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C937-A65E-820D-15E5-BE132F12C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CCD4C-81BB-9DC1-C393-1050261C8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266EE-E6EA-668F-F605-1A99DAD3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4E4-EE7E-43D8-93B7-7B292D4DC817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E96C2-D3E2-31B7-5D1F-2F945104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19B0D-FE7D-507A-82B7-90400230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0F18-F1A6-4DB9-BE09-64FB8490F2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432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C45C-2F14-DE13-3039-599BF976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60CA5-8799-1EA3-70E4-AFD2E3EEE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16186-89BE-E37D-49E4-D2E81EEF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4E4-EE7E-43D8-93B7-7B292D4DC817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5650E-D0B1-4922-50B5-C31141D7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5356-8191-89CF-AB9B-64AAB018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0F18-F1A6-4DB9-BE09-64FB8490F2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337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C5496A-1CE6-4FF6-3132-E57F88936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D90AE-BFC4-6113-8036-7C84611F3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F3156-440D-AC4B-AE79-E1850B88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4E4-EE7E-43D8-93B7-7B292D4DC817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EAE47-8D79-9BB3-B5C4-B52A8E69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1E564-F2B9-F700-681D-CF2A1FCF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0F18-F1A6-4DB9-BE09-64FB8490F2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594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3147-D6F5-36C0-DFA8-582E25A8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B436-D463-2B61-E5E8-00E05EF8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30D3D-120F-77B3-B0EF-325C39C5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4E4-EE7E-43D8-93B7-7B292D4DC817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3F379-DE5C-D660-0F14-79B68E3F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7919A-AF3D-6BBC-4DF7-02EA5EE1F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0F18-F1A6-4DB9-BE09-64FB8490F2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644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4865-F375-26A3-87F2-A58878E0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749A3-3234-AAAB-3EE1-DAA10B826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8550-96DA-C88C-FA8E-DC946601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4E4-EE7E-43D8-93B7-7B292D4DC817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E54BA-7513-FB9A-742A-E64AB065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4C84-F67C-2F06-71E5-709F983B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0F18-F1A6-4DB9-BE09-64FB8490F2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348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6D72-05A3-596F-3159-1A563413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077FB-C016-9EC1-D042-01EB568AB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9BB5F-BB2C-BD89-003A-89530AA0A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772FE-7263-18DA-B375-EB547F33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4E4-EE7E-43D8-93B7-7B292D4DC817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73C57-1ED8-9D80-21B0-39C10B0D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A51DD-3C48-16F7-DD7A-ECF83578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0F18-F1A6-4DB9-BE09-64FB8490F2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663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484C-7051-FE9F-3309-AC9F2E62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DA926-D49C-4AB3-58E1-677A822C5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79744-B289-A20E-9F82-CC610C19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85D24-1175-0F29-BC3F-76ED7634D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9075C-F5DA-4CB9-E133-F22E98F53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54C0EE-D230-FD3E-6284-F3CF9E3C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4E4-EE7E-43D8-93B7-7B292D4DC817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5613B-D79A-A222-D224-3F742424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949A60-EFD6-B039-5B20-D28C7F30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0F18-F1A6-4DB9-BE09-64FB8490F2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933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0C6A-6A91-3B8C-F28C-DC457F2D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1F944-BA2C-4693-77C1-20FC37936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4E4-EE7E-43D8-93B7-7B292D4DC817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96A9F-7B3F-139A-C3D1-D8683D0E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B6332-9C48-4260-778A-23EE072A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0F18-F1A6-4DB9-BE09-64FB8490F2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160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B8B51-54CF-5503-5224-439A66CF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4E4-EE7E-43D8-93B7-7B292D4DC817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2B964-CA5B-9774-A6EA-8D3324CD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3B8FD-F12D-DC0A-3070-CC1D6F6D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0F18-F1A6-4DB9-BE09-64FB8490F2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974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A5DB-0D3E-1E57-8117-C6B5C7F5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E6EE-32D4-EB0A-83B9-590D1CFE6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CC258-42C4-EB90-2D1A-17425A096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6EF15-1CDC-31B3-147A-8E97BE199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4E4-EE7E-43D8-93B7-7B292D4DC817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F0A1E-B26A-A3C9-596B-8C569DF20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691B4-2721-BE07-D2F7-BBADC1C0E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0F18-F1A6-4DB9-BE09-64FB8490F2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34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F2A8-2B5E-ABBC-6119-BD8F52B1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8CD70-B502-029E-1819-B1997365F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26BD8-8785-FFE1-F983-9AAFC89B4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57DB0-CEC9-24B4-E333-FD1F463F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3E4E4-EE7E-43D8-93B7-7B292D4DC817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8A7B9-C30F-027A-DEEC-5EEA370F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11236-F9DB-935B-EA9F-51559D9E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00F18-F1A6-4DB9-BE09-64FB8490F2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4353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D4E55-A7A7-47E6-F9CD-30C9A66A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BEA1A-8BB1-2F13-A8EC-12F1D3B6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0179-0D39-B6A6-5482-E527940F4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3E4E4-EE7E-43D8-93B7-7B292D4DC817}" type="datetimeFigureOut">
              <a:rPr lang="en-SG" smtClean="0"/>
              <a:t>22/6/2025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8DB0-972A-FB10-0FA7-C15AFB3A1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B7A6-E0F7-270D-D4C5-670F949CA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00F18-F1A6-4DB9-BE09-64FB8490F20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675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037F-2F22-2ED4-2433-5AF2948DE1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TEST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9B648-2354-B416-ED83-CD756B444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777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E4EA-5C88-A300-8B6E-EA8995C1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DAA6-9CA4-FC40-4B9E-DA2AF768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http://3.107.195.248/moodle/mod/forum/view.php?id=1</a:t>
            </a:r>
          </a:p>
        </p:txBody>
      </p:sp>
    </p:spTree>
    <p:extLst>
      <p:ext uri="{BB962C8B-B14F-4D97-AF65-F5344CB8AC3E}">
        <p14:creationId xmlns:p14="http://schemas.microsoft.com/office/powerpoint/2010/main" val="387928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9CEA6-9002-B73C-2323-919130CF3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/>
              <a:t>https://www.geeksforgeeks.org/data-science/data-science-for-beginners/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2EC2-BD48-7C08-32B7-3C61FDB7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8279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TEST PPT</vt:lpstr>
      <vt:lpstr>PowerPoint Presentation</vt:lpstr>
      <vt:lpstr>https://www.geeksforgeeks.org/data-science/data-science-for-beginners/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Syafiq Bin Wahinudin</dc:creator>
  <cp:lastModifiedBy>Muhammad Syafiq Bin Wahinudin</cp:lastModifiedBy>
  <cp:revision>1</cp:revision>
  <dcterms:created xsi:type="dcterms:W3CDTF">2025-06-22T14:28:15Z</dcterms:created>
  <dcterms:modified xsi:type="dcterms:W3CDTF">2025-06-22T14:29:59Z</dcterms:modified>
</cp:coreProperties>
</file>