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84" r:id="rId2"/>
    <p:sldId id="285" r:id="rId3"/>
    <p:sldId id="286" r:id="rId4"/>
    <p:sldId id="289" r:id="rId5"/>
    <p:sldId id="288" r:id="rId6"/>
    <p:sldId id="283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BEFF"/>
    <a:srgbClr val="646E78"/>
    <a:srgbClr val="B4BEC8"/>
    <a:srgbClr val="4A3FA3"/>
    <a:srgbClr val="0096FF"/>
    <a:srgbClr val="00C8FF"/>
    <a:srgbClr val="FB5B7B"/>
    <a:srgbClr val="B4E164"/>
    <a:srgbClr val="00E1B4"/>
    <a:srgbClr val="FFB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31"/>
    <p:restoredTop sz="94599"/>
  </p:normalViewPr>
  <p:slideViewPr>
    <p:cSldViewPr snapToGrid="0" snapToObjects="1">
      <p:cViewPr varScale="1">
        <p:scale>
          <a:sx n="162" d="100"/>
          <a:sy n="162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D4BBE-CE86-6B49-AC2E-27AA863BA074}" type="datetimeFigureOut">
              <a:rPr lang="es-EC" smtClean="0"/>
              <a:t>5/2/25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578A4-7E9F-C242-AAAF-C8A3C9831E1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4781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401694C-DF5E-CF40-A072-E42A763FDA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D04D135-6A91-B14F-AADA-F6A21868AAE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7218" y="1653670"/>
            <a:ext cx="6376748" cy="185441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5400" b="1">
                <a:solidFill>
                  <a:srgbClr val="646E78"/>
                </a:solidFill>
              </a:defRPr>
            </a:lvl1pPr>
          </a:lstStyle>
          <a:p>
            <a:r>
              <a:rPr lang="es-EC" dirty="0"/>
              <a:t>Título de</a:t>
            </a:r>
            <a:br>
              <a:rPr lang="es-EC" dirty="0"/>
            </a:br>
            <a:r>
              <a:rPr lang="es-EC" dirty="0"/>
              <a:t>la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C0002B-CB7D-FA4D-B9DD-6A7C5A2F77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8564" y="3779546"/>
            <a:ext cx="4626345" cy="575247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rgbClr val="23BE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Agregar un subtítulo</a:t>
            </a:r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C0CD9F-F166-EF4A-A66C-481F939CCD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9300" y="4641136"/>
            <a:ext cx="2559892" cy="437285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23BEFF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1600" spc="600">
                <a:solidFill>
                  <a:srgbClr val="23BEFF"/>
                </a:solidFill>
              </a:defRPr>
            </a:lvl1pPr>
          </a:lstStyle>
          <a:p>
            <a:r>
              <a:rPr lang="es-419" dirty="0"/>
              <a:t>MES · AÑO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2D4A1F-3AE4-F945-8FC8-58E4E93F42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300" y="3775518"/>
            <a:ext cx="573505" cy="57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9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7587F1A-3C8D-0640-981D-DAC840BFCA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97BE1BF-79F0-1B44-AE84-19BDF2273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7153" y="2750423"/>
            <a:ext cx="7077694" cy="829703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Modificar título</a:t>
            </a:r>
            <a:endParaRPr lang="es-EC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6DA108-CC64-8041-9CE8-6611CB1CF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57463" y="3580126"/>
            <a:ext cx="7077075" cy="62865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Modificar subtítulo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3113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B6347D3-1B44-DB40-9A5D-DF538A513A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2E9B1DB-9A94-3A40-9F4B-28F59CED0E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1067785" y="3002459"/>
            <a:ext cx="4465210" cy="853082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CONTENIDO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32316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9DE6FB3-6D8A-A847-ABFF-135A8D48CD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D6AF7B-4823-A647-B98C-1B8371BC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832" y="372496"/>
            <a:ext cx="7227771" cy="530024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646E78"/>
                </a:solidFill>
              </a:defRPr>
            </a:lvl1pPr>
          </a:lstStyle>
          <a:p>
            <a:r>
              <a:rPr lang="es-ES" dirty="0"/>
              <a:t>Haga clic para modificar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6135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9DE6FB3-6D8A-A847-ABFF-135A8D48CD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D6AF7B-4823-A647-B98C-1B8371BC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832" y="372496"/>
            <a:ext cx="7227771" cy="530024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646E78"/>
                </a:solidFill>
              </a:defRPr>
            </a:lvl1pPr>
          </a:lstStyle>
          <a:p>
            <a:r>
              <a:rPr lang="es-ES" dirty="0"/>
              <a:t>Haga clic para modificar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8421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BDD29F2-EF0B-4347-9278-8857A52A5B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7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AFFA344-97B1-2E42-9322-C455A09C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49D5DD-1BDF-D242-9FCC-33931EADF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8C3082-503C-2949-9FE2-4BE9395DF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9197-C62B-E041-B7A6-078879F8728D}" type="datetimeFigureOut">
              <a:rPr lang="es-EC" smtClean="0"/>
              <a:t>5/2/25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9FE301-8AFC-C744-B8C1-DE8A5B747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F974DB-B6FD-6D46-8745-1BB4CB07D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FF70-6B49-2041-A5E1-3A534BD2F87D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5575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0" r:id="rId4"/>
    <p:sldLayoutId id="2147483656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A0E0B-FE56-F747-BBD0-EC5457CF2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5D5DEA-6F0F-9045-AB78-9380C28A4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6300EB-C60B-1A48-B220-0C1EC99C8B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487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AD72E-C7DB-6441-A102-60C52E65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CONTENIDO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25CEAB-B095-EB4D-A5A0-1D0095BA7F53}"/>
              </a:ext>
            </a:extLst>
          </p:cNvPr>
          <p:cNvSpPr txBox="1"/>
          <p:nvPr/>
        </p:nvSpPr>
        <p:spPr>
          <a:xfrm>
            <a:off x="5742590" y="1790436"/>
            <a:ext cx="807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000" b="1" dirty="0">
                <a:ln w="9525">
                  <a:solidFill>
                    <a:srgbClr val="646E78"/>
                  </a:solidFill>
                </a:ln>
                <a:noFill/>
              </a:rPr>
              <a:t>01</a:t>
            </a:r>
          </a:p>
        </p:txBody>
      </p:sp>
      <p:sp>
        <p:nvSpPr>
          <p:cNvPr id="4" name="Triángulo 3">
            <a:extLst>
              <a:ext uri="{FF2B5EF4-FFF2-40B4-BE49-F238E27FC236}">
                <a16:creationId xmlns:a16="http://schemas.microsoft.com/office/drawing/2014/main" id="{903F0324-3A9F-224B-85A7-B74F34B69E01}"/>
              </a:ext>
            </a:extLst>
          </p:cNvPr>
          <p:cNvSpPr/>
          <p:nvPr/>
        </p:nvSpPr>
        <p:spPr>
          <a:xfrm rot="5400000">
            <a:off x="6700045" y="2063171"/>
            <a:ext cx="188403" cy="162416"/>
          </a:xfrm>
          <a:prstGeom prst="triangle">
            <a:avLst/>
          </a:prstGeom>
          <a:solidFill>
            <a:srgbClr val="646E78">
              <a:alpha val="25000"/>
            </a:srgbClr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C3B6A1-CB5E-B04B-BC1D-3355BF80F7ED}"/>
              </a:ext>
            </a:extLst>
          </p:cNvPr>
          <p:cNvSpPr txBox="1"/>
          <p:nvPr/>
        </p:nvSpPr>
        <p:spPr>
          <a:xfrm>
            <a:off x="7163618" y="1785488"/>
            <a:ext cx="4696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>
                <a:ln w="12700">
                  <a:noFill/>
                </a:ln>
                <a:solidFill>
                  <a:srgbClr val="646E78"/>
                </a:solidFill>
              </a:rPr>
              <a:t>Título 01</a:t>
            </a:r>
          </a:p>
          <a:p>
            <a:r>
              <a:rPr lang="es-EC" sz="2000" dirty="0">
                <a:ln w="12700">
                  <a:noFill/>
                </a:ln>
                <a:solidFill>
                  <a:srgbClr val="646E78"/>
                </a:solidFill>
              </a:rPr>
              <a:t>texto texto de título 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ED0587-9254-314D-8AE4-7F2A8452F80C}"/>
              </a:ext>
            </a:extLst>
          </p:cNvPr>
          <p:cNvSpPr txBox="1"/>
          <p:nvPr/>
        </p:nvSpPr>
        <p:spPr>
          <a:xfrm>
            <a:off x="5742590" y="2768760"/>
            <a:ext cx="807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000" b="1" dirty="0">
                <a:ln w="9525">
                  <a:solidFill>
                    <a:srgbClr val="646E78"/>
                  </a:solidFill>
                </a:ln>
                <a:noFill/>
              </a:rPr>
              <a:t>02</a:t>
            </a:r>
          </a:p>
        </p:txBody>
      </p:sp>
      <p:sp>
        <p:nvSpPr>
          <p:cNvPr id="7" name="Triángulo 6">
            <a:extLst>
              <a:ext uri="{FF2B5EF4-FFF2-40B4-BE49-F238E27FC236}">
                <a16:creationId xmlns:a16="http://schemas.microsoft.com/office/drawing/2014/main" id="{27ED0F80-A179-F841-BB1B-20F30F6F7F82}"/>
              </a:ext>
            </a:extLst>
          </p:cNvPr>
          <p:cNvSpPr/>
          <p:nvPr/>
        </p:nvSpPr>
        <p:spPr>
          <a:xfrm rot="5400000">
            <a:off x="6700045" y="3041495"/>
            <a:ext cx="188403" cy="162416"/>
          </a:xfrm>
          <a:prstGeom prst="triangle">
            <a:avLst/>
          </a:prstGeom>
          <a:solidFill>
            <a:srgbClr val="646E78">
              <a:alpha val="25000"/>
            </a:srgbClr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6A8835C-158A-8F44-898C-C141810A152E}"/>
              </a:ext>
            </a:extLst>
          </p:cNvPr>
          <p:cNvSpPr txBox="1"/>
          <p:nvPr/>
        </p:nvSpPr>
        <p:spPr>
          <a:xfrm>
            <a:off x="7163618" y="2763812"/>
            <a:ext cx="4696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>
                <a:ln w="12700">
                  <a:noFill/>
                </a:ln>
                <a:solidFill>
                  <a:srgbClr val="646E78"/>
                </a:solidFill>
              </a:rPr>
              <a:t>Título 02</a:t>
            </a:r>
          </a:p>
          <a:p>
            <a:r>
              <a:rPr lang="es-EC" sz="2000" dirty="0">
                <a:ln w="12700">
                  <a:noFill/>
                </a:ln>
                <a:solidFill>
                  <a:srgbClr val="646E78"/>
                </a:solidFill>
              </a:rPr>
              <a:t>texto texto de título 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4763F23-ECF9-8A4F-AFF7-F6BE24521613}"/>
              </a:ext>
            </a:extLst>
          </p:cNvPr>
          <p:cNvSpPr txBox="1"/>
          <p:nvPr/>
        </p:nvSpPr>
        <p:spPr>
          <a:xfrm>
            <a:off x="5742590" y="3747084"/>
            <a:ext cx="807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000" b="1" dirty="0">
                <a:ln w="9525">
                  <a:solidFill>
                    <a:srgbClr val="646E78"/>
                  </a:solidFill>
                </a:ln>
                <a:noFill/>
              </a:rPr>
              <a:t>03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2E22190-1B62-7F49-8AC2-8A9163D8C7E3}"/>
              </a:ext>
            </a:extLst>
          </p:cNvPr>
          <p:cNvSpPr txBox="1"/>
          <p:nvPr/>
        </p:nvSpPr>
        <p:spPr>
          <a:xfrm>
            <a:off x="7163618" y="3742136"/>
            <a:ext cx="4696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>
                <a:ln w="12700">
                  <a:noFill/>
                </a:ln>
                <a:solidFill>
                  <a:srgbClr val="646E78"/>
                </a:solidFill>
              </a:rPr>
              <a:t>Título 03</a:t>
            </a:r>
          </a:p>
          <a:p>
            <a:r>
              <a:rPr lang="es-EC" sz="2000" dirty="0">
                <a:ln w="12700">
                  <a:noFill/>
                </a:ln>
                <a:solidFill>
                  <a:srgbClr val="646E78"/>
                </a:solidFill>
              </a:rPr>
              <a:t>texto texto de título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2F0E721-A29E-3D44-9C12-5DEF0726E07F}"/>
              </a:ext>
            </a:extLst>
          </p:cNvPr>
          <p:cNvSpPr txBox="1"/>
          <p:nvPr/>
        </p:nvSpPr>
        <p:spPr>
          <a:xfrm>
            <a:off x="5742590" y="4725408"/>
            <a:ext cx="807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4000" b="1" dirty="0">
                <a:ln w="9525">
                  <a:solidFill>
                    <a:srgbClr val="646E78"/>
                  </a:solidFill>
                </a:ln>
                <a:noFill/>
              </a:rPr>
              <a:t>04</a:t>
            </a:r>
          </a:p>
        </p:txBody>
      </p:sp>
      <p:sp>
        <p:nvSpPr>
          <p:cNvPr id="12" name="Triángulo 11">
            <a:extLst>
              <a:ext uri="{FF2B5EF4-FFF2-40B4-BE49-F238E27FC236}">
                <a16:creationId xmlns:a16="http://schemas.microsoft.com/office/drawing/2014/main" id="{E3D160AC-2446-364A-9390-75155C8EB99B}"/>
              </a:ext>
            </a:extLst>
          </p:cNvPr>
          <p:cNvSpPr/>
          <p:nvPr/>
        </p:nvSpPr>
        <p:spPr>
          <a:xfrm rot="5400000">
            <a:off x="6700045" y="4998143"/>
            <a:ext cx="188403" cy="162416"/>
          </a:xfrm>
          <a:prstGeom prst="triangle">
            <a:avLst/>
          </a:prstGeom>
          <a:solidFill>
            <a:srgbClr val="646E78">
              <a:alpha val="25000"/>
            </a:srgbClr>
          </a:solidFill>
          <a:ln w="190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3440EAC-1B75-3C4A-94E8-FD7BC673F44D}"/>
              </a:ext>
            </a:extLst>
          </p:cNvPr>
          <p:cNvSpPr txBox="1"/>
          <p:nvPr/>
        </p:nvSpPr>
        <p:spPr>
          <a:xfrm>
            <a:off x="7163618" y="4720460"/>
            <a:ext cx="4696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 b="1" dirty="0">
                <a:ln w="12700">
                  <a:noFill/>
                </a:ln>
                <a:solidFill>
                  <a:srgbClr val="646E78"/>
                </a:solidFill>
              </a:rPr>
              <a:t>Título 04</a:t>
            </a:r>
          </a:p>
          <a:p>
            <a:r>
              <a:rPr lang="es-EC" sz="2000" dirty="0">
                <a:ln w="12700">
                  <a:noFill/>
                </a:ln>
                <a:solidFill>
                  <a:srgbClr val="646E78"/>
                </a:solidFill>
              </a:rPr>
              <a:t>texto texto de título 1</a:t>
            </a:r>
          </a:p>
        </p:txBody>
      </p:sp>
    </p:spTree>
    <p:extLst>
      <p:ext uri="{BB962C8B-B14F-4D97-AF65-F5344CB8AC3E}">
        <p14:creationId xmlns:p14="http://schemas.microsoft.com/office/powerpoint/2010/main" val="278506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438B6-E1B8-D545-A500-A72F0E9D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7AFB70-4B1F-6A4D-B19D-216E22AF0E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7181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4E1AB-A4DD-0A45-A04F-82B4AE9B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6980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934A5FF-07CC-9C46-8654-B40279F49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88694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3322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33</Words>
  <Application>Microsoft Macintosh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Tema de Office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cajasmarcia@gmail.com</dc:creator>
  <cp:lastModifiedBy>Usuario de Microsoft Office</cp:lastModifiedBy>
  <cp:revision>71</cp:revision>
  <dcterms:created xsi:type="dcterms:W3CDTF">2021-05-27T23:45:58Z</dcterms:created>
  <dcterms:modified xsi:type="dcterms:W3CDTF">2025-02-05T14:50:54Z</dcterms:modified>
</cp:coreProperties>
</file>