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1FF"/>
    <a:srgbClr val="1F285D"/>
    <a:srgbClr val="646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6F13414-8F03-A442-8ACD-2DC9B0A2CB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35410B-9B5C-1D48-ACA9-2246B305F5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presentación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1AF1D1-197D-4A4F-9050-E4D3275633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63823"/>
            <a:ext cx="9144000" cy="65500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Agregar subtítulo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8572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BEF04C5-841F-5A4D-8783-DCC1772280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D8743C-6899-8944-AB92-EAB5AE3FB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9696" y="2681415"/>
            <a:ext cx="8517753" cy="1112109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Modificar título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BCDE19-0EEF-0943-B986-6235A0F990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29696" y="4008696"/>
            <a:ext cx="8517753" cy="563305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Modificar subtítulo</a:t>
            </a:r>
            <a:endParaRPr lang="es-419" dirty="0"/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238A4921-827D-E746-ACF8-162C8F41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0306" y="987146"/>
            <a:ext cx="1665287" cy="1257694"/>
          </a:xfrm>
        </p:spPr>
        <p:txBody>
          <a:bodyPr>
            <a:noAutofit/>
          </a:bodyPr>
          <a:lstStyle>
            <a:lvl1pPr marL="0" indent="0" algn="ctr">
              <a:buNone/>
              <a:defRPr sz="8800" b="1">
                <a:solidFill>
                  <a:srgbClr val="5E71FF"/>
                </a:solidFill>
              </a:defRPr>
            </a:lvl1pPr>
          </a:lstStyle>
          <a:p>
            <a:pPr lvl="0"/>
            <a:r>
              <a:rPr lang="es-MX" dirty="0"/>
              <a:t>01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8439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C82C9D5-7EBB-B246-ABB9-5DCE94B355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5AA863C6-E4BB-7246-8E29-38C1A6D523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83969" y="6289632"/>
            <a:ext cx="728662" cy="45762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01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959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3A6E091-7C03-A443-A6D2-38D7BDCE83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0ADB42-67F8-B244-80CB-7A4A6F8B8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40411"/>
            <a:ext cx="7737389" cy="67284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1F285D"/>
                </a:solidFill>
              </a:defRPr>
            </a:lvl1pPr>
          </a:lstStyle>
          <a:p>
            <a:r>
              <a:rPr lang="es-ES" dirty="0"/>
              <a:t>Editar título</a:t>
            </a:r>
            <a:endParaRPr lang="es-419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E0C7826-BD6F-3F44-93EE-AB675BEF60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12825"/>
            <a:ext cx="7737475" cy="45762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46481"/>
                </a:solidFill>
              </a:defRPr>
            </a:lvl1pPr>
          </a:lstStyle>
          <a:p>
            <a:r>
              <a:rPr lang="es-ES" dirty="0"/>
              <a:t>Haga clic para modificar</a:t>
            </a:r>
            <a:endParaRPr lang="es-419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8DAAF717-D746-FE4F-A5F1-E3136E0F16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83969" y="6289632"/>
            <a:ext cx="728662" cy="45762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01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6459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72A9304-47E7-E44B-BC9B-3F5C92870A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BABDA2-023C-7945-BF86-BEAA5004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FA23C8-2E4E-5046-8259-E2E21397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005DD2-86EC-2440-A7E7-B841DBFD7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EA569-A74A-4F40-B8C4-0DF053AB9BE6}" type="datetimeFigureOut">
              <a:rPr lang="es-419" smtClean="0"/>
              <a:t>12/1/22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AEDE95-BF79-354F-9D02-2C24B8EB6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48DA7-A2C8-4B42-8734-0C9E18D34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5D62-19B0-8644-950B-6F136B21E2C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2413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74EF7-2C04-A342-AAD9-E694CF9B7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FE04B9-C334-374C-9980-1DEA7FC07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7501EF41-F281-6D48-9E26-1B14A4817180}"/>
              </a:ext>
            </a:extLst>
          </p:cNvPr>
          <p:cNvSpPr/>
          <p:nvPr/>
        </p:nvSpPr>
        <p:spPr>
          <a:xfrm>
            <a:off x="1524000" y="4485080"/>
            <a:ext cx="2011680" cy="480291"/>
          </a:xfrm>
          <a:prstGeom prst="roundRect">
            <a:avLst/>
          </a:prstGeom>
          <a:solidFill>
            <a:srgbClr val="5E7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400" dirty="0"/>
              <a:t>Mes, año</a:t>
            </a:r>
          </a:p>
        </p:txBody>
      </p:sp>
    </p:spTree>
    <p:extLst>
      <p:ext uri="{BB962C8B-B14F-4D97-AF65-F5344CB8AC3E}">
        <p14:creationId xmlns:p14="http://schemas.microsoft.com/office/powerpoint/2010/main" val="58841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9734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FAA851B-9507-8444-ACDC-11892C8F2E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5F1BE8-5AA2-C94B-8F42-4D1262525EE2}"/>
              </a:ext>
            </a:extLst>
          </p:cNvPr>
          <p:cNvSpPr txBox="1"/>
          <p:nvPr/>
        </p:nvSpPr>
        <p:spPr>
          <a:xfrm>
            <a:off x="4090225" y="1431033"/>
            <a:ext cx="807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000" b="1" dirty="0">
                <a:ln w="12700">
                  <a:solidFill>
                    <a:srgbClr val="5E71FF"/>
                  </a:solidFill>
                </a:ln>
                <a:noFill/>
              </a:rPr>
              <a:t>01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88425043-F7AD-8F4D-96F6-250427470D1F}"/>
              </a:ext>
            </a:extLst>
          </p:cNvPr>
          <p:cNvSpPr/>
          <p:nvPr/>
        </p:nvSpPr>
        <p:spPr>
          <a:xfrm rot="5400000">
            <a:off x="5047680" y="1703768"/>
            <a:ext cx="188403" cy="162416"/>
          </a:xfrm>
          <a:prstGeom prst="triangle">
            <a:avLst/>
          </a:prstGeom>
          <a:solidFill>
            <a:srgbClr val="5E71FF">
              <a:alpha val="49804"/>
            </a:srgbClr>
          </a:solidFill>
          <a:ln w="19050" cap="rnd">
            <a:solidFill>
              <a:srgbClr val="5E71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7DD7AF0-4E04-DF41-95B4-41C26AF023F1}"/>
              </a:ext>
            </a:extLst>
          </p:cNvPr>
          <p:cNvSpPr txBox="1"/>
          <p:nvPr/>
        </p:nvSpPr>
        <p:spPr>
          <a:xfrm>
            <a:off x="5511253" y="1369478"/>
            <a:ext cx="5052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b="1" dirty="0">
                <a:ln w="12700">
                  <a:noFill/>
                </a:ln>
                <a:solidFill>
                  <a:srgbClr val="6E6E7C"/>
                </a:solidFill>
              </a:rPr>
              <a:t>Título 01</a:t>
            </a:r>
          </a:p>
          <a:p>
            <a:r>
              <a:rPr lang="es-EC" sz="2400" dirty="0">
                <a:ln w="12700">
                  <a:noFill/>
                </a:ln>
                <a:solidFill>
                  <a:srgbClr val="6E6E7C"/>
                </a:solidFill>
              </a:rPr>
              <a:t>texto texto de título 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B9A4C1-957E-3547-848D-A19C79DDABB3}"/>
              </a:ext>
            </a:extLst>
          </p:cNvPr>
          <p:cNvSpPr txBox="1"/>
          <p:nvPr/>
        </p:nvSpPr>
        <p:spPr>
          <a:xfrm>
            <a:off x="4090225" y="2567855"/>
            <a:ext cx="807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000" b="1" dirty="0">
                <a:ln w="12700">
                  <a:solidFill>
                    <a:srgbClr val="5E71FF"/>
                  </a:solidFill>
                </a:ln>
                <a:noFill/>
              </a:rPr>
              <a:t>02</a:t>
            </a:r>
          </a:p>
        </p:txBody>
      </p:sp>
      <p:sp>
        <p:nvSpPr>
          <p:cNvPr id="7" name="Triángulo 6">
            <a:extLst>
              <a:ext uri="{FF2B5EF4-FFF2-40B4-BE49-F238E27FC236}">
                <a16:creationId xmlns:a16="http://schemas.microsoft.com/office/drawing/2014/main" id="{14F309C4-D389-FB4E-81EC-D658475F563A}"/>
              </a:ext>
            </a:extLst>
          </p:cNvPr>
          <p:cNvSpPr/>
          <p:nvPr/>
        </p:nvSpPr>
        <p:spPr>
          <a:xfrm rot="5400000">
            <a:off x="5047680" y="2840590"/>
            <a:ext cx="188403" cy="162416"/>
          </a:xfrm>
          <a:prstGeom prst="triangle">
            <a:avLst/>
          </a:prstGeom>
          <a:solidFill>
            <a:srgbClr val="5E71FF">
              <a:alpha val="49804"/>
            </a:srgbClr>
          </a:solidFill>
          <a:ln w="19050" cap="rnd">
            <a:solidFill>
              <a:srgbClr val="5E71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43156B7-E1F3-2744-9C6F-6692B2BA5FFF}"/>
              </a:ext>
            </a:extLst>
          </p:cNvPr>
          <p:cNvSpPr txBox="1"/>
          <p:nvPr/>
        </p:nvSpPr>
        <p:spPr>
          <a:xfrm>
            <a:off x="5511253" y="2506300"/>
            <a:ext cx="5052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b="1" dirty="0">
                <a:ln w="12700">
                  <a:noFill/>
                </a:ln>
                <a:solidFill>
                  <a:srgbClr val="6E6E7C"/>
                </a:solidFill>
              </a:rPr>
              <a:t>Título 02</a:t>
            </a:r>
          </a:p>
          <a:p>
            <a:r>
              <a:rPr lang="es-EC" sz="2400" dirty="0">
                <a:ln w="12700">
                  <a:noFill/>
                </a:ln>
                <a:solidFill>
                  <a:srgbClr val="6E6E7C"/>
                </a:solidFill>
              </a:rPr>
              <a:t>texto texto de título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0331916-8714-944F-A364-25627ECEC58B}"/>
              </a:ext>
            </a:extLst>
          </p:cNvPr>
          <p:cNvSpPr txBox="1"/>
          <p:nvPr/>
        </p:nvSpPr>
        <p:spPr>
          <a:xfrm>
            <a:off x="4090225" y="3704677"/>
            <a:ext cx="807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000" b="1" dirty="0">
                <a:ln w="12700">
                  <a:solidFill>
                    <a:srgbClr val="5E71FF"/>
                  </a:solidFill>
                </a:ln>
                <a:noFill/>
              </a:rPr>
              <a:t>03</a:t>
            </a:r>
          </a:p>
        </p:txBody>
      </p:sp>
      <p:sp>
        <p:nvSpPr>
          <p:cNvPr id="10" name="Triángulo 9">
            <a:extLst>
              <a:ext uri="{FF2B5EF4-FFF2-40B4-BE49-F238E27FC236}">
                <a16:creationId xmlns:a16="http://schemas.microsoft.com/office/drawing/2014/main" id="{E6CFD751-E133-614E-980A-E3045BFCFD43}"/>
              </a:ext>
            </a:extLst>
          </p:cNvPr>
          <p:cNvSpPr/>
          <p:nvPr/>
        </p:nvSpPr>
        <p:spPr>
          <a:xfrm rot="5400000">
            <a:off x="5047680" y="3977412"/>
            <a:ext cx="188403" cy="162416"/>
          </a:xfrm>
          <a:prstGeom prst="triangle">
            <a:avLst/>
          </a:prstGeom>
          <a:solidFill>
            <a:srgbClr val="5E71FF">
              <a:alpha val="49804"/>
            </a:srgbClr>
          </a:solidFill>
          <a:ln w="19050" cap="rnd">
            <a:solidFill>
              <a:srgbClr val="5E71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998EC9-15FB-BD40-84F7-CF6C63087E6D}"/>
              </a:ext>
            </a:extLst>
          </p:cNvPr>
          <p:cNvSpPr txBox="1"/>
          <p:nvPr/>
        </p:nvSpPr>
        <p:spPr>
          <a:xfrm>
            <a:off x="5511253" y="3643122"/>
            <a:ext cx="5052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b="1" dirty="0">
                <a:ln w="12700">
                  <a:noFill/>
                </a:ln>
                <a:solidFill>
                  <a:srgbClr val="6E6E7C"/>
                </a:solidFill>
              </a:rPr>
              <a:t>Título 03</a:t>
            </a:r>
          </a:p>
          <a:p>
            <a:r>
              <a:rPr lang="es-EC" sz="2400" dirty="0">
                <a:ln w="12700">
                  <a:noFill/>
                </a:ln>
                <a:solidFill>
                  <a:srgbClr val="6E6E7C"/>
                </a:solidFill>
              </a:rPr>
              <a:t>texto texto de título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9E176BF-3477-784D-9A58-CFDD5CCCE81B}"/>
              </a:ext>
            </a:extLst>
          </p:cNvPr>
          <p:cNvSpPr txBox="1"/>
          <p:nvPr/>
        </p:nvSpPr>
        <p:spPr>
          <a:xfrm>
            <a:off x="4090225" y="4841499"/>
            <a:ext cx="807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000" b="1" dirty="0">
                <a:ln w="12700">
                  <a:solidFill>
                    <a:srgbClr val="5E71FF"/>
                  </a:solidFill>
                </a:ln>
                <a:noFill/>
              </a:rPr>
              <a:t>04</a:t>
            </a:r>
          </a:p>
        </p:txBody>
      </p:sp>
      <p:sp>
        <p:nvSpPr>
          <p:cNvPr id="13" name="Triángulo 12">
            <a:extLst>
              <a:ext uri="{FF2B5EF4-FFF2-40B4-BE49-F238E27FC236}">
                <a16:creationId xmlns:a16="http://schemas.microsoft.com/office/drawing/2014/main" id="{F7AE56B3-B6AD-3247-88D0-696D1542BCDB}"/>
              </a:ext>
            </a:extLst>
          </p:cNvPr>
          <p:cNvSpPr/>
          <p:nvPr/>
        </p:nvSpPr>
        <p:spPr>
          <a:xfrm rot="5400000">
            <a:off x="5047680" y="5114234"/>
            <a:ext cx="188403" cy="162416"/>
          </a:xfrm>
          <a:prstGeom prst="triangle">
            <a:avLst/>
          </a:prstGeom>
          <a:solidFill>
            <a:srgbClr val="5E71FF">
              <a:alpha val="49804"/>
            </a:srgbClr>
          </a:solidFill>
          <a:ln w="19050" cap="rnd">
            <a:solidFill>
              <a:srgbClr val="5E71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C8DBB42-D9CF-6047-B8F6-A880A31C69F7}"/>
              </a:ext>
            </a:extLst>
          </p:cNvPr>
          <p:cNvSpPr txBox="1"/>
          <p:nvPr/>
        </p:nvSpPr>
        <p:spPr>
          <a:xfrm>
            <a:off x="5511253" y="4779944"/>
            <a:ext cx="5052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b="1" dirty="0">
                <a:ln w="12700">
                  <a:noFill/>
                </a:ln>
                <a:solidFill>
                  <a:srgbClr val="6E6E7C"/>
                </a:solidFill>
              </a:rPr>
              <a:t>Título 04</a:t>
            </a:r>
          </a:p>
          <a:p>
            <a:r>
              <a:rPr lang="es-EC" sz="2400" dirty="0">
                <a:ln w="12700">
                  <a:noFill/>
                </a:ln>
                <a:solidFill>
                  <a:srgbClr val="6E6E7C"/>
                </a:solidFill>
              </a:rPr>
              <a:t>texto texto de título 1</a:t>
            </a:r>
          </a:p>
        </p:txBody>
      </p:sp>
    </p:spTree>
    <p:extLst>
      <p:ext uri="{BB962C8B-B14F-4D97-AF65-F5344CB8AC3E}">
        <p14:creationId xmlns:p14="http://schemas.microsoft.com/office/powerpoint/2010/main" val="4253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4841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6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</Words>
  <Application>Microsoft Macintosh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Microsoft Office User</cp:lastModifiedBy>
  <cp:revision>7</cp:revision>
  <dcterms:created xsi:type="dcterms:W3CDTF">2021-10-01T15:30:25Z</dcterms:created>
  <dcterms:modified xsi:type="dcterms:W3CDTF">2022-01-12T15:20:13Z</dcterms:modified>
</cp:coreProperties>
</file>