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J</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ngel</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Grace</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5</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a:t>
            </a:r>
            <a:r>
              <a:rPr altLang="en-IN"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 B.com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retaryship</a:t>
            </a:r>
            <a:r>
              <a:rPr altLang="en-IN" sz="2400" lang="en-US">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737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2024-09-10T05:22:23Z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