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02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9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8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8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68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3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8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05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0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02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12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3C91-01CC-480E-ADA6-597302D717BC}" type="datetimeFigureOut">
              <a:rPr lang="es-MX" smtClean="0"/>
              <a:t>01/04/2016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3930-4EAB-41CE-A796-8B6FAD8B89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5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8" y="135998"/>
            <a:ext cx="10058400" cy="6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63" y="1053515"/>
            <a:ext cx="10835474" cy="47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457794"/>
            <a:ext cx="7896225" cy="51530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0020" y="0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ARQUITECTURA DEL SISTEMA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593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2" y="0"/>
            <a:ext cx="4762500" cy="381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2146"/>
            <a:ext cx="7302320" cy="36511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58" y="3533104"/>
            <a:ext cx="6943858" cy="34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55" y="1176554"/>
            <a:ext cx="3286104" cy="5875894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70020" y="0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DIGRAMA DE DB PARA MÓDULO DE LOGGIN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29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1385887"/>
            <a:ext cx="5886450" cy="408622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70020" y="0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PANTALLA PROTOTIPO DE REGISTRO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89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DE HERRAMIENTAS DE DESARROLLO: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Oracle 12</a:t>
            </a:r>
          </a:p>
          <a:p>
            <a:r>
              <a:rPr lang="es-MX" sz="3600" dirty="0" smtClean="0"/>
              <a:t>Java 7</a:t>
            </a:r>
          </a:p>
          <a:p>
            <a:r>
              <a:rPr lang="es-MX" sz="3600" dirty="0" err="1" smtClean="0"/>
              <a:t>Bootstrap</a:t>
            </a:r>
            <a:r>
              <a:rPr lang="es-MX" sz="3600" dirty="0" smtClean="0"/>
              <a:t> HTML, CSS, </a:t>
            </a:r>
            <a:r>
              <a:rPr lang="es-MX" sz="3600" dirty="0" err="1" smtClean="0"/>
              <a:t>Javascript</a:t>
            </a:r>
            <a:r>
              <a:rPr lang="es-MX" sz="3600" dirty="0" smtClean="0"/>
              <a:t>, </a:t>
            </a:r>
            <a:r>
              <a:rPr lang="es-MX" sz="3600" dirty="0" err="1" smtClean="0"/>
              <a:t>Jquery</a:t>
            </a:r>
            <a:endParaRPr lang="es-MX" sz="3600" dirty="0"/>
          </a:p>
          <a:p>
            <a:r>
              <a:rPr lang="es-MX" sz="3600" dirty="0" smtClean="0"/>
              <a:t>SWO2</a:t>
            </a:r>
          </a:p>
        </p:txBody>
      </p:sp>
    </p:spTree>
    <p:extLst>
      <p:ext uri="{BB962C8B-B14F-4D97-AF65-F5344CB8AC3E}">
        <p14:creationId xmlns:p14="http://schemas.microsoft.com/office/powerpoint/2010/main" val="7247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16" y="47543"/>
            <a:ext cx="8912181" cy="67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6105"/>
            <a:ext cx="9195516" cy="68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95" y="100780"/>
            <a:ext cx="10086010" cy="66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6" y="1993546"/>
            <a:ext cx="11445208" cy="28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-20231"/>
            <a:ext cx="9749308" cy="6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62" y="-5863"/>
            <a:ext cx="8435662" cy="66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15" y="443765"/>
            <a:ext cx="11267369" cy="59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2" y="-7515"/>
            <a:ext cx="9633397" cy="66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33</Words>
  <Application>Microsoft Office PowerPoint</Application>
  <PresentationFormat>Panorámica</PresentationFormat>
  <Paragraphs>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ARQUITECTURA DEL SISTEMA</vt:lpstr>
      <vt:lpstr>Presentación de PowerPoint</vt:lpstr>
      <vt:lpstr>DIGRAMA DE DB PARA MÓDULO DE LOGGIN</vt:lpstr>
      <vt:lpstr>PANTALLA PROTOTIPO DE REGISTRO</vt:lpstr>
      <vt:lpstr>REQUERIMIENTOS DE HERRAMIENTAS DE DESARROLLO: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Saul</dc:creator>
  <cp:lastModifiedBy>Saul</cp:lastModifiedBy>
  <cp:revision>6</cp:revision>
  <dcterms:created xsi:type="dcterms:W3CDTF">2016-03-23T19:46:48Z</dcterms:created>
  <dcterms:modified xsi:type="dcterms:W3CDTF">2016-04-01T23:34:52Z</dcterms:modified>
</cp:coreProperties>
</file>