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32"/>
  </p:normalViewPr>
  <p:slideViewPr>
    <p:cSldViewPr snapToGrid="0" snapToObjects="1">
      <p:cViewPr>
        <p:scale>
          <a:sx n="189" d="100"/>
          <a:sy n="189" d="100"/>
        </p:scale>
        <p:origin x="-736" y="-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EE59-BAE8-3048-BA78-51AEBC1097B5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D859-4481-B049-BE36-677A537D2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905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EE59-BAE8-3048-BA78-51AEBC1097B5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D859-4481-B049-BE36-677A537D2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69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EE59-BAE8-3048-BA78-51AEBC1097B5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D859-4481-B049-BE36-677A537D2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62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EE59-BAE8-3048-BA78-51AEBC1097B5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D859-4481-B049-BE36-677A537D2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73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EE59-BAE8-3048-BA78-51AEBC1097B5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D859-4481-B049-BE36-677A537D2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29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EE59-BAE8-3048-BA78-51AEBC1097B5}" type="datetimeFigureOut">
              <a:rPr lang="en-US" smtClean="0"/>
              <a:t>5/8/17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D859-4481-B049-BE36-677A537D2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40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EE59-BAE8-3048-BA78-51AEBC1097B5}" type="datetimeFigureOut">
              <a:rPr lang="en-US" smtClean="0"/>
              <a:t>5/8/17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D859-4481-B049-BE36-677A537D2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13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EE59-BAE8-3048-BA78-51AEBC1097B5}" type="datetimeFigureOut">
              <a:rPr lang="en-US" smtClean="0"/>
              <a:t>5/8/17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D859-4481-B049-BE36-677A537D2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55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EE59-BAE8-3048-BA78-51AEBC1097B5}" type="datetimeFigureOut">
              <a:rPr lang="en-US" smtClean="0"/>
              <a:t>5/8/17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D859-4481-B049-BE36-677A537D2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56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EE59-BAE8-3048-BA78-51AEBC1097B5}" type="datetimeFigureOut">
              <a:rPr lang="en-US" smtClean="0"/>
              <a:t>5/8/17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D859-4481-B049-BE36-677A537D2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95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EE59-BAE8-3048-BA78-51AEBC1097B5}" type="datetimeFigureOut">
              <a:rPr lang="en-US" smtClean="0"/>
              <a:t>5/8/17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D859-4481-B049-BE36-677A537D2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4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FEE59-BAE8-3048-BA78-51AEBC1097B5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7D859-4481-B049-BE36-677A537D2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20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78091" y="1607976"/>
            <a:ext cx="1632856" cy="335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16695" y="1607976"/>
            <a:ext cx="1632856" cy="335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78091" y="1088572"/>
            <a:ext cx="1632856" cy="335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78091" y="2152262"/>
            <a:ext cx="3371460" cy="335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138335" y="709125"/>
            <a:ext cx="545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Times New Roman" charset="0"/>
                <a:ea typeface="Times New Roman" charset="0"/>
                <a:cs typeface="Times New Roman" charset="0"/>
              </a:rPr>
              <a:t>Level</a:t>
            </a:r>
            <a:endParaRPr lang="en-US" sz="12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38335" y="1118023"/>
            <a:ext cx="545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charset="0"/>
                <a:ea typeface="Times New Roman" charset="0"/>
                <a:cs typeface="Times New Roman" charset="0"/>
              </a:rPr>
              <a:t>B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38335" y="1632381"/>
            <a:ext cx="545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2502" y="2179779"/>
            <a:ext cx="545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978091" y="1123811"/>
            <a:ext cx="1632064" cy="276999"/>
            <a:chOff x="1978091" y="1123811"/>
            <a:chExt cx="1632064" cy="276999"/>
          </a:xfrm>
        </p:grpSpPr>
        <p:sp>
          <p:nvSpPr>
            <p:cNvPr id="18" name="TextBox 17"/>
            <p:cNvSpPr txBox="1"/>
            <p:nvPr/>
          </p:nvSpPr>
          <p:spPr>
            <a:xfrm>
              <a:off x="1978091" y="1123811"/>
              <a:ext cx="5453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5:10</a:t>
              </a:r>
              <a:endParaRPr lang="en-US" sz="12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21848" y="1123811"/>
              <a:ext cx="5453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6:2</a:t>
              </a:r>
              <a:endParaRPr lang="en-US" sz="12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64813" y="1123811"/>
              <a:ext cx="5453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8:14</a:t>
              </a:r>
              <a:endParaRPr lang="en-US" sz="12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978091" y="1632381"/>
            <a:ext cx="1632064" cy="276999"/>
            <a:chOff x="1978091" y="1123811"/>
            <a:chExt cx="1632064" cy="276999"/>
          </a:xfrm>
        </p:grpSpPr>
        <p:sp>
          <p:nvSpPr>
            <p:cNvPr id="23" name="TextBox 22"/>
            <p:cNvSpPr txBox="1"/>
            <p:nvPr/>
          </p:nvSpPr>
          <p:spPr>
            <a:xfrm>
              <a:off x="1978091" y="1123811"/>
              <a:ext cx="5453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2:4</a:t>
              </a:r>
              <a:endParaRPr lang="en-US" sz="12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21848" y="1123811"/>
              <a:ext cx="5453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4:7</a:t>
              </a:r>
              <a:endParaRPr lang="en-US" sz="12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64813" y="1123811"/>
              <a:ext cx="5453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9:1</a:t>
              </a:r>
              <a:endParaRPr lang="en-US" sz="12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717487" y="1631978"/>
            <a:ext cx="1632064" cy="276999"/>
            <a:chOff x="1978091" y="1123811"/>
            <a:chExt cx="1632064" cy="276999"/>
          </a:xfrm>
        </p:grpSpPr>
        <p:sp>
          <p:nvSpPr>
            <p:cNvPr id="27" name="TextBox 26"/>
            <p:cNvSpPr txBox="1"/>
            <p:nvPr/>
          </p:nvSpPr>
          <p:spPr>
            <a:xfrm>
              <a:off x="1978091" y="1123811"/>
              <a:ext cx="5453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1:1</a:t>
              </a:r>
              <a:endParaRPr lang="en-US" sz="12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521848" y="1123811"/>
              <a:ext cx="5453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4:12</a:t>
              </a:r>
              <a:endParaRPr lang="en-US" sz="12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064813" y="1123811"/>
              <a:ext cx="5453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7:9</a:t>
              </a:r>
              <a:endParaRPr lang="en-US" sz="12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5466873" y="2152262"/>
            <a:ext cx="3371460" cy="335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978091" y="3657414"/>
            <a:ext cx="1632856" cy="335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716695" y="3657414"/>
            <a:ext cx="1632856" cy="335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978091" y="3138010"/>
            <a:ext cx="1632856" cy="335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978091" y="4201700"/>
            <a:ext cx="3371460" cy="335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138335" y="2758563"/>
            <a:ext cx="545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Times New Roman" charset="0"/>
                <a:ea typeface="Times New Roman" charset="0"/>
                <a:cs typeface="Times New Roman" charset="0"/>
              </a:rPr>
              <a:t>Level</a:t>
            </a:r>
            <a:endParaRPr lang="en-US" sz="12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38335" y="3167461"/>
            <a:ext cx="545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charset="0"/>
                <a:ea typeface="Times New Roman" charset="0"/>
                <a:cs typeface="Times New Roman" charset="0"/>
              </a:rPr>
              <a:t>B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38335" y="3681819"/>
            <a:ext cx="545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142502" y="4229217"/>
            <a:ext cx="545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064813" y="3173249"/>
            <a:ext cx="545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1978091" y="3681819"/>
            <a:ext cx="1632064" cy="276999"/>
            <a:chOff x="1978091" y="1123811"/>
            <a:chExt cx="1632064" cy="276999"/>
          </a:xfrm>
        </p:grpSpPr>
        <p:sp>
          <p:nvSpPr>
            <p:cNvPr id="45" name="TextBox 44"/>
            <p:cNvSpPr txBox="1"/>
            <p:nvPr/>
          </p:nvSpPr>
          <p:spPr>
            <a:xfrm>
              <a:off x="1978091" y="1123811"/>
              <a:ext cx="5453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5:10</a:t>
              </a:r>
              <a:endParaRPr lang="en-US" sz="12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21848" y="1123811"/>
              <a:ext cx="5453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6:2</a:t>
              </a:r>
              <a:endParaRPr lang="en-US" sz="12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64813" y="1123811"/>
              <a:ext cx="5453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8:14</a:t>
              </a:r>
              <a:endParaRPr lang="en-US" sz="12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52" name="Rectangle 51"/>
          <p:cNvSpPr/>
          <p:nvPr/>
        </p:nvSpPr>
        <p:spPr>
          <a:xfrm>
            <a:off x="5466873" y="4201700"/>
            <a:ext cx="3371460" cy="335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952218" y="4240792"/>
            <a:ext cx="545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1:1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95975" y="4240792"/>
            <a:ext cx="545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2:4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038940" y="4240792"/>
            <a:ext cx="545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4:7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612329" y="4240792"/>
            <a:ext cx="545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7:9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144512" y="4240792"/>
            <a:ext cx="545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9:1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62" name="Curved Connector 61"/>
          <p:cNvCxnSpPr>
            <a:stCxn id="7" idx="3"/>
            <a:endCxn id="35" idx="3"/>
          </p:cNvCxnSpPr>
          <p:nvPr/>
        </p:nvCxnSpPr>
        <p:spPr>
          <a:xfrm>
            <a:off x="5349551" y="1775927"/>
            <a:ext cx="12700" cy="2593724"/>
          </a:xfrm>
          <a:prstGeom prst="curvedConnector3">
            <a:avLst>
              <a:gd name="adj1" fmla="val 180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stCxn id="8" idx="3"/>
            <a:endCxn id="32" idx="3"/>
          </p:cNvCxnSpPr>
          <p:nvPr/>
        </p:nvCxnSpPr>
        <p:spPr>
          <a:xfrm>
            <a:off x="3610947" y="1256523"/>
            <a:ext cx="12700" cy="2568842"/>
          </a:xfrm>
          <a:prstGeom prst="curvedConnector3">
            <a:avLst>
              <a:gd name="adj1" fmla="val 180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581127" y="2791860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>
                <a:latin typeface="Times New Roman" charset="0"/>
                <a:ea typeface="Times New Roman" charset="0"/>
                <a:cs typeface="Times New Roman" charset="0"/>
              </a:rPr>
              <a:t>(1)</a:t>
            </a:r>
            <a:endParaRPr lang="en-US" sz="12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868610" y="2788610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>
                <a:latin typeface="Times New Roman" charset="0"/>
                <a:ea typeface="Times New Roman" charset="0"/>
                <a:cs typeface="Times New Roman" charset="0"/>
              </a:rPr>
              <a:t>(2)</a:t>
            </a:r>
            <a:endParaRPr lang="en-US" sz="12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204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</TotalTime>
  <Words>31</Words>
  <Application>Microsoft Macintosh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Times New Roman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Dent, Jack</dc:creator>
  <cp:lastModifiedBy>Dent, Jack</cp:lastModifiedBy>
  <cp:revision>4</cp:revision>
  <dcterms:created xsi:type="dcterms:W3CDTF">2017-05-08T16:57:14Z</dcterms:created>
  <dcterms:modified xsi:type="dcterms:W3CDTF">2017-05-09T06:24:22Z</dcterms:modified>
</cp:coreProperties>
</file>