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73" r:id="rId6"/>
    <p:sldId id="268" r:id="rId7"/>
    <p:sldId id="270" r:id="rId8"/>
    <p:sldId id="272" r:id="rId9"/>
    <p:sldId id="269" r:id="rId10"/>
    <p:sldId id="27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2/26/2020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2/26/2020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2/26/2020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2/26/2020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2/26/2020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2/26/2020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2/26/2020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2/26/2020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2/26/2020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2/26/2020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2/26/2020</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2/26/2020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2/26/2020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2/26/2020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2/26/2020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2/26/2020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2/26/2020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2/26/2020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B6278-3978-43FE-95EA-AB64F034D3DF}"/>
              </a:ext>
            </a:extLst>
          </p:cNvPr>
          <p:cNvSpPr>
            <a:spLocks noGrp="1"/>
          </p:cNvSpPr>
          <p:nvPr>
            <p:ph type="ctrTitle"/>
          </p:nvPr>
        </p:nvSpPr>
        <p:spPr/>
        <p:txBody>
          <a:bodyPr/>
          <a:lstStyle/>
          <a:p>
            <a:r>
              <a:rPr lang="en-US" dirty="0"/>
              <a:t>Final Project – IMDb Reviews (Sentiment Analysis)</a:t>
            </a:r>
          </a:p>
        </p:txBody>
      </p:sp>
      <p:sp>
        <p:nvSpPr>
          <p:cNvPr id="3" name="Subtitle 2">
            <a:extLst>
              <a:ext uri="{FF2B5EF4-FFF2-40B4-BE49-F238E27FC236}">
                <a16:creationId xmlns:a16="http://schemas.microsoft.com/office/drawing/2014/main" id="{B8EE60BC-552A-4256-9786-BC62B6C4A2F3}"/>
              </a:ext>
            </a:extLst>
          </p:cNvPr>
          <p:cNvSpPr>
            <a:spLocks noGrp="1"/>
          </p:cNvSpPr>
          <p:nvPr>
            <p:ph type="subTitle" idx="1"/>
          </p:nvPr>
        </p:nvSpPr>
        <p:spPr/>
        <p:txBody>
          <a:bodyPr/>
          <a:lstStyle/>
          <a:p>
            <a:r>
              <a:rPr lang="en-US" dirty="0"/>
              <a:t>Angelica, Aneesh, </a:t>
            </a:r>
            <a:r>
              <a:rPr lang="en-US" dirty="0" err="1"/>
              <a:t>bryan</a:t>
            </a:r>
            <a:r>
              <a:rPr lang="en-US" dirty="0"/>
              <a:t>, Donald, </a:t>
            </a:r>
            <a:r>
              <a:rPr lang="en-US" dirty="0" err="1"/>
              <a:t>soraiya</a:t>
            </a:r>
            <a:endParaRPr lang="en-US" dirty="0"/>
          </a:p>
        </p:txBody>
      </p:sp>
    </p:spTree>
    <p:extLst>
      <p:ext uri="{BB962C8B-B14F-4D97-AF65-F5344CB8AC3E}">
        <p14:creationId xmlns:p14="http://schemas.microsoft.com/office/powerpoint/2010/main" val="143506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854C-5018-4ED5-9E34-733E540F98BA}"/>
              </a:ext>
            </a:extLst>
          </p:cNvPr>
          <p:cNvSpPr>
            <a:spLocks noGrp="1"/>
          </p:cNvSpPr>
          <p:nvPr>
            <p:ph type="title"/>
          </p:nvPr>
        </p:nvSpPr>
        <p:spPr/>
        <p:txBody>
          <a:bodyPr/>
          <a:lstStyle/>
          <a:p>
            <a:r>
              <a:rPr lang="en-US" dirty="0"/>
              <a:t>Example (cont.)</a:t>
            </a:r>
          </a:p>
        </p:txBody>
      </p:sp>
      <p:sp>
        <p:nvSpPr>
          <p:cNvPr id="3" name="Content Placeholder 2">
            <a:extLst>
              <a:ext uri="{FF2B5EF4-FFF2-40B4-BE49-F238E27FC236}">
                <a16:creationId xmlns:a16="http://schemas.microsoft.com/office/drawing/2014/main" id="{076CBA97-08B9-4F6B-A74C-909DBD856C31}"/>
              </a:ext>
            </a:extLst>
          </p:cNvPr>
          <p:cNvSpPr>
            <a:spLocks noGrp="1"/>
          </p:cNvSpPr>
          <p:nvPr>
            <p:ph idx="1"/>
          </p:nvPr>
        </p:nvSpPr>
        <p:spPr/>
        <p:txBody>
          <a:bodyPr/>
          <a:lstStyle/>
          <a:p>
            <a:r>
              <a:rPr lang="en-US" dirty="0"/>
              <a:t>Model correctly predicts a negative review!</a:t>
            </a:r>
          </a:p>
          <a:p>
            <a:r>
              <a:rPr lang="en-US" dirty="0"/>
              <a:t>Probability of a positive review is 7.3%</a:t>
            </a:r>
          </a:p>
          <a:p>
            <a:endParaRPr lang="en-US" dirty="0"/>
          </a:p>
        </p:txBody>
      </p:sp>
    </p:spTree>
    <p:extLst>
      <p:ext uri="{BB962C8B-B14F-4D97-AF65-F5344CB8AC3E}">
        <p14:creationId xmlns:p14="http://schemas.microsoft.com/office/powerpoint/2010/main" val="13649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340F6-0FFA-41BF-BE24-42EF17C84CF7}"/>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2980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5B2-6600-4DF6-869C-5EABE5789D9F}"/>
              </a:ext>
            </a:extLst>
          </p:cNvPr>
          <p:cNvSpPr>
            <a:spLocks noGrp="1"/>
          </p:cNvSpPr>
          <p:nvPr>
            <p:ph type="title"/>
          </p:nvPr>
        </p:nvSpPr>
        <p:spPr/>
        <p:txBody>
          <a:bodyPr/>
          <a:lstStyle/>
          <a:p>
            <a:r>
              <a:rPr lang="en-US" dirty="0"/>
              <a:t>What tools did we use?</a:t>
            </a:r>
          </a:p>
        </p:txBody>
      </p:sp>
      <p:pic>
        <p:nvPicPr>
          <p:cNvPr id="1026" name="Picture 2" descr="Image result for machine learning image">
            <a:extLst>
              <a:ext uri="{FF2B5EF4-FFF2-40B4-BE49-F238E27FC236}">
                <a16:creationId xmlns:a16="http://schemas.microsoft.com/office/drawing/2014/main" id="{4495C5D1-3C8A-40F5-81FC-CB8C44B44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2496258"/>
            <a:ext cx="2543175" cy="180022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Image result for scrape web image">
            <a:extLst>
              <a:ext uri="{FF2B5EF4-FFF2-40B4-BE49-F238E27FC236}">
                <a16:creationId xmlns:a16="http://schemas.microsoft.com/office/drawing/2014/main" id="{D46305FB-2BAA-4220-ABD6-2D1A2FCEBAEA}"/>
              </a:ext>
            </a:extLst>
          </p:cNvPr>
          <p:cNvSpPr>
            <a:spLocks noChangeAspect="1" noChangeArrowheads="1"/>
          </p:cNvSpPr>
          <p:nvPr/>
        </p:nvSpPr>
        <p:spPr bwMode="auto">
          <a:xfrm>
            <a:off x="3276600" y="5126563"/>
            <a:ext cx="253218" cy="2532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descr="Image result for python logo">
            <a:extLst>
              <a:ext uri="{FF2B5EF4-FFF2-40B4-BE49-F238E27FC236}">
                <a16:creationId xmlns:a16="http://schemas.microsoft.com/office/drawing/2014/main" id="{E5213553-EEA3-40BC-B447-E8D9B294F1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289" y="2534183"/>
            <a:ext cx="4454324" cy="1504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ableau logo">
            <a:extLst>
              <a:ext uri="{FF2B5EF4-FFF2-40B4-BE49-F238E27FC236}">
                <a16:creationId xmlns:a16="http://schemas.microsoft.com/office/drawing/2014/main" id="{42D636B4-7E88-4926-937A-BE3E48779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7664" y="4432268"/>
            <a:ext cx="3080921" cy="16418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E16907F-4D1E-4846-86A8-FB2D4C473C0E}"/>
              </a:ext>
            </a:extLst>
          </p:cNvPr>
          <p:cNvPicPr>
            <a:picLocks noChangeAspect="1"/>
          </p:cNvPicPr>
          <p:nvPr/>
        </p:nvPicPr>
        <p:blipFill>
          <a:blip r:embed="rId5"/>
          <a:stretch>
            <a:fillRect/>
          </a:stretch>
        </p:blipFill>
        <p:spPr>
          <a:xfrm>
            <a:off x="1970102" y="4432268"/>
            <a:ext cx="3674235" cy="1977963"/>
          </a:xfrm>
          <a:prstGeom prst="rect">
            <a:avLst/>
          </a:prstGeom>
        </p:spPr>
      </p:pic>
    </p:spTree>
    <p:extLst>
      <p:ext uri="{BB962C8B-B14F-4D97-AF65-F5344CB8AC3E}">
        <p14:creationId xmlns:p14="http://schemas.microsoft.com/office/powerpoint/2010/main" val="3787936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A8E7-7380-4259-90AF-BE34955BE5AA}"/>
              </a:ext>
            </a:extLst>
          </p:cNvPr>
          <p:cNvSpPr>
            <a:spLocks noGrp="1"/>
          </p:cNvSpPr>
          <p:nvPr>
            <p:ph type="title"/>
          </p:nvPr>
        </p:nvSpPr>
        <p:spPr/>
        <p:txBody>
          <a:bodyPr/>
          <a:lstStyle/>
          <a:p>
            <a:r>
              <a:rPr lang="en-US" dirty="0"/>
              <a:t>Our steps</a:t>
            </a:r>
          </a:p>
        </p:txBody>
      </p:sp>
      <p:sp>
        <p:nvSpPr>
          <p:cNvPr id="3" name="Content Placeholder 2">
            <a:extLst>
              <a:ext uri="{FF2B5EF4-FFF2-40B4-BE49-F238E27FC236}">
                <a16:creationId xmlns:a16="http://schemas.microsoft.com/office/drawing/2014/main" id="{1F35299F-6E4D-4F50-A80E-E268A6461FBE}"/>
              </a:ext>
            </a:extLst>
          </p:cNvPr>
          <p:cNvSpPr>
            <a:spLocks noGrp="1"/>
          </p:cNvSpPr>
          <p:nvPr>
            <p:ph idx="1"/>
          </p:nvPr>
        </p:nvSpPr>
        <p:spPr/>
        <p:txBody>
          <a:bodyPr>
            <a:normAutofit/>
          </a:bodyPr>
          <a:lstStyle/>
          <a:p>
            <a:r>
              <a:rPr lang="en-US" dirty="0"/>
              <a:t>Our approach to the sentiment analysis:</a:t>
            </a:r>
          </a:p>
          <a:p>
            <a:pPr>
              <a:buAutoNum type="arabicParenR"/>
            </a:pPr>
            <a:r>
              <a:rPr lang="en-US" dirty="0"/>
              <a:t>Clean and transform data</a:t>
            </a:r>
          </a:p>
          <a:p>
            <a:pPr>
              <a:buAutoNum type="arabicParenR"/>
            </a:pPr>
            <a:r>
              <a:rPr lang="en-US" dirty="0"/>
              <a:t>Tokenize words, remove stop words and punctuation</a:t>
            </a:r>
          </a:p>
          <a:p>
            <a:pPr>
              <a:buAutoNum type="arabicParenR"/>
            </a:pPr>
            <a:r>
              <a:rPr lang="en-US" dirty="0"/>
              <a:t>Create a bag of words </a:t>
            </a:r>
          </a:p>
          <a:p>
            <a:pPr>
              <a:buAutoNum type="arabicParenR"/>
            </a:pPr>
            <a:r>
              <a:rPr lang="en-US" dirty="0"/>
              <a:t>Build our model</a:t>
            </a:r>
          </a:p>
          <a:p>
            <a:pPr>
              <a:buAutoNum type="arabicParenR"/>
            </a:pPr>
            <a:r>
              <a:rPr lang="en-US" dirty="0"/>
              <a:t>Check its accuracy! </a:t>
            </a:r>
          </a:p>
          <a:p>
            <a:pPr>
              <a:buAutoNum type="arabicParenR"/>
            </a:pPr>
            <a:r>
              <a:rPr lang="en-US" dirty="0"/>
              <a:t>Visualize</a:t>
            </a:r>
          </a:p>
        </p:txBody>
      </p:sp>
    </p:spTree>
    <p:extLst>
      <p:ext uri="{BB962C8B-B14F-4D97-AF65-F5344CB8AC3E}">
        <p14:creationId xmlns:p14="http://schemas.microsoft.com/office/powerpoint/2010/main" val="148005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A49C-4ACD-49F4-A0D0-17FB39EAA3FC}"/>
              </a:ext>
            </a:extLst>
          </p:cNvPr>
          <p:cNvSpPr>
            <a:spLocks noGrp="1"/>
          </p:cNvSpPr>
          <p:nvPr>
            <p:ph type="title"/>
          </p:nvPr>
        </p:nvSpPr>
        <p:spPr/>
        <p:txBody>
          <a:bodyPr/>
          <a:lstStyle/>
          <a:p>
            <a:r>
              <a:rPr lang="en-US" dirty="0"/>
              <a:t>Results – ML Algorithm</a:t>
            </a:r>
          </a:p>
        </p:txBody>
      </p:sp>
      <p:sp>
        <p:nvSpPr>
          <p:cNvPr id="3" name="Content Placeholder 2">
            <a:extLst>
              <a:ext uri="{FF2B5EF4-FFF2-40B4-BE49-F238E27FC236}">
                <a16:creationId xmlns:a16="http://schemas.microsoft.com/office/drawing/2014/main" id="{BE6263B0-94D7-4CF6-8643-3C73FE28C074}"/>
              </a:ext>
            </a:extLst>
          </p:cNvPr>
          <p:cNvSpPr>
            <a:spLocks noGrp="1"/>
          </p:cNvSpPr>
          <p:nvPr>
            <p:ph idx="1"/>
          </p:nvPr>
        </p:nvSpPr>
        <p:spPr/>
        <p:txBody>
          <a:bodyPr>
            <a:normAutofit/>
          </a:bodyPr>
          <a:lstStyle/>
          <a:p>
            <a:r>
              <a:rPr lang="en-US" dirty="0"/>
              <a:t>We tried, and ended up using, one model:</a:t>
            </a:r>
          </a:p>
          <a:p>
            <a:r>
              <a:rPr lang="en-US" dirty="0"/>
              <a:t>Bag of Words model; Score: 0.998</a:t>
            </a:r>
          </a:p>
          <a:p>
            <a:pPr marL="0" indent="0">
              <a:buNone/>
            </a:pPr>
            <a:endParaRPr lang="en-US" dirty="0"/>
          </a:p>
          <a:p>
            <a:endParaRPr lang="en-US" dirty="0"/>
          </a:p>
        </p:txBody>
      </p:sp>
      <p:pic>
        <p:nvPicPr>
          <p:cNvPr id="4" name="Picture 3">
            <a:extLst>
              <a:ext uri="{FF2B5EF4-FFF2-40B4-BE49-F238E27FC236}">
                <a16:creationId xmlns:a16="http://schemas.microsoft.com/office/drawing/2014/main" id="{B6C6443F-71C3-47D8-A077-1676C0E08F8B}"/>
              </a:ext>
            </a:extLst>
          </p:cNvPr>
          <p:cNvPicPr>
            <a:picLocks noChangeAspect="1"/>
          </p:cNvPicPr>
          <p:nvPr/>
        </p:nvPicPr>
        <p:blipFill>
          <a:blip r:embed="rId2"/>
          <a:stretch>
            <a:fillRect/>
          </a:stretch>
        </p:blipFill>
        <p:spPr>
          <a:xfrm>
            <a:off x="1999742" y="3429000"/>
            <a:ext cx="6629354" cy="3328758"/>
          </a:xfrm>
          <a:prstGeom prst="rect">
            <a:avLst/>
          </a:prstGeom>
        </p:spPr>
      </p:pic>
    </p:spTree>
    <p:extLst>
      <p:ext uri="{BB962C8B-B14F-4D97-AF65-F5344CB8AC3E}">
        <p14:creationId xmlns:p14="http://schemas.microsoft.com/office/powerpoint/2010/main" val="20255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3B768-D4D7-4008-BB41-87ED8E77B218}"/>
              </a:ext>
            </a:extLst>
          </p:cNvPr>
          <p:cNvPicPr>
            <a:picLocks noChangeAspect="1"/>
          </p:cNvPicPr>
          <p:nvPr/>
        </p:nvPicPr>
        <p:blipFill>
          <a:blip r:embed="rId2"/>
          <a:stretch>
            <a:fillRect/>
          </a:stretch>
        </p:blipFill>
        <p:spPr>
          <a:xfrm>
            <a:off x="355107" y="0"/>
            <a:ext cx="11443316" cy="6858000"/>
          </a:xfrm>
          <a:prstGeom prst="rect">
            <a:avLst/>
          </a:prstGeom>
        </p:spPr>
      </p:pic>
    </p:spTree>
    <p:extLst>
      <p:ext uri="{BB962C8B-B14F-4D97-AF65-F5344CB8AC3E}">
        <p14:creationId xmlns:p14="http://schemas.microsoft.com/office/powerpoint/2010/main" val="320123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7B2C14-2E1A-45DD-A4D2-E522D6E6A67A}"/>
              </a:ext>
            </a:extLst>
          </p:cNvPr>
          <p:cNvPicPr>
            <a:picLocks noChangeAspect="1"/>
          </p:cNvPicPr>
          <p:nvPr/>
        </p:nvPicPr>
        <p:blipFill>
          <a:blip r:embed="rId2"/>
          <a:stretch>
            <a:fillRect/>
          </a:stretch>
        </p:blipFill>
        <p:spPr>
          <a:xfrm>
            <a:off x="-1" y="0"/>
            <a:ext cx="5765669" cy="6303146"/>
          </a:xfrm>
          <a:prstGeom prst="rect">
            <a:avLst/>
          </a:prstGeom>
        </p:spPr>
      </p:pic>
      <p:pic>
        <p:nvPicPr>
          <p:cNvPr id="7" name="Picture 6">
            <a:extLst>
              <a:ext uri="{FF2B5EF4-FFF2-40B4-BE49-F238E27FC236}">
                <a16:creationId xmlns:a16="http://schemas.microsoft.com/office/drawing/2014/main" id="{A07DD140-1561-4A46-9D84-3AA24E3D63C0}"/>
              </a:ext>
            </a:extLst>
          </p:cNvPr>
          <p:cNvPicPr>
            <a:picLocks noChangeAspect="1"/>
          </p:cNvPicPr>
          <p:nvPr/>
        </p:nvPicPr>
        <p:blipFill>
          <a:blip r:embed="rId3"/>
          <a:stretch>
            <a:fillRect/>
          </a:stretch>
        </p:blipFill>
        <p:spPr>
          <a:xfrm>
            <a:off x="5765667" y="0"/>
            <a:ext cx="6166297" cy="6303146"/>
          </a:xfrm>
          <a:prstGeom prst="rect">
            <a:avLst/>
          </a:prstGeom>
        </p:spPr>
      </p:pic>
    </p:spTree>
    <p:extLst>
      <p:ext uri="{BB962C8B-B14F-4D97-AF65-F5344CB8AC3E}">
        <p14:creationId xmlns:p14="http://schemas.microsoft.com/office/powerpoint/2010/main" val="36388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9754BEA-728B-4ACC-8413-818F648B71B3}"/>
              </a:ext>
            </a:extLst>
          </p:cNvPr>
          <p:cNvPicPr>
            <a:picLocks noChangeAspect="1"/>
          </p:cNvPicPr>
          <p:nvPr/>
        </p:nvPicPr>
        <p:blipFill>
          <a:blip r:embed="rId2"/>
          <a:stretch>
            <a:fillRect/>
          </a:stretch>
        </p:blipFill>
        <p:spPr>
          <a:xfrm>
            <a:off x="0" y="0"/>
            <a:ext cx="12192000" cy="6329319"/>
          </a:xfrm>
          <a:prstGeom prst="rect">
            <a:avLst/>
          </a:prstGeom>
        </p:spPr>
      </p:pic>
    </p:spTree>
    <p:extLst>
      <p:ext uri="{BB962C8B-B14F-4D97-AF65-F5344CB8AC3E}">
        <p14:creationId xmlns:p14="http://schemas.microsoft.com/office/powerpoint/2010/main" val="140778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CF1C94-4A71-4794-BEAF-7227909E0326}"/>
              </a:ext>
            </a:extLst>
          </p:cNvPr>
          <p:cNvPicPr>
            <a:picLocks noChangeAspect="1"/>
          </p:cNvPicPr>
          <p:nvPr/>
        </p:nvPicPr>
        <p:blipFill>
          <a:blip r:embed="rId2"/>
          <a:stretch>
            <a:fillRect/>
          </a:stretch>
        </p:blipFill>
        <p:spPr>
          <a:xfrm>
            <a:off x="0" y="0"/>
            <a:ext cx="12192000" cy="6286898"/>
          </a:xfrm>
          <a:prstGeom prst="rect">
            <a:avLst/>
          </a:prstGeom>
        </p:spPr>
      </p:pic>
    </p:spTree>
    <p:extLst>
      <p:ext uri="{BB962C8B-B14F-4D97-AF65-F5344CB8AC3E}">
        <p14:creationId xmlns:p14="http://schemas.microsoft.com/office/powerpoint/2010/main" val="58180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5BC8-9422-4F83-ADC4-B9A75C6A6F5A}"/>
              </a:ext>
            </a:extLst>
          </p:cNvPr>
          <p:cNvSpPr>
            <a:spLocks noGrp="1"/>
          </p:cNvSpPr>
          <p:nvPr>
            <p:ph type="title"/>
          </p:nvPr>
        </p:nvSpPr>
        <p:spPr/>
        <p:txBody>
          <a:bodyPr/>
          <a:lstStyle/>
          <a:p>
            <a:r>
              <a:rPr lang="en-US" dirty="0"/>
              <a:t>Example</a:t>
            </a:r>
          </a:p>
        </p:txBody>
      </p:sp>
      <p:sp>
        <p:nvSpPr>
          <p:cNvPr id="6" name="Content Placeholder 5">
            <a:extLst>
              <a:ext uri="{FF2B5EF4-FFF2-40B4-BE49-F238E27FC236}">
                <a16:creationId xmlns:a16="http://schemas.microsoft.com/office/drawing/2014/main" id="{631D2295-4DA2-409A-9B8F-6F21393618F0}"/>
              </a:ext>
            </a:extLst>
          </p:cNvPr>
          <p:cNvSpPr>
            <a:spLocks noGrp="1"/>
          </p:cNvSpPr>
          <p:nvPr>
            <p:ph idx="1"/>
          </p:nvPr>
        </p:nvSpPr>
        <p:spPr>
          <a:xfrm>
            <a:off x="1154954" y="2547891"/>
            <a:ext cx="8825659" cy="3471909"/>
          </a:xfrm>
        </p:spPr>
        <p:txBody>
          <a:bodyPr>
            <a:normAutofit fontScale="92500" lnSpcReduction="20000"/>
          </a:bodyPr>
          <a:lstStyle/>
          <a:p>
            <a:pPr algn="ctr"/>
            <a:r>
              <a:rPr lang="en-US" i="1" dirty="0"/>
              <a:t>“childhood memory tells scary movie touch go whether revisit anyway remembered scary scene involving homeless person cool villain played jeff </a:t>
            </a:r>
            <a:r>
              <a:rPr lang="en-US" i="1" dirty="0" err="1"/>
              <a:t>kober</a:t>
            </a:r>
            <a:r>
              <a:rPr lang="en-US" i="1" dirty="0"/>
              <a:t> first power good movie sad say chock full cop </a:t>
            </a:r>
            <a:r>
              <a:rPr lang="en-US" i="1" dirty="0" err="1"/>
              <a:t>clich</a:t>
            </a:r>
            <a:r>
              <a:rPr lang="en-US" i="1" dirty="0"/>
              <a:t> poor script holes truck could drive along countless convenient twists help story run along </a:t>
            </a:r>
            <a:r>
              <a:rPr lang="en-US" i="1" dirty="0" err="1"/>
              <a:t>lou</a:t>
            </a:r>
            <a:r>
              <a:rPr lang="en-US" i="1" dirty="0"/>
              <a:t> diamond </a:t>
            </a:r>
            <a:r>
              <a:rPr lang="en-US" i="1" dirty="0" err="1"/>
              <a:t>phillips</a:t>
            </a:r>
            <a:r>
              <a:rPr lang="en-US" i="1" dirty="0"/>
              <a:t> confident bad ass cop sends baddie serial killer </a:t>
            </a:r>
            <a:r>
              <a:rPr lang="en-US" i="1" dirty="0" err="1"/>
              <a:t>kober</a:t>
            </a:r>
            <a:r>
              <a:rPr lang="en-US" i="1" dirty="0"/>
              <a:t> gas chamber find minion </a:t>
            </a:r>
            <a:r>
              <a:rPr lang="en-US" i="1" dirty="0" err="1"/>
              <a:t>satan</a:t>
            </a:r>
            <a:r>
              <a:rPr lang="en-US" i="1" dirty="0"/>
              <a:t> power resurrection along power possessing every weak minded person comes across mix poorly realized psychic helps case </a:t>
            </a:r>
            <a:r>
              <a:rPr lang="en-US" i="1" dirty="0" err="1"/>
              <a:t>ahhh</a:t>
            </a:r>
            <a:r>
              <a:rPr lang="en-US" i="1" dirty="0"/>
              <a:t> trash enjoyable especially fond memories scared kid scene homeless person still pretty good kind logic forget every scenario thrown good measure end cross steven </a:t>
            </a:r>
            <a:r>
              <a:rPr lang="en-US" i="1" dirty="0" err="1"/>
              <a:t>segal</a:t>
            </a:r>
            <a:r>
              <a:rPr lang="en-US" i="1" dirty="0"/>
              <a:t> action flick demonic flick earth thought good idea cast </a:t>
            </a:r>
            <a:r>
              <a:rPr lang="en-US" i="1" dirty="0" err="1"/>
              <a:t>lou</a:t>
            </a:r>
            <a:r>
              <a:rPr lang="en-US" i="1" dirty="0"/>
              <a:t> diamond </a:t>
            </a:r>
            <a:r>
              <a:rPr lang="en-US" i="1" dirty="0" err="1"/>
              <a:t>phillips</a:t>
            </a:r>
            <a:r>
              <a:rPr lang="en-US" i="1" dirty="0"/>
              <a:t> lead needless say convincing tries best never problem guy many reviewers seem </a:t>
            </a:r>
            <a:r>
              <a:rPr lang="en-US" i="1" dirty="0" err="1"/>
              <a:t>tracy</a:t>
            </a:r>
            <a:r>
              <a:rPr lang="en-US" i="1" dirty="0"/>
              <a:t> </a:t>
            </a:r>
            <a:r>
              <a:rPr lang="en-US" i="1" dirty="0" err="1"/>
              <a:t>griffith</a:t>
            </a:r>
            <a:r>
              <a:rPr lang="en-US" i="1" dirty="0"/>
              <a:t> psychic less said better </a:t>
            </a:r>
            <a:r>
              <a:rPr lang="en-US" i="1" dirty="0" err="1"/>
              <a:t>kober</a:t>
            </a:r>
            <a:r>
              <a:rPr lang="en-US" i="1" dirty="0"/>
              <a:t> pretty good killer always liked actor first power may doctor ordered hard day work brain switch needed beer likely enhance viewing experience definitely loads next time give movie spin good flick somewhat guilty pleasure nostalgic fans easily scared kids see around buddy boy”</a:t>
            </a:r>
          </a:p>
        </p:txBody>
      </p:sp>
    </p:spTree>
    <p:extLst>
      <p:ext uri="{BB962C8B-B14F-4D97-AF65-F5344CB8AC3E}">
        <p14:creationId xmlns:p14="http://schemas.microsoft.com/office/powerpoint/2010/main" val="156798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4592</TotalTime>
  <Words>284</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Final Project – IMDb Reviews (Sentiment Analysis)</vt:lpstr>
      <vt:lpstr>What tools did we use?</vt:lpstr>
      <vt:lpstr>Our steps</vt:lpstr>
      <vt:lpstr>Results – ML Algorithm</vt:lpstr>
      <vt:lpstr>PowerPoint Presentation</vt:lpstr>
      <vt:lpstr>PowerPoint Presentation</vt:lpstr>
      <vt:lpstr>PowerPoint Presentation</vt:lpstr>
      <vt:lpstr>PowerPoint Presentation</vt:lpstr>
      <vt:lpstr>Example</vt:lpstr>
      <vt:lpstr>Example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Go to Europe!</dc:title>
  <dc:creator>Mauricio Perez</dc:creator>
  <cp:lastModifiedBy>don mullen</cp:lastModifiedBy>
  <cp:revision>25</cp:revision>
  <dcterms:created xsi:type="dcterms:W3CDTF">2019-04-05T02:04:53Z</dcterms:created>
  <dcterms:modified xsi:type="dcterms:W3CDTF">2020-02-27T05:04:09Z</dcterms:modified>
</cp:coreProperties>
</file>