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3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0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0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13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14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2744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17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34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7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2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2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6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8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8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6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5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4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95941" y="758232"/>
            <a:ext cx="8120742" cy="1646302"/>
          </a:xfrm>
        </p:spPr>
        <p:txBody>
          <a:bodyPr/>
          <a:lstStyle/>
          <a:p>
            <a:pPr algn="ctr"/>
            <a:r>
              <a:rPr lang="es-MX" dirty="0"/>
              <a:t>Propuesta a </a:t>
            </a:r>
            <a:r>
              <a:rPr dirty="0" err="1"/>
              <a:t>Prueba</a:t>
            </a:r>
            <a:r>
              <a:rPr dirty="0"/>
              <a:t> Técnica – Developer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2800" b="1" dirty="0"/>
              <a:t>Angélica Duarte</a:t>
            </a:r>
          </a:p>
          <a:p>
            <a:r>
              <a:rPr dirty="0"/>
              <a:t>2025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E0742A0-3766-8BC1-0836-62787F3B2224}"/>
              </a:ext>
            </a:extLst>
          </p:cNvPr>
          <p:cNvSpPr txBox="1"/>
          <p:nvPr/>
        </p:nvSpPr>
        <p:spPr>
          <a:xfrm>
            <a:off x="832813" y="2567226"/>
            <a:ext cx="60632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O" dirty="0"/>
          </a:p>
          <a:p>
            <a:pPr algn="ctr"/>
            <a:r>
              <a:rPr lang="es-CO" dirty="0"/>
              <a:t> </a:t>
            </a:r>
            <a:r>
              <a:rPr lang="es-CO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Sistema de Ventas (Full-</a:t>
            </a:r>
            <a:r>
              <a:rPr lang="es-CO" sz="3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Stack</a:t>
            </a:r>
            <a:r>
              <a:rPr lang="es-CO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)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398591"/>
            <a:ext cx="6347714" cy="2187890"/>
          </a:xfrm>
        </p:spPr>
        <p:txBody>
          <a:bodyPr/>
          <a:lstStyle/>
          <a:p>
            <a:r>
              <a:rPr dirty="0" err="1"/>
              <a:t>Desarrollar</a:t>
            </a:r>
            <a:r>
              <a:rPr dirty="0"/>
              <a:t> un </a:t>
            </a:r>
            <a:r>
              <a:rPr dirty="0" err="1"/>
              <a:t>sistema</a:t>
            </a:r>
            <a:r>
              <a:rPr dirty="0"/>
              <a:t> de </a:t>
            </a:r>
            <a:r>
              <a:rPr dirty="0" err="1"/>
              <a:t>ventas</a:t>
            </a:r>
            <a:r>
              <a:rPr dirty="0"/>
              <a:t> con </a:t>
            </a:r>
            <a:r>
              <a:rPr dirty="0" err="1"/>
              <a:t>gestión</a:t>
            </a:r>
            <a:r>
              <a:rPr dirty="0"/>
              <a:t> de </a:t>
            </a:r>
            <a:r>
              <a:rPr dirty="0" err="1"/>
              <a:t>clientes</a:t>
            </a:r>
            <a:r>
              <a:rPr dirty="0"/>
              <a:t>, </a:t>
            </a:r>
            <a:r>
              <a:rPr dirty="0" err="1"/>
              <a:t>productos</a:t>
            </a:r>
            <a:r>
              <a:rPr dirty="0"/>
              <a:t> y </a:t>
            </a:r>
            <a:r>
              <a:rPr dirty="0" err="1"/>
              <a:t>transacciones</a:t>
            </a:r>
            <a:r>
              <a:rPr dirty="0"/>
              <a:t>.</a:t>
            </a:r>
          </a:p>
          <a:p>
            <a:r>
              <a:rPr dirty="0" err="1"/>
              <a:t>Implementar</a:t>
            </a:r>
            <a:r>
              <a:rPr dirty="0"/>
              <a:t> </a:t>
            </a:r>
            <a:r>
              <a:rPr dirty="0" err="1"/>
              <a:t>autenticación</a:t>
            </a:r>
            <a:r>
              <a:rPr dirty="0"/>
              <a:t> </a:t>
            </a:r>
            <a:r>
              <a:rPr dirty="0" err="1"/>
              <a:t>segura</a:t>
            </a:r>
            <a:r>
              <a:rPr dirty="0"/>
              <a:t> </a:t>
            </a:r>
            <a:r>
              <a:rPr dirty="0" err="1"/>
              <a:t>mediante</a:t>
            </a:r>
            <a:r>
              <a:rPr dirty="0"/>
              <a:t> JWT.</a:t>
            </a:r>
          </a:p>
          <a:p>
            <a:r>
              <a:rPr dirty="0" err="1"/>
              <a:t>Persistencia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base de </a:t>
            </a:r>
            <a:r>
              <a:rPr dirty="0" err="1"/>
              <a:t>datos</a:t>
            </a:r>
            <a:r>
              <a:rPr dirty="0"/>
              <a:t> PostgreSQL.</a:t>
            </a:r>
          </a:p>
          <a:p>
            <a:r>
              <a:rPr dirty="0" err="1"/>
              <a:t>Arquitectura</a:t>
            </a:r>
            <a:r>
              <a:rPr dirty="0"/>
              <a:t> modular y </a:t>
            </a:r>
            <a:r>
              <a:rPr dirty="0" err="1"/>
              <a:t>escalable</a:t>
            </a:r>
            <a:r>
              <a:rPr dirty="0"/>
              <a:t> con </a:t>
            </a:r>
            <a:r>
              <a:rPr lang="es-CO" dirty="0"/>
              <a:t>Python </a:t>
            </a:r>
            <a:r>
              <a:rPr dirty="0"/>
              <a:t>+ React + Docker.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99439" y="357632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/>
              <a:t>Pila Tecnológica</a:t>
            </a:r>
            <a:endParaRPr lang="es-CO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599" y="4212911"/>
            <a:ext cx="6347714" cy="23504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err="1"/>
              <a:t>Frontend</a:t>
            </a:r>
            <a:r>
              <a:rPr lang="es-CO" dirty="0"/>
              <a:t>: </a:t>
            </a:r>
            <a:r>
              <a:rPr lang="es-CO" dirty="0" err="1"/>
              <a:t>React</a:t>
            </a:r>
            <a:r>
              <a:rPr lang="es-CO" dirty="0"/>
              <a:t>, </a:t>
            </a:r>
            <a:r>
              <a:rPr lang="es-CO" dirty="0" err="1"/>
              <a:t>TypeScript</a:t>
            </a:r>
            <a:r>
              <a:rPr lang="es-CO" dirty="0"/>
              <a:t>, Axios, CSS.</a:t>
            </a:r>
          </a:p>
          <a:p>
            <a:r>
              <a:rPr lang="es-CO" dirty="0" err="1"/>
              <a:t>Backend</a:t>
            </a:r>
            <a:r>
              <a:rPr lang="es-CO" dirty="0"/>
              <a:t>: Python  con Express / Django REST.</a:t>
            </a:r>
          </a:p>
          <a:p>
            <a:r>
              <a:rPr lang="es-CO" dirty="0"/>
              <a:t>Base de Datos: PostgreSQL.</a:t>
            </a:r>
          </a:p>
          <a:p>
            <a:r>
              <a:rPr lang="es-CO" dirty="0"/>
              <a:t>Autenticación: JWT.</a:t>
            </a:r>
          </a:p>
          <a:p>
            <a:r>
              <a:rPr lang="es-CO" dirty="0"/>
              <a:t>Infraestructura: Docker.</a:t>
            </a:r>
          </a:p>
          <a:p>
            <a:r>
              <a:rPr lang="es-CO" dirty="0"/>
              <a:t>Control de versiones: GitHub.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Arquitectura de la Solución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347791"/>
            <a:ext cx="6347714" cy="1791650"/>
          </a:xfrm>
        </p:spPr>
        <p:txBody>
          <a:bodyPr/>
          <a:lstStyle/>
          <a:p>
            <a:r>
              <a:rPr dirty="0" err="1"/>
              <a:t>Módulos</a:t>
            </a:r>
            <a:r>
              <a:rPr dirty="0"/>
              <a:t> </a:t>
            </a:r>
            <a:r>
              <a:rPr dirty="0" err="1"/>
              <a:t>separados</a:t>
            </a:r>
            <a:r>
              <a:rPr dirty="0"/>
              <a:t>: </a:t>
            </a:r>
            <a:r>
              <a:rPr dirty="0" err="1"/>
              <a:t>Clientes</a:t>
            </a:r>
            <a:r>
              <a:rPr dirty="0"/>
              <a:t>, </a:t>
            </a:r>
            <a:r>
              <a:rPr dirty="0" err="1"/>
              <a:t>Productos</a:t>
            </a:r>
            <a:r>
              <a:rPr dirty="0"/>
              <a:t>, Ventas.</a:t>
            </a:r>
          </a:p>
          <a:p>
            <a:r>
              <a:rPr dirty="0"/>
              <a:t>API REST con endpoints /customers, /products, /sales.</a:t>
            </a:r>
          </a:p>
          <a:p>
            <a:r>
              <a:rPr dirty="0" err="1"/>
              <a:t>Validaciones</a:t>
            </a:r>
            <a:r>
              <a:rPr dirty="0"/>
              <a:t> backend y control de </a:t>
            </a:r>
            <a:r>
              <a:rPr dirty="0" err="1"/>
              <a:t>errores</a:t>
            </a:r>
            <a:r>
              <a:rPr dirty="0"/>
              <a:t>.</a:t>
            </a:r>
          </a:p>
          <a:p>
            <a:r>
              <a:rPr dirty="0" err="1"/>
              <a:t>Pensada</a:t>
            </a:r>
            <a:r>
              <a:rPr dirty="0"/>
              <a:t> para </a:t>
            </a:r>
            <a:r>
              <a:rPr dirty="0" err="1"/>
              <a:t>escalar</a:t>
            </a:r>
            <a:r>
              <a:rPr dirty="0"/>
              <a:t> </a:t>
            </a:r>
            <a:r>
              <a:rPr dirty="0" err="1"/>
              <a:t>hacia</a:t>
            </a:r>
            <a:r>
              <a:rPr dirty="0"/>
              <a:t> </a:t>
            </a:r>
            <a:r>
              <a:rPr dirty="0" err="1"/>
              <a:t>microservicios</a:t>
            </a:r>
            <a:r>
              <a:rPr dirty="0"/>
              <a:t>.</a:t>
            </a:r>
          </a:p>
        </p:txBody>
      </p:sp>
      <p:pic>
        <p:nvPicPr>
          <p:cNvPr id="5" name="Imagen 4" descr="Diagrama&#10;&#10;El contenido generado por IA puede ser incorrecto.">
            <a:extLst>
              <a:ext uri="{FF2B5EF4-FFF2-40B4-BE49-F238E27FC236}">
                <a16:creationId xmlns:a16="http://schemas.microsoft.com/office/drawing/2014/main" id="{0C01596E-75E5-6D42-26E7-E06BF7EF6E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778" t="6394" r="14111" b="5225"/>
          <a:stretch>
            <a:fillRect/>
          </a:stretch>
        </p:blipFill>
        <p:spPr>
          <a:xfrm>
            <a:off x="609599" y="2997200"/>
            <a:ext cx="6644641" cy="37693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09B4363C-68DE-4177-B0A4-BF473CA28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56" y="2971969"/>
            <a:ext cx="4318449" cy="3012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376161" cy="762000"/>
          </a:xfrm>
        </p:spPr>
        <p:txBody>
          <a:bodyPr/>
          <a:lstStyle/>
          <a:p>
            <a:r>
              <a:rPr dirty="0" err="1"/>
              <a:t>Funcionalidades</a:t>
            </a:r>
            <a:r>
              <a:rPr lang="es-CO" dirty="0"/>
              <a:t> </a:t>
            </a:r>
            <a:r>
              <a:rPr dirty="0" err="1"/>
              <a:t>Implementadas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76671"/>
            <a:ext cx="4145280" cy="1354769"/>
          </a:xfrm>
        </p:spPr>
        <p:txBody>
          <a:bodyPr>
            <a:noAutofit/>
          </a:bodyPr>
          <a:lstStyle/>
          <a:p>
            <a:r>
              <a:rPr sz="1200" dirty="0" err="1"/>
              <a:t>Clientes</a:t>
            </a:r>
            <a:r>
              <a:rPr sz="1200" dirty="0"/>
              <a:t>: Crear, </a:t>
            </a:r>
            <a:r>
              <a:rPr sz="1200" dirty="0" err="1"/>
              <a:t>listar</a:t>
            </a:r>
            <a:r>
              <a:rPr sz="1200" dirty="0"/>
              <a:t>, </a:t>
            </a:r>
            <a:r>
              <a:rPr sz="1200" dirty="0" err="1"/>
              <a:t>editar</a:t>
            </a:r>
            <a:r>
              <a:rPr sz="1200" dirty="0"/>
              <a:t> y </a:t>
            </a:r>
            <a:r>
              <a:rPr sz="1200" dirty="0" err="1"/>
              <a:t>eliminar</a:t>
            </a:r>
            <a:r>
              <a:rPr sz="1200" dirty="0"/>
              <a:t>.</a:t>
            </a:r>
          </a:p>
          <a:p>
            <a:r>
              <a:rPr sz="1200" dirty="0" err="1"/>
              <a:t>Productos</a:t>
            </a:r>
            <a:r>
              <a:rPr sz="1200" dirty="0"/>
              <a:t>: CRUD </a:t>
            </a:r>
            <a:r>
              <a:rPr sz="1200" dirty="0" err="1"/>
              <a:t>completo</a:t>
            </a:r>
            <a:r>
              <a:rPr sz="1200" dirty="0"/>
              <a:t> con </a:t>
            </a:r>
            <a:r>
              <a:rPr sz="1200" dirty="0" err="1"/>
              <a:t>manejo</a:t>
            </a:r>
            <a:r>
              <a:rPr sz="1200" dirty="0"/>
              <a:t> de IVA.</a:t>
            </a:r>
          </a:p>
          <a:p>
            <a:r>
              <a:rPr sz="1200" dirty="0"/>
              <a:t>Ventas: Crear </a:t>
            </a:r>
            <a:r>
              <a:rPr sz="1200" dirty="0" err="1"/>
              <a:t>venta</a:t>
            </a:r>
            <a:r>
              <a:rPr sz="1200" dirty="0"/>
              <a:t>, </a:t>
            </a:r>
            <a:r>
              <a:rPr sz="1200" dirty="0" err="1"/>
              <a:t>calcular</a:t>
            </a:r>
            <a:r>
              <a:rPr sz="1200" dirty="0"/>
              <a:t> total, </a:t>
            </a:r>
            <a:r>
              <a:rPr sz="1200" dirty="0" err="1"/>
              <a:t>filtrar</a:t>
            </a:r>
            <a:r>
              <a:rPr sz="1200" dirty="0"/>
              <a:t> </a:t>
            </a:r>
            <a:r>
              <a:rPr sz="1200" dirty="0" err="1"/>
              <a:t>por</a:t>
            </a:r>
            <a:r>
              <a:rPr sz="1200" dirty="0"/>
              <a:t> </a:t>
            </a:r>
            <a:r>
              <a:rPr sz="1200" dirty="0" err="1"/>
              <a:t>fecha</a:t>
            </a:r>
            <a:r>
              <a:rPr sz="1200" dirty="0"/>
              <a:t>.</a:t>
            </a:r>
          </a:p>
          <a:p>
            <a:r>
              <a:rPr sz="1200" dirty="0" err="1"/>
              <a:t>Seguridad</a:t>
            </a:r>
            <a:r>
              <a:rPr sz="1200" dirty="0"/>
              <a:t>: JWT para </a:t>
            </a:r>
            <a:r>
              <a:rPr sz="1200" dirty="0" err="1"/>
              <a:t>proteger</a:t>
            </a:r>
            <a:r>
              <a:rPr sz="1200" dirty="0"/>
              <a:t> </a:t>
            </a:r>
            <a:r>
              <a:rPr sz="1200" dirty="0" err="1"/>
              <a:t>rutas</a:t>
            </a:r>
            <a:r>
              <a:rPr sz="1200" dirty="0"/>
              <a:t>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4B7BEC6-35E6-727D-8B20-C9629BA89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2" y="2739768"/>
            <a:ext cx="4145280" cy="252654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D37D20E-67E2-D152-B7C1-2F3BF4339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439" y="1276671"/>
            <a:ext cx="3899093" cy="252031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31C4755-80FB-3E09-5AA3-B34C488D7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8905" y="4135118"/>
            <a:ext cx="3943947" cy="24485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Beneficios del Desarrollo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388431"/>
            <a:ext cx="6347714" cy="1700210"/>
          </a:xfrm>
        </p:spPr>
        <p:txBody>
          <a:bodyPr/>
          <a:lstStyle/>
          <a:p>
            <a:r>
              <a:rPr dirty="0" err="1"/>
              <a:t>Escalabilidad</a:t>
            </a:r>
            <a:r>
              <a:rPr dirty="0"/>
              <a:t>: </a:t>
            </a:r>
            <a:r>
              <a:rPr dirty="0" err="1"/>
              <a:t>arquitectura</a:t>
            </a:r>
            <a:r>
              <a:rPr dirty="0"/>
              <a:t> modular.</a:t>
            </a:r>
          </a:p>
          <a:p>
            <a:r>
              <a:rPr dirty="0" err="1"/>
              <a:t>Mantenibilidad</a:t>
            </a:r>
            <a:r>
              <a:rPr dirty="0"/>
              <a:t>: </a:t>
            </a:r>
            <a:r>
              <a:rPr dirty="0" err="1"/>
              <a:t>principios</a:t>
            </a:r>
            <a:r>
              <a:rPr dirty="0"/>
              <a:t> SOLID.</a:t>
            </a:r>
          </a:p>
          <a:p>
            <a:r>
              <a:rPr dirty="0" err="1"/>
              <a:t>Productividad</a:t>
            </a:r>
            <a:r>
              <a:rPr dirty="0"/>
              <a:t>: </a:t>
            </a:r>
            <a:r>
              <a:rPr dirty="0" err="1"/>
              <a:t>interfaz</a:t>
            </a:r>
            <a:r>
              <a:rPr dirty="0"/>
              <a:t> </a:t>
            </a:r>
            <a:r>
              <a:rPr dirty="0" err="1"/>
              <a:t>sencilla</a:t>
            </a:r>
            <a:r>
              <a:rPr dirty="0"/>
              <a:t>.</a:t>
            </a:r>
          </a:p>
          <a:p>
            <a:r>
              <a:rPr dirty="0" err="1"/>
              <a:t>Confiabilidad</a:t>
            </a:r>
            <a:r>
              <a:rPr dirty="0"/>
              <a:t>: </a:t>
            </a:r>
            <a:r>
              <a:rPr dirty="0" err="1"/>
              <a:t>persistencia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PostgreSQL.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599" y="337312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dirty="0"/>
              <a:t>Retos y Aprendizajes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599" y="4324671"/>
            <a:ext cx="6347714" cy="1598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/>
              <a:t>Integración frontend-backend (Axios y CORS).</a:t>
            </a:r>
          </a:p>
          <a:p>
            <a:r>
              <a:rPr lang="es-MX"/>
              <a:t>Manejo de autenticación JWT.</a:t>
            </a:r>
          </a:p>
          <a:p>
            <a:r>
              <a:rPr lang="es-MX"/>
              <a:t>Filtrado de registros por fecha.</a:t>
            </a:r>
          </a:p>
          <a:p>
            <a:r>
              <a:rPr lang="es-MX"/>
              <a:t>Validaciones optimizadas en backend.</a:t>
            </a:r>
            <a:endParaRPr lang="es-MX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Próximos</a:t>
            </a:r>
            <a:r>
              <a:rPr dirty="0"/>
              <a:t> Pasos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Reportes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PDF y Excel.</a:t>
            </a:r>
          </a:p>
          <a:p>
            <a:r>
              <a:rPr dirty="0"/>
              <a:t>Dashboard con </a:t>
            </a:r>
            <a:r>
              <a:rPr dirty="0" err="1"/>
              <a:t>métricas</a:t>
            </a:r>
            <a:r>
              <a:rPr dirty="0"/>
              <a:t> de </a:t>
            </a:r>
            <a:r>
              <a:rPr dirty="0" err="1"/>
              <a:t>ventas</a:t>
            </a:r>
            <a:r>
              <a:rPr dirty="0"/>
              <a:t>.</a:t>
            </a:r>
          </a:p>
          <a:p>
            <a:r>
              <a:rPr dirty="0" err="1"/>
              <a:t>Pruebas</a:t>
            </a:r>
            <a:r>
              <a:rPr dirty="0"/>
              <a:t> </a:t>
            </a:r>
            <a:r>
              <a:rPr dirty="0" err="1"/>
              <a:t>unitarias</a:t>
            </a:r>
            <a:r>
              <a:rPr dirty="0"/>
              <a:t> e </a:t>
            </a:r>
            <a:r>
              <a:rPr dirty="0" err="1"/>
              <a:t>integración</a:t>
            </a:r>
            <a:r>
              <a:rPr dirty="0"/>
              <a:t>.</a:t>
            </a:r>
          </a:p>
          <a:p>
            <a:r>
              <a:rPr dirty="0" err="1"/>
              <a:t>Despliegue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la </a:t>
            </a:r>
            <a:r>
              <a:rPr dirty="0" err="1"/>
              <a:t>nube</a:t>
            </a:r>
            <a:r>
              <a:rPr dirty="0"/>
              <a:t> ( AWS o Azure).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Cierre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Gracias </a:t>
            </a:r>
            <a:r>
              <a:rPr dirty="0" err="1"/>
              <a:t>por</a:t>
            </a:r>
            <a:r>
              <a:rPr dirty="0"/>
              <a:t> </a:t>
            </a:r>
            <a:r>
              <a:rPr lang="es-CO" dirty="0"/>
              <a:t>el Tiempo y espacio</a:t>
            </a:r>
            <a:r>
              <a:rPr dirty="0"/>
              <a:t>.</a:t>
            </a:r>
          </a:p>
          <a:p>
            <a:r>
              <a:rPr dirty="0" err="1"/>
              <a:t>Preguntas</a:t>
            </a:r>
            <a:r>
              <a:rPr dirty="0"/>
              <a:t> y </a:t>
            </a:r>
            <a:r>
              <a:rPr dirty="0" err="1"/>
              <a:t>comentarios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267</Words>
  <Application>Microsoft Office PowerPoint</Application>
  <PresentationFormat>Presentación en pantalla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</vt:lpstr>
      <vt:lpstr>Propuesta a Prueba Técnica – Developer</vt:lpstr>
      <vt:lpstr>Objetivo del Proyecto</vt:lpstr>
      <vt:lpstr>Arquitectura de la Solución</vt:lpstr>
      <vt:lpstr>Funcionalidades Implementadas</vt:lpstr>
      <vt:lpstr>Beneficios del Desarrollo</vt:lpstr>
      <vt:lpstr>Próximos Pasos</vt:lpstr>
      <vt:lpstr>Cierre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Angelica Duarte Rangel</cp:lastModifiedBy>
  <cp:revision>3</cp:revision>
  <dcterms:created xsi:type="dcterms:W3CDTF">2013-01-27T09:14:16Z</dcterms:created>
  <dcterms:modified xsi:type="dcterms:W3CDTF">2025-08-26T16:39:41Z</dcterms:modified>
  <cp:category/>
</cp:coreProperties>
</file>