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4797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5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152030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16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69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16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5287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92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647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Backend - API Detalle de Artículos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Desarrollo de API backend </a:t>
            </a:r>
            <a:r>
              <a:rPr dirty="0" err="1"/>
              <a:t>estilo</a:t>
            </a:r>
            <a:r>
              <a:rPr dirty="0"/>
              <a:t> </a:t>
            </a:r>
            <a:r>
              <a:rPr dirty="0" err="1"/>
              <a:t>MercadoLibre</a:t>
            </a:r>
            <a:endParaRPr dirty="0"/>
          </a:p>
          <a:p>
            <a:r>
              <a:rPr lang="es-MX" dirty="0"/>
              <a:t>Angelica</a:t>
            </a:r>
            <a:r>
              <a:rPr dirty="0"/>
              <a:t> Duarte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29" y="1279004"/>
            <a:ext cx="7633742" cy="3593591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Desarrollar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API de backend que </a:t>
            </a:r>
            <a:r>
              <a:rPr dirty="0" err="1"/>
              <a:t>proporcione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necesarios</a:t>
            </a:r>
            <a:r>
              <a:rPr dirty="0"/>
              <a:t> para la </a:t>
            </a:r>
            <a:r>
              <a:rPr dirty="0" err="1"/>
              <a:t>página</a:t>
            </a:r>
            <a:r>
              <a:rPr dirty="0"/>
              <a:t> de </a:t>
            </a:r>
            <a:r>
              <a:rPr dirty="0" err="1"/>
              <a:t>detalles</a:t>
            </a:r>
            <a:r>
              <a:rPr dirty="0"/>
              <a:t> de un </a:t>
            </a:r>
            <a:r>
              <a:rPr dirty="0" err="1"/>
              <a:t>artículo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Inspirada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MercadoLibre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Cumple</a:t>
            </a:r>
            <a:r>
              <a:rPr dirty="0"/>
              <a:t> con </a:t>
            </a:r>
            <a:r>
              <a:rPr dirty="0" err="1"/>
              <a:t>buenas</a:t>
            </a:r>
            <a:r>
              <a:rPr dirty="0"/>
              <a:t> </a:t>
            </a:r>
            <a:r>
              <a:rPr dirty="0" err="1"/>
              <a:t>prácticas</a:t>
            </a:r>
            <a:r>
              <a:rPr dirty="0"/>
              <a:t>, sin usar base de </a:t>
            </a:r>
            <a:r>
              <a:rPr dirty="0" err="1"/>
              <a:t>datos</a:t>
            </a:r>
            <a:r>
              <a:rPr dirty="0"/>
              <a:t> real.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0728DB-09E8-3AF0-72DD-D178B2E9BAE7}"/>
              </a:ext>
            </a:extLst>
          </p:cNvPr>
          <p:cNvSpPr txBox="1">
            <a:spLocks/>
          </p:cNvSpPr>
          <p:nvPr/>
        </p:nvSpPr>
        <p:spPr>
          <a:xfrm>
            <a:off x="940685" y="3092787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dirty="0"/>
              <a:t>justificación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8ECE6E9-8D7F-9D26-C485-3D0FD9FF3897}"/>
              </a:ext>
            </a:extLst>
          </p:cNvPr>
          <p:cNvSpPr txBox="1"/>
          <p:nvPr/>
        </p:nvSpPr>
        <p:spPr>
          <a:xfrm>
            <a:off x="832655" y="3828090"/>
            <a:ext cx="7633742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opta por una arquitectura modular en capas utilizando Node.js para el </a:t>
            </a: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separando responsabilidades en rutas, controladores, servicios y middlewares, lo que garantiza mantenibilidad y escalabilidad. Para el manejo de datos, se utilizó un archivo JSON como fuente desacoplada, cumpliendo con el requisito de no usar una base de Datos.</a:t>
            </a:r>
          </a:p>
          <a:p>
            <a:pPr>
              <a:spcAft>
                <a:spcPts val="800"/>
              </a:spcAft>
              <a:buNone/>
            </a:pP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empleó Docker </a:t>
            </a: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Compose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</a:t>
            </a: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contenerizar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 aplicación y facilitar la integración con el </a:t>
            </a:r>
            <a:r>
              <a:rPr lang="es-MX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es-MX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asegurando un entorno reproducible y consistente entre desarrollo y producción</a:t>
            </a:r>
            <a:endParaRPr lang="es-CO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Pila de Tecnología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050" y="1616382"/>
            <a:ext cx="7633742" cy="3593591"/>
          </a:xfrm>
        </p:spPr>
        <p:txBody>
          <a:bodyPr>
            <a:normAutofit/>
          </a:bodyPr>
          <a:lstStyle/>
          <a:p>
            <a:r>
              <a:rPr dirty="0"/>
              <a:t>Node.js 18 LTS + Express.js</a:t>
            </a:r>
            <a:r>
              <a:rPr lang="es-MX" dirty="0"/>
              <a:t> </a:t>
            </a:r>
            <a:r>
              <a:rPr lang="es-CO" dirty="0"/>
              <a:t>→ rápido para prototipar </a:t>
            </a:r>
            <a:r>
              <a:rPr lang="es-CO" dirty="0" err="1"/>
              <a:t>APIs</a:t>
            </a:r>
            <a:r>
              <a:rPr lang="es-CO" dirty="0"/>
              <a:t> REST.</a:t>
            </a:r>
            <a:endParaRPr dirty="0"/>
          </a:p>
          <a:p>
            <a:r>
              <a:rPr lang="es-CO" b="1" dirty="0"/>
              <a:t>Manejo de datos </a:t>
            </a:r>
            <a:r>
              <a:rPr lang="es-CO" dirty="0"/>
              <a:t>→ archivos JSON locales.</a:t>
            </a:r>
          </a:p>
          <a:p>
            <a:r>
              <a:rPr dirty="0"/>
              <a:t>Swagger para </a:t>
            </a:r>
            <a:r>
              <a:rPr dirty="0" err="1"/>
              <a:t>documentación</a:t>
            </a:r>
            <a:r>
              <a:rPr dirty="0"/>
              <a:t> </a:t>
            </a:r>
            <a:r>
              <a:rPr dirty="0" err="1"/>
              <a:t>interactiva</a:t>
            </a:r>
            <a:endParaRPr dirty="0"/>
          </a:p>
          <a:p>
            <a:r>
              <a:rPr dirty="0"/>
              <a:t>Jest + </a:t>
            </a:r>
            <a:r>
              <a:rPr dirty="0" err="1"/>
              <a:t>Supertest</a:t>
            </a:r>
            <a:r>
              <a:rPr dirty="0"/>
              <a:t> para </a:t>
            </a:r>
            <a:r>
              <a:rPr dirty="0" err="1"/>
              <a:t>pruebas</a:t>
            </a:r>
            <a:endParaRPr dirty="0"/>
          </a:p>
          <a:p>
            <a:r>
              <a:rPr dirty="0"/>
              <a:t>Docker &amp; Docker Compose para </a:t>
            </a:r>
            <a:r>
              <a:rPr dirty="0" err="1"/>
              <a:t>contenerización</a:t>
            </a:r>
            <a:endParaRPr dirty="0"/>
          </a:p>
          <a:p>
            <a:r>
              <a:rPr dirty="0" err="1"/>
              <a:t>Makefile</a:t>
            </a:r>
            <a:r>
              <a:rPr dirty="0"/>
              <a:t> para </a:t>
            </a:r>
            <a:r>
              <a:rPr dirty="0" err="1"/>
              <a:t>comandos</a:t>
            </a:r>
            <a:r>
              <a:rPr dirty="0"/>
              <a:t> </a:t>
            </a:r>
            <a:r>
              <a:rPr dirty="0" err="1"/>
              <a:t>rápidos</a:t>
            </a:r>
            <a:r>
              <a:rPr lang="es-MX" dirty="0"/>
              <a:t>  </a:t>
            </a:r>
          </a:p>
          <a:p>
            <a:r>
              <a:rPr lang="es-MX" dirty="0"/>
              <a:t>Centralizar el manejo de errores →</a:t>
            </a:r>
            <a:r>
              <a:rPr lang="es-CO" b="1" dirty="0"/>
              <a:t> Middlewares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de la 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852748"/>
            <a:ext cx="7633742" cy="1861455"/>
          </a:xfrm>
        </p:spPr>
        <p:txBody>
          <a:bodyPr/>
          <a:lstStyle/>
          <a:p>
            <a:r>
              <a:rPr dirty="0"/>
              <a:t>Frontend (</a:t>
            </a:r>
            <a:r>
              <a:rPr dirty="0" err="1"/>
              <a:t>cliente</a:t>
            </a:r>
            <a:r>
              <a:rPr dirty="0"/>
              <a:t>) </a:t>
            </a:r>
            <a:r>
              <a:rPr dirty="0" err="1"/>
              <a:t>realiza</a:t>
            </a:r>
            <a:r>
              <a:rPr dirty="0"/>
              <a:t> </a:t>
            </a:r>
            <a:r>
              <a:rPr dirty="0" err="1"/>
              <a:t>peticiones</a:t>
            </a:r>
            <a:r>
              <a:rPr dirty="0"/>
              <a:t> HTTP</a:t>
            </a:r>
          </a:p>
          <a:p>
            <a:r>
              <a:rPr dirty="0"/>
              <a:t>API Backend (Node.js + Express) </a:t>
            </a:r>
            <a:r>
              <a:rPr dirty="0" err="1"/>
              <a:t>expone</a:t>
            </a:r>
            <a:r>
              <a:rPr dirty="0"/>
              <a:t> endpoints /</a:t>
            </a:r>
            <a:r>
              <a:rPr dirty="0" err="1"/>
              <a:t>api</a:t>
            </a:r>
            <a:r>
              <a:rPr dirty="0"/>
              <a:t>/products</a:t>
            </a:r>
          </a:p>
          <a:p>
            <a:r>
              <a:rPr dirty="0"/>
              <a:t>Lee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products.json</a:t>
            </a:r>
            <a:r>
              <a:rPr dirty="0"/>
              <a:t> local</a:t>
            </a:r>
          </a:p>
          <a:p>
            <a:r>
              <a:rPr dirty="0" err="1"/>
              <a:t>Documentación</a:t>
            </a:r>
            <a:r>
              <a:rPr dirty="0"/>
              <a:t> Swagger disponible </a:t>
            </a:r>
            <a:r>
              <a:rPr dirty="0" err="1"/>
              <a:t>en</a:t>
            </a:r>
            <a:r>
              <a:rPr dirty="0"/>
              <a:t> /</a:t>
            </a:r>
            <a:r>
              <a:rPr dirty="0" err="1"/>
              <a:t>api</a:t>
            </a:r>
            <a:r>
              <a:rPr dirty="0"/>
              <a:t>/docs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70FEE855-BD9A-24D6-56AD-A013A4A22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" y="3571739"/>
            <a:ext cx="8032830" cy="31338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389893"/>
            <a:ext cx="7633742" cy="3593591"/>
          </a:xfrm>
        </p:spPr>
        <p:txBody>
          <a:bodyPr/>
          <a:lstStyle/>
          <a:p>
            <a:r>
              <a:t>GET /api/products – lista productos</a:t>
            </a:r>
          </a:p>
          <a:p>
            <a:r>
              <a:t>GET /api/products/search?q=texto – búsqueda por texto</a:t>
            </a:r>
          </a:p>
          <a:p>
            <a:r>
              <a:t>GET /api/products/:id – detalle por ID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A83985-F667-64EA-C003-35F5D42B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58" y="2703079"/>
            <a:ext cx="7762272" cy="35815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2D180-FF67-C4B4-7CBA-35032E68E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0C8CB6-F695-2546-58D8-75380BBED9CD}"/>
              </a:ext>
            </a:extLst>
          </p:cNvPr>
          <p:cNvSpPr txBox="1"/>
          <p:nvPr/>
        </p:nvSpPr>
        <p:spPr>
          <a:xfrm>
            <a:off x="834048" y="1030336"/>
            <a:ext cx="7843157" cy="562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Arquitectura modular y separada por responsabilidades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Código mantenible, escalable y fácil de testear.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Manejo centralizado de errores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Facilita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debug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da respuestas claras al cliente.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Archivos de configuración/datos desacoplados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Flexibilidad y fácil migración a BD real.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Documentación clara e interactiva (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Swagger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README)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Uso inmediato por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testers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Validación de entradas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Evita comportamientos inesperados y mejora UX.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Pruebas automatizadas (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Jest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Supertest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API estable ante cambios.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Logging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monitoreo básico (Morgan + /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health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Observabilidad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mínima incorporada.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Contenerización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despliegue (Docker +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Makefile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Despliegue rápido y reproducible.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Uso de IA generativa para productividad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Reducción de tiempos y mejor documentación.</a:t>
            </a:r>
          </a:p>
          <a:p>
            <a:pPr marL="228600" indent="-228600" defTabSz="685800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Preparación para escalabilidad (API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RESTful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desacoplamiento)</a:t>
            </a:r>
            <a:b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Lista para crecer con autenticación, </a:t>
            </a:r>
            <a:r>
              <a:rPr lang="es-MX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caching</a:t>
            </a:r>
            <a:r>
              <a:rPr lang="es-MX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etc.</a:t>
            </a:r>
            <a:endParaRPr lang="es-MX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D4EA28-2BCB-39AB-D73E-D4230DB86586}"/>
              </a:ext>
            </a:extLst>
          </p:cNvPr>
          <p:cNvSpPr txBox="1">
            <a:spLocks/>
          </p:cNvSpPr>
          <p:nvPr/>
        </p:nvSpPr>
        <p:spPr>
          <a:xfrm>
            <a:off x="938756" y="4225046"/>
            <a:ext cx="7633742" cy="6844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C0C6EE9-CE6A-5590-F9C9-4BB7227F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934786"/>
          </a:xfrm>
        </p:spPr>
        <p:txBody>
          <a:bodyPr>
            <a:normAutofit fontScale="90000"/>
          </a:bodyPr>
          <a:lstStyle/>
          <a:p>
            <a:r>
              <a:rPr lang="es-MX" dirty="0"/>
              <a:t>B</a:t>
            </a:r>
            <a:r>
              <a:rPr lang="es-CO" dirty="0"/>
              <a:t>uenas Practicas </a:t>
            </a:r>
            <a:br>
              <a:rPr lang="es-CO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96768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Integración</a:t>
            </a:r>
            <a:r>
              <a:rPr dirty="0"/>
              <a:t> de G</a:t>
            </a:r>
            <a:r>
              <a:rPr lang="es-MX" dirty="0"/>
              <a:t>en</a:t>
            </a:r>
            <a:r>
              <a:rPr dirty="0"/>
              <a:t>AI y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modernas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s-CO" b="1" dirty="0"/>
              <a:t>Diseño de arquitectura</a:t>
            </a:r>
            <a:r>
              <a:rPr lang="es-CO" dirty="0"/>
              <a:t>: </a:t>
            </a:r>
            <a:r>
              <a:rPr lang="es-CO" dirty="0" err="1"/>
              <a:t>prompts</a:t>
            </a:r>
            <a:r>
              <a:rPr lang="es-CO" dirty="0"/>
              <a:t> a </a:t>
            </a:r>
            <a:r>
              <a:rPr lang="es-CO" dirty="0" err="1"/>
              <a:t>GenAI</a:t>
            </a:r>
            <a:r>
              <a:rPr lang="es-CO" dirty="0"/>
              <a:t> para sugerir estructura modular de carpetas y responsabilidades (</a:t>
            </a:r>
            <a:r>
              <a:rPr lang="es-CO" dirty="0" err="1"/>
              <a:t>controllers</a:t>
            </a:r>
            <a:r>
              <a:rPr lang="es-CO" dirty="0"/>
              <a:t>, </a:t>
            </a:r>
            <a:r>
              <a:rPr lang="es-CO" dirty="0" err="1"/>
              <a:t>services</a:t>
            </a:r>
            <a:r>
              <a:rPr lang="es-CO" dirty="0"/>
              <a:t>, middlewares).</a:t>
            </a:r>
          </a:p>
          <a:p>
            <a:pPr lvl="0"/>
            <a:r>
              <a:rPr lang="es-CO" b="1" dirty="0"/>
              <a:t>Generación de código base</a:t>
            </a:r>
            <a:r>
              <a:rPr lang="es-CO" dirty="0"/>
              <a:t>: creación de controladores, servicios y middlewares iniciales, reduciendo tiempos de codificación repetitiva.</a:t>
            </a:r>
          </a:p>
          <a:p>
            <a:pPr lvl="0"/>
            <a:r>
              <a:rPr lang="es-CO" b="1" dirty="0"/>
              <a:t>Generación de documentación</a:t>
            </a:r>
            <a:r>
              <a:rPr lang="es-CO" dirty="0"/>
              <a:t>: </a:t>
            </a:r>
            <a:r>
              <a:rPr lang="es-CO" dirty="0" err="1"/>
              <a:t>prompts</a:t>
            </a:r>
            <a:r>
              <a:rPr lang="es-CO" dirty="0"/>
              <a:t> para elaborar </a:t>
            </a:r>
            <a:r>
              <a:rPr lang="es-CO" dirty="0" err="1"/>
              <a:t>swagger.yaml</a:t>
            </a:r>
            <a:r>
              <a:rPr lang="es-CO" dirty="0"/>
              <a:t> con buena redacción y claridad técnica.</a:t>
            </a:r>
          </a:p>
          <a:p>
            <a:pPr lvl="0"/>
            <a:r>
              <a:rPr lang="es-CO" b="1" dirty="0"/>
              <a:t>Pruebas unitarias</a:t>
            </a:r>
            <a:r>
              <a:rPr lang="es-CO" dirty="0"/>
              <a:t>: generación de casos de test con </a:t>
            </a:r>
            <a:r>
              <a:rPr lang="es-CO" dirty="0" err="1"/>
              <a:t>Jest</a:t>
            </a:r>
            <a:r>
              <a:rPr lang="es-CO" dirty="0"/>
              <a:t> y </a:t>
            </a:r>
            <a:r>
              <a:rPr lang="es-CO" dirty="0" err="1"/>
              <a:t>Supertest</a:t>
            </a:r>
            <a:r>
              <a:rPr lang="es-CO" dirty="0"/>
              <a:t> en base a la lógica implementada. </a:t>
            </a:r>
          </a:p>
          <a:p>
            <a:pPr lvl="0"/>
            <a:r>
              <a:rPr lang="es-CO" dirty="0"/>
              <a:t>Complemento a prácticas modernas (Docker, </a:t>
            </a:r>
            <a:r>
              <a:rPr lang="es-CO" dirty="0" err="1"/>
              <a:t>Swagger</a:t>
            </a:r>
            <a:r>
              <a:rPr lang="es-CO" dirty="0"/>
              <a:t>, CI/CD)</a:t>
            </a:r>
          </a:p>
          <a:p>
            <a:pPr lvl="0"/>
            <a:endParaRPr lang="es-C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510498"/>
            <a:ext cx="7633742" cy="5108016"/>
          </a:xfrm>
        </p:spPr>
        <p:txBody>
          <a:bodyPr/>
          <a:lstStyle/>
          <a:p>
            <a:r>
              <a:rPr dirty="0"/>
              <a:t>API </a:t>
            </a:r>
            <a:r>
              <a:rPr dirty="0" err="1"/>
              <a:t>funcional</a:t>
            </a:r>
            <a:r>
              <a:rPr dirty="0"/>
              <a:t>, </a:t>
            </a:r>
            <a:r>
              <a:rPr dirty="0" err="1"/>
              <a:t>escalable</a:t>
            </a:r>
            <a:r>
              <a:rPr dirty="0"/>
              <a:t> y </a:t>
            </a:r>
            <a:r>
              <a:rPr dirty="0" err="1"/>
              <a:t>documentada</a:t>
            </a:r>
            <a:r>
              <a:rPr dirty="0"/>
              <a:t>.</a:t>
            </a:r>
          </a:p>
          <a:p>
            <a:r>
              <a:rPr dirty="0" err="1"/>
              <a:t>Cumpl</a:t>
            </a:r>
            <a:r>
              <a:rPr lang="es-MX" dirty="0" err="1"/>
              <a:t>iendo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requisitos</a:t>
            </a:r>
            <a:r>
              <a:rPr dirty="0"/>
              <a:t> de la </a:t>
            </a:r>
            <a:r>
              <a:rPr dirty="0" err="1"/>
              <a:t>prueba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.</a:t>
            </a:r>
          </a:p>
          <a:p>
            <a:r>
              <a:rPr dirty="0" err="1"/>
              <a:t>Facilita</a:t>
            </a:r>
            <a:r>
              <a:rPr dirty="0"/>
              <a:t> </a:t>
            </a:r>
            <a:r>
              <a:rPr dirty="0" err="1"/>
              <a:t>integración</a:t>
            </a:r>
            <a:r>
              <a:rPr dirty="0"/>
              <a:t> con frontend.</a:t>
            </a:r>
          </a:p>
          <a:p>
            <a:r>
              <a:rPr dirty="0"/>
              <a:t>Código modular, </a:t>
            </a:r>
            <a:r>
              <a:rPr dirty="0" err="1"/>
              <a:t>probado</a:t>
            </a:r>
            <a:r>
              <a:rPr dirty="0"/>
              <a:t> y </a:t>
            </a:r>
            <a:r>
              <a:rPr dirty="0" err="1"/>
              <a:t>contenerizado</a:t>
            </a:r>
            <a:r>
              <a:rPr dirty="0"/>
              <a:t> con Docker.</a:t>
            </a:r>
            <a:endParaRPr lang="es-MX" dirty="0"/>
          </a:p>
          <a:p>
            <a:pPr lvl="0"/>
            <a:r>
              <a:rPr lang="es-CO" dirty="0"/>
              <a:t>Documentación completa y consistente desde el inicio.</a:t>
            </a:r>
          </a:p>
          <a:p>
            <a:pPr lvl="0"/>
            <a:r>
              <a:rPr lang="es-CO" dirty="0"/>
              <a:t>Código más limpio, con menos errores humanos.</a:t>
            </a:r>
          </a:p>
          <a:p>
            <a:pPr lvl="0"/>
            <a:r>
              <a:rPr lang="es-CO" dirty="0"/>
              <a:t>Prototipo funcional en pocas horas listo para pruebas y despliegue.</a:t>
            </a:r>
          </a:p>
          <a:p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D727AC-5B5C-5468-B36F-6631837D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tintivo">
  <a:themeElements>
    <a:clrScheme name="Distintivo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Distintivo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stintivo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2956</TotalTime>
  <Words>596</Words>
  <Application>Microsoft Office PowerPoint</Application>
  <PresentationFormat>Presentación en pantalla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Impact</vt:lpstr>
      <vt:lpstr>Distintivo</vt:lpstr>
      <vt:lpstr>Proyecto Backend - API Detalle de Artículos</vt:lpstr>
      <vt:lpstr>Objetivo del Proyecto</vt:lpstr>
      <vt:lpstr>Pila de Tecnología</vt:lpstr>
      <vt:lpstr>Arquitectura de la Solución</vt:lpstr>
      <vt:lpstr>Principales Endpoints</vt:lpstr>
      <vt:lpstr>Buenas Practicas  </vt:lpstr>
      <vt:lpstr>Integración de GenAI y herramientas modernas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linaduarte</dc:creator>
  <cp:keywords/>
  <dc:description>generated using python-pptx</dc:description>
  <cp:lastModifiedBy>Angelica Duarte Rangel</cp:lastModifiedBy>
  <cp:revision>5</cp:revision>
  <dcterms:created xsi:type="dcterms:W3CDTF">2013-01-27T09:14:16Z</dcterms:created>
  <dcterms:modified xsi:type="dcterms:W3CDTF">2025-09-18T17:21:32Z</dcterms:modified>
  <cp:category/>
</cp:coreProperties>
</file>