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0584A-948B-4FB5-B6BD-90F4A7978580}" v="32" dt="2021-03-14T21:58:1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10" d="100"/>
          <a:sy n="110" d="100"/>
        </p:scale>
        <p:origin x="516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, Angelica N" userId="c83e78dc-eb83-4ab1-b015-713dce5e624a" providerId="ADAL" clId="{7C90584A-948B-4FB5-B6BD-90F4A7978580}"/>
    <pc:docChg chg="undo custSel addSld delSld modSld">
      <pc:chgData name="Dick, Angelica N" userId="c83e78dc-eb83-4ab1-b015-713dce5e624a" providerId="ADAL" clId="{7C90584A-948B-4FB5-B6BD-90F4A7978580}" dt="2021-03-14T21:58:19.415" v="239" actId="1076"/>
      <pc:docMkLst>
        <pc:docMk/>
      </pc:docMkLst>
      <pc:sldChg chg="addSp delSp modSp mod">
        <pc:chgData name="Dick, Angelica N" userId="c83e78dc-eb83-4ab1-b015-713dce5e624a" providerId="ADAL" clId="{7C90584A-948B-4FB5-B6BD-90F4A7978580}" dt="2021-03-14T21:55:00.776" v="197" actId="1076"/>
        <pc:sldMkLst>
          <pc:docMk/>
          <pc:sldMk cId="0" sldId="257"/>
        </pc:sldMkLst>
        <pc:spChg chg="mod">
          <ac:chgData name="Dick, Angelica N" userId="c83e78dc-eb83-4ab1-b015-713dce5e624a" providerId="ADAL" clId="{7C90584A-948B-4FB5-B6BD-90F4A7978580}" dt="2021-03-11T01:41:41.144" v="87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52:44.453" v="161" actId="1076"/>
          <ac:spMkLst>
            <pc:docMk/>
            <pc:sldMk cId="0" sldId="257"/>
            <ac:spMk id="38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52:31.857" v="155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52:37.374" v="159" actId="207"/>
          <ac:spMkLst>
            <pc:docMk/>
            <pc:sldMk cId="0" sldId="257"/>
            <ac:spMk id="40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54:09.130" v="184" actId="207"/>
          <ac:spMkLst>
            <pc:docMk/>
            <pc:sldMk cId="0" sldId="257"/>
            <ac:spMk id="41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54:21.082" v="188" actId="207"/>
          <ac:spMkLst>
            <pc:docMk/>
            <pc:sldMk cId="0" sldId="257"/>
            <ac:spMk id="43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44:18.716" v="135" actId="207"/>
          <ac:spMkLst>
            <pc:docMk/>
            <pc:sldMk cId="0" sldId="257"/>
            <ac:spMk id="44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53:12.957" v="166" actId="207"/>
          <ac:spMkLst>
            <pc:docMk/>
            <pc:sldMk cId="0" sldId="257"/>
            <ac:spMk id="45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53:26.007" v="171" actId="207"/>
          <ac:spMkLst>
            <pc:docMk/>
            <pc:sldMk cId="0" sldId="257"/>
            <ac:spMk id="46" creationId="{00000000-0000-0000-0000-000000000000}"/>
          </ac:spMkLst>
        </pc:spChg>
        <pc:spChg chg="add mod">
          <ac:chgData name="Dick, Angelica N" userId="c83e78dc-eb83-4ab1-b015-713dce5e624a" providerId="ADAL" clId="{7C90584A-948B-4FB5-B6BD-90F4A7978580}" dt="2021-03-14T21:47:57.197" v="147" actId="1076"/>
          <ac:spMkLst>
            <pc:docMk/>
            <pc:sldMk cId="0" sldId="257"/>
            <ac:spMk id="47" creationId="{D3463C84-9CFE-4878-9858-0F7905B23CEA}"/>
          </ac:spMkLst>
        </pc:spChg>
        <pc:spChg chg="add mod">
          <ac:chgData name="Dick, Angelica N" userId="c83e78dc-eb83-4ab1-b015-713dce5e624a" providerId="ADAL" clId="{7C90584A-948B-4FB5-B6BD-90F4A7978580}" dt="2021-03-14T21:53:56.786" v="179" actId="20577"/>
          <ac:spMkLst>
            <pc:docMk/>
            <pc:sldMk cId="0" sldId="257"/>
            <ac:spMk id="49" creationId="{9EDAC0D2-351D-4FF0-901D-2332120CA893}"/>
          </ac:spMkLst>
        </pc:spChg>
        <pc:spChg chg="add mod">
          <ac:chgData name="Dick, Angelica N" userId="c83e78dc-eb83-4ab1-b015-713dce5e624a" providerId="ADAL" clId="{7C90584A-948B-4FB5-B6BD-90F4A7978580}" dt="2021-03-14T21:55:00.776" v="197" actId="1076"/>
          <ac:spMkLst>
            <pc:docMk/>
            <pc:sldMk cId="0" sldId="257"/>
            <ac:spMk id="51" creationId="{C4DFF983-3963-459A-A71A-422F3B6BDFC6}"/>
          </ac:spMkLst>
        </pc:spChg>
        <pc:spChg chg="mod">
          <ac:chgData name="Dick, Angelica N" userId="c83e78dc-eb83-4ab1-b015-713dce5e624a" providerId="ADAL" clId="{7C90584A-948B-4FB5-B6BD-90F4A7978580}" dt="2021-03-14T21:48:19.722" v="152" actId="1076"/>
          <ac:spMkLst>
            <pc:docMk/>
            <pc:sldMk cId="0" sldId="257"/>
            <ac:spMk id="56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27:59.826" v="100" actId="113"/>
          <ac:spMkLst>
            <pc:docMk/>
            <pc:sldMk cId="0" sldId="257"/>
            <ac:spMk id="89" creationId="{107104DF-63F5-4F80-A6B0-1B432C54E0A6}"/>
          </ac:spMkLst>
        </pc:spChg>
        <pc:spChg chg="mod">
          <ac:chgData name="Dick, Angelica N" userId="c83e78dc-eb83-4ab1-b015-713dce5e624a" providerId="ADAL" clId="{7C90584A-948B-4FB5-B6BD-90F4A7978580}" dt="2021-03-14T21:43:24.153" v="116" actId="20577"/>
          <ac:spMkLst>
            <pc:docMk/>
            <pc:sldMk cId="0" sldId="257"/>
            <ac:spMk id="108" creationId="{FC644859-110E-4ED1-933E-C4BD51B12D0B}"/>
          </ac:spMkLst>
        </pc:spChg>
        <pc:spChg chg="add del mod">
          <ac:chgData name="Dick, Angelica N" userId="c83e78dc-eb83-4ab1-b015-713dce5e624a" providerId="ADAL" clId="{7C90584A-948B-4FB5-B6BD-90F4A7978580}" dt="2021-03-11T01:32:04.458" v="83" actId="20577"/>
          <ac:spMkLst>
            <pc:docMk/>
            <pc:sldMk cId="0" sldId="257"/>
            <ac:spMk id="2060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1T01:23:02.076" v="77" actId="20577"/>
          <ac:spMkLst>
            <pc:docMk/>
            <pc:sldMk cId="0" sldId="257"/>
            <ac:spMk id="2061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43:40.240" v="122" actId="20577"/>
          <ac:spMkLst>
            <pc:docMk/>
            <pc:sldMk cId="0" sldId="257"/>
            <ac:spMk id="2062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43:44.467" v="127" actId="20577"/>
          <ac:spMkLst>
            <pc:docMk/>
            <pc:sldMk cId="0" sldId="257"/>
            <ac:spMk id="2063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1T01:42:50.661" v="89" actId="20577"/>
          <ac:spMkLst>
            <pc:docMk/>
            <pc:sldMk cId="0" sldId="257"/>
            <ac:spMk id="2065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43:34.138" v="120" actId="20577"/>
          <ac:spMkLst>
            <pc:docMk/>
            <pc:sldMk cId="0" sldId="257"/>
            <ac:spMk id="2066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34:13.216" v="108" actId="20577"/>
          <ac:spMkLst>
            <pc:docMk/>
            <pc:sldMk cId="0" sldId="257"/>
            <ac:spMk id="2067" creationId="{00000000-0000-0000-0000-000000000000}"/>
          </ac:spMkLst>
        </pc:spChg>
        <pc:spChg chg="add del mod">
          <ac:chgData name="Dick, Angelica N" userId="c83e78dc-eb83-4ab1-b015-713dce5e624a" providerId="ADAL" clId="{7C90584A-948B-4FB5-B6BD-90F4A7978580}" dt="2021-03-14T21:34:19.026" v="113" actId="20577"/>
          <ac:spMkLst>
            <pc:docMk/>
            <pc:sldMk cId="0" sldId="257"/>
            <ac:spMk id="2068" creationId="{00000000-0000-0000-0000-000000000000}"/>
          </ac:spMkLst>
        </pc:spChg>
        <pc:spChg chg="mod">
          <ac:chgData name="Dick, Angelica N" userId="c83e78dc-eb83-4ab1-b015-713dce5e624a" providerId="ADAL" clId="{7C90584A-948B-4FB5-B6BD-90F4A7978580}" dt="2021-03-14T21:43:29.316" v="118" actId="20577"/>
          <ac:spMkLst>
            <pc:docMk/>
            <pc:sldMk cId="0" sldId="257"/>
            <ac:spMk id="2072" creationId="{00000000-0000-0000-0000-000000000000}"/>
          </ac:spMkLst>
        </pc:spChg>
        <pc:cxnChg chg="add mod">
          <ac:chgData name="Dick, Angelica N" userId="c83e78dc-eb83-4ab1-b015-713dce5e624a" providerId="ADAL" clId="{7C90584A-948B-4FB5-B6BD-90F4A7978580}" dt="2021-03-14T21:52:40.152" v="160" actId="1076"/>
          <ac:cxnSpMkLst>
            <pc:docMk/>
            <pc:sldMk cId="0" sldId="257"/>
            <ac:cxnSpMk id="4" creationId="{885F67F3-5AA9-4ABC-A67C-12E8D514B1EA}"/>
          </ac:cxnSpMkLst>
        </pc:cxnChg>
        <pc:cxnChg chg="add mod">
          <ac:chgData name="Dick, Angelica N" userId="c83e78dc-eb83-4ab1-b015-713dce5e624a" providerId="ADAL" clId="{7C90584A-948B-4FB5-B6BD-90F4A7978580}" dt="2021-03-14T21:53:41.628" v="173" actId="1076"/>
          <ac:cxnSpMkLst>
            <pc:docMk/>
            <pc:sldMk cId="0" sldId="257"/>
            <ac:cxnSpMk id="48" creationId="{1251999F-36B6-4D97-AF50-CBB3A7FB7F3F}"/>
          </ac:cxnSpMkLst>
        </pc:cxnChg>
        <pc:cxnChg chg="add mod">
          <ac:chgData name="Dick, Angelica N" userId="c83e78dc-eb83-4ab1-b015-713dce5e624a" providerId="ADAL" clId="{7C90584A-948B-4FB5-B6BD-90F4A7978580}" dt="2021-03-14T21:54:40.805" v="190" actId="1076"/>
          <ac:cxnSpMkLst>
            <pc:docMk/>
            <pc:sldMk cId="0" sldId="257"/>
            <ac:cxnSpMk id="50" creationId="{E00C3494-437D-4E44-8868-7B6D7739B7FB}"/>
          </ac:cxnSpMkLst>
        </pc:cxnChg>
      </pc:sldChg>
      <pc:sldChg chg="addSp modSp mod">
        <pc:chgData name="Dick, Angelica N" userId="c83e78dc-eb83-4ab1-b015-713dce5e624a" providerId="ADAL" clId="{7C90584A-948B-4FB5-B6BD-90F4A7978580}" dt="2021-03-14T21:58:19.415" v="239" actId="1076"/>
        <pc:sldMkLst>
          <pc:docMk/>
          <pc:sldMk cId="0" sldId="258"/>
        </pc:sldMkLst>
        <pc:spChg chg="add mod">
          <ac:chgData name="Dick, Angelica N" userId="c83e78dc-eb83-4ab1-b015-713dce5e624a" providerId="ADAL" clId="{7C90584A-948B-4FB5-B6BD-90F4A7978580}" dt="2021-03-14T21:56:24.197" v="211" actId="113"/>
          <ac:spMkLst>
            <pc:docMk/>
            <pc:sldMk cId="0" sldId="258"/>
            <ac:spMk id="23" creationId="{FB87C147-E020-46F5-9808-4AB91BA4D991}"/>
          </ac:spMkLst>
        </pc:spChg>
        <pc:spChg chg="add mod">
          <ac:chgData name="Dick, Angelica N" userId="c83e78dc-eb83-4ab1-b015-713dce5e624a" providerId="ADAL" clId="{7C90584A-948B-4FB5-B6BD-90F4A7978580}" dt="2021-03-14T21:56:34.123" v="215" actId="20577"/>
          <ac:spMkLst>
            <pc:docMk/>
            <pc:sldMk cId="0" sldId="258"/>
            <ac:spMk id="24" creationId="{9299EF2A-6CB4-41B5-A913-E25DAF097D9E}"/>
          </ac:spMkLst>
        </pc:spChg>
        <pc:spChg chg="add mod">
          <ac:chgData name="Dick, Angelica N" userId="c83e78dc-eb83-4ab1-b015-713dce5e624a" providerId="ADAL" clId="{7C90584A-948B-4FB5-B6BD-90F4A7978580}" dt="2021-03-14T21:56:41.133" v="217" actId="1076"/>
          <ac:spMkLst>
            <pc:docMk/>
            <pc:sldMk cId="0" sldId="258"/>
            <ac:spMk id="25" creationId="{56852856-8E70-4795-A8FD-0517570FD435}"/>
          </ac:spMkLst>
        </pc:spChg>
        <pc:spChg chg="add mod">
          <ac:chgData name="Dick, Angelica N" userId="c83e78dc-eb83-4ab1-b015-713dce5e624a" providerId="ADAL" clId="{7C90584A-948B-4FB5-B6BD-90F4A7978580}" dt="2021-03-14T21:56:51.875" v="221" actId="20577"/>
          <ac:spMkLst>
            <pc:docMk/>
            <pc:sldMk cId="0" sldId="258"/>
            <ac:spMk id="26" creationId="{7588798C-C57D-4863-9430-D33E30295E39}"/>
          </ac:spMkLst>
        </pc:spChg>
        <pc:spChg chg="add mod">
          <ac:chgData name="Dick, Angelica N" userId="c83e78dc-eb83-4ab1-b015-713dce5e624a" providerId="ADAL" clId="{7C90584A-948B-4FB5-B6BD-90F4A7978580}" dt="2021-03-14T21:56:58.621" v="225" actId="20577"/>
          <ac:spMkLst>
            <pc:docMk/>
            <pc:sldMk cId="0" sldId="258"/>
            <ac:spMk id="27" creationId="{1446713A-7A43-484C-B6BA-6CB6FD4365AE}"/>
          </ac:spMkLst>
        </pc:spChg>
        <pc:spChg chg="add mod">
          <ac:chgData name="Dick, Angelica N" userId="c83e78dc-eb83-4ab1-b015-713dce5e624a" providerId="ADAL" clId="{7C90584A-948B-4FB5-B6BD-90F4A7978580}" dt="2021-03-14T21:57:57.584" v="227" actId="1076"/>
          <ac:spMkLst>
            <pc:docMk/>
            <pc:sldMk cId="0" sldId="258"/>
            <ac:spMk id="28" creationId="{813A0BB1-153D-466A-960E-10A8CC726AEE}"/>
          </ac:spMkLst>
        </pc:spChg>
        <pc:spChg chg="add mod">
          <ac:chgData name="Dick, Angelica N" userId="c83e78dc-eb83-4ab1-b015-713dce5e624a" providerId="ADAL" clId="{7C90584A-948B-4FB5-B6BD-90F4A7978580}" dt="2021-03-14T21:58:04.203" v="231" actId="20577"/>
          <ac:spMkLst>
            <pc:docMk/>
            <pc:sldMk cId="0" sldId="258"/>
            <ac:spMk id="29" creationId="{A3C738E0-A25C-4CE9-9EE1-A42153FF47A5}"/>
          </ac:spMkLst>
        </pc:spChg>
        <pc:spChg chg="add mod">
          <ac:chgData name="Dick, Angelica N" userId="c83e78dc-eb83-4ab1-b015-713dce5e624a" providerId="ADAL" clId="{7C90584A-948B-4FB5-B6BD-90F4A7978580}" dt="2021-03-14T21:58:10.035" v="233" actId="1076"/>
          <ac:spMkLst>
            <pc:docMk/>
            <pc:sldMk cId="0" sldId="258"/>
            <ac:spMk id="30" creationId="{872553D2-F58E-4268-B35A-DB44F13F148D}"/>
          </ac:spMkLst>
        </pc:spChg>
        <pc:spChg chg="add mod">
          <ac:chgData name="Dick, Angelica N" userId="c83e78dc-eb83-4ab1-b015-713dce5e624a" providerId="ADAL" clId="{7C90584A-948B-4FB5-B6BD-90F4A7978580}" dt="2021-03-14T21:58:13.270" v="235" actId="1076"/>
          <ac:spMkLst>
            <pc:docMk/>
            <pc:sldMk cId="0" sldId="258"/>
            <ac:spMk id="31" creationId="{01FDAD89-843F-464C-971C-75E06F52AE6B}"/>
          </ac:spMkLst>
        </pc:spChg>
        <pc:spChg chg="add mod">
          <ac:chgData name="Dick, Angelica N" userId="c83e78dc-eb83-4ab1-b015-713dce5e624a" providerId="ADAL" clId="{7C90584A-948B-4FB5-B6BD-90F4A7978580}" dt="2021-03-14T21:58:16.663" v="237" actId="1076"/>
          <ac:spMkLst>
            <pc:docMk/>
            <pc:sldMk cId="0" sldId="258"/>
            <ac:spMk id="32" creationId="{73C1E9A0-09A3-47CA-972D-E2091948EA8D}"/>
          </ac:spMkLst>
        </pc:spChg>
        <pc:spChg chg="add mod">
          <ac:chgData name="Dick, Angelica N" userId="c83e78dc-eb83-4ab1-b015-713dce5e624a" providerId="ADAL" clId="{7C90584A-948B-4FB5-B6BD-90F4A7978580}" dt="2021-03-14T21:58:19.415" v="239" actId="1076"/>
          <ac:spMkLst>
            <pc:docMk/>
            <pc:sldMk cId="0" sldId="258"/>
            <ac:spMk id="33" creationId="{A82DCE0E-03E3-464F-B1C1-54AB2C713305}"/>
          </ac:spMkLst>
        </pc:spChg>
        <pc:spChg chg="mod">
          <ac:chgData name="Dick, Angelica N" userId="c83e78dc-eb83-4ab1-b015-713dce5e624a" providerId="ADAL" clId="{7C90584A-948B-4FB5-B6BD-90F4A7978580}" dt="2021-03-14T21:56:20.468" v="209" actId="113"/>
          <ac:spMkLst>
            <pc:docMk/>
            <pc:sldMk cId="0" sldId="258"/>
            <ac:spMk id="4112" creationId="{00000000-0000-0000-0000-000000000000}"/>
          </ac:spMkLst>
        </pc:spChg>
      </pc:sldChg>
      <pc:sldChg chg="addSp modSp new del mod">
        <pc:chgData name="Dick, Angelica N" userId="c83e78dc-eb83-4ab1-b015-713dce5e624a" providerId="ADAL" clId="{7C90584A-948B-4FB5-B6BD-90F4A7978580}" dt="2021-03-11T01:45:23.837" v="90" actId="47"/>
        <pc:sldMkLst>
          <pc:docMk/>
          <pc:sldMk cId="2839252719" sldId="259"/>
        </pc:sldMkLst>
        <pc:spChg chg="add mod">
          <ac:chgData name="Dick, Angelica N" userId="c83e78dc-eb83-4ab1-b015-713dce5e624a" providerId="ADAL" clId="{7C90584A-948B-4FB5-B6BD-90F4A7978580}" dt="2021-03-11T01:18:30.009" v="71" actId="20577"/>
          <ac:spMkLst>
            <pc:docMk/>
            <pc:sldMk cId="2839252719" sldId="259"/>
            <ac:spMk id="2" creationId="{C09022D5-2374-4ECF-9FFC-20B6BF69D217}"/>
          </ac:spMkLst>
        </pc:spChg>
        <pc:spChg chg="add mod">
          <ac:chgData name="Dick, Angelica N" userId="c83e78dc-eb83-4ab1-b015-713dce5e624a" providerId="ADAL" clId="{7C90584A-948B-4FB5-B6BD-90F4A7978580}" dt="2021-03-11T01:15:03.367" v="8"/>
          <ac:spMkLst>
            <pc:docMk/>
            <pc:sldMk cId="2839252719" sldId="259"/>
            <ac:spMk id="3" creationId="{C749FA9E-803B-49C2-8930-6B57DF4497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(pk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14020" y="169418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659475" cy="2362185"/>
            <a:chOff x="5853253" y="1746270"/>
            <a:chExt cx="1659475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2" y="1753437"/>
              <a:ext cx="1424196" cy="2292347"/>
              <a:chOff x="5427641" y="1844409"/>
              <a:chExt cx="142584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6398126" y="256647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5F67F3-5AA9-4ABC-A67C-12E8D514B1EA}"/>
              </a:ext>
            </a:extLst>
          </p:cNvPr>
          <p:cNvCxnSpPr/>
          <p:nvPr/>
        </p:nvCxnSpPr>
        <p:spPr bwMode="auto">
          <a:xfrm>
            <a:off x="6079451" y="2846259"/>
            <a:ext cx="4949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D3463C84-9CFE-4878-9858-0F7905B2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4" y="2240355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51999F-36B6-4D97-AF50-CBB3A7FB7F3F}"/>
              </a:ext>
            </a:extLst>
          </p:cNvPr>
          <p:cNvCxnSpPr/>
          <p:nvPr/>
        </p:nvCxnSpPr>
        <p:spPr bwMode="auto">
          <a:xfrm>
            <a:off x="6099005" y="4189815"/>
            <a:ext cx="4949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Rectangle 8">
            <a:extLst>
              <a:ext uri="{FF2B5EF4-FFF2-40B4-BE49-F238E27FC236}">
                <a16:creationId xmlns:a16="http://schemas.microsoft.com/office/drawing/2014/main" id="{9EDAC0D2-351D-4FF0-901D-2332120C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823" y="408848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49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0C3494-437D-4E44-8868-7B6D7739B7FB}"/>
              </a:ext>
            </a:extLst>
          </p:cNvPr>
          <p:cNvCxnSpPr/>
          <p:nvPr/>
        </p:nvCxnSpPr>
        <p:spPr bwMode="auto">
          <a:xfrm>
            <a:off x="6079450" y="3069972"/>
            <a:ext cx="4949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C4DFF983-3963-459A-A71A-422F3B6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975" y="2981262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24019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FB87C147-E020-46F5-9808-4AB91BA4D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840" y="3266319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9299EF2A-6CB4-41B5-A913-E25DAF09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174" y="3757612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56852856-8E70-4795-A8FD-0517570F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998" y="4242046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7588798C-C57D-4863-9430-D33E3029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323" y="4733339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1446713A-7A43-484C-B6BA-6CB6FD436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329" y="5237957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813A0BB1-153D-466A-960E-10A8CC726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284" y="4242046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A3C738E0-A25C-4CE9-9EE1-A42153FF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952" y="3733800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 Box 18">
            <a:extLst>
              <a:ext uri="{FF2B5EF4-FFF2-40B4-BE49-F238E27FC236}">
                <a16:creationId xmlns:a16="http://schemas.microsoft.com/office/drawing/2014/main" id="{872553D2-F58E-4268-B35A-DB44F13F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73" y="3217085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01FDAD89-843F-464C-971C-75E06F52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553" y="2793393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73C1E9A0-09A3-47CA-972D-E2091948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25" y="4757908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A82DCE0E-03E3-464F-B1C1-54AB2C713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73" y="5342692"/>
            <a:ext cx="445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252</Words>
  <Application>Microsoft Office PowerPoint</Application>
  <PresentationFormat>On-screen Show (4:3)</PresentationFormat>
  <Paragraphs>92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Dick, Angelica N</cp:lastModifiedBy>
  <cp:revision>57</cp:revision>
  <cp:lastPrinted>2015-10-07T21:36:22Z</cp:lastPrinted>
  <dcterms:created xsi:type="dcterms:W3CDTF">2003-12-08T11:02:30Z</dcterms:created>
  <dcterms:modified xsi:type="dcterms:W3CDTF">2021-03-14T21:58:21Z</dcterms:modified>
</cp:coreProperties>
</file>