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6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99A23-F399-4084-B1B7-FD85865874C5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9715F-EEBB-4539-9A04-63964CAE5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hundredPercentStackedColumnChart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gauge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7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99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65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2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3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27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486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55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1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21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36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70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63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95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16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8057e4-e2d2-4e98-8a92-47539848d41a?pbi_source=PowerPoi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8057e4-e2d2-4e98-8a92-47539848d41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98291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C910"/>
                </a:solidFill>
              </a:rPr>
              <a:t>Medicare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undredPercentStackedColumnChart ,filledMap ,gauge ,card ,card ,slicer ,slicer ,card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53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Segoe UI</vt:lpstr>
      <vt:lpstr>Segoe UI Light</vt:lpstr>
      <vt:lpstr>Wingdings 3</vt:lpstr>
      <vt:lpstr>Custom Design</vt:lpstr>
      <vt:lpstr>Ion Boardroom</vt:lpstr>
      <vt:lpstr>Medicare Project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Angelica Rodriguez Peralta</cp:lastModifiedBy>
  <cp:revision>5</cp:revision>
  <dcterms:created xsi:type="dcterms:W3CDTF">2016-09-04T11:54:55Z</dcterms:created>
  <dcterms:modified xsi:type="dcterms:W3CDTF">2023-08-31T14:51:23Z</dcterms:modified>
</cp:coreProperties>
</file>