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60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8EB7F-9787-4E05-B889-C73DB99BF599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566AA-5EF6-4B06-A42C-D33096C79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4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73198d3-2232-4aeb-9c1a-fec6e4abc39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73198d3-2232-4aeb-9c1a-fec6e4abc39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 Project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0"/>
            <a:ext cx="111061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63</Words>
  <Application>Microsoft Office PowerPoint</Application>
  <PresentationFormat>Widescreen</PresentationFormat>
  <Paragraphs>29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Custom Design</vt:lpstr>
      <vt:lpstr>Sales Project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Angelica Rodriguez Peralta</cp:lastModifiedBy>
  <cp:revision>5</cp:revision>
  <dcterms:created xsi:type="dcterms:W3CDTF">2016-09-04T11:54:55Z</dcterms:created>
  <dcterms:modified xsi:type="dcterms:W3CDTF">2023-08-31T14:44:00Z</dcterms:modified>
</cp:coreProperties>
</file>