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1bc56463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1bc56463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1bc5646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1bc5646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1bc56463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1bc56463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1bc56463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1bc56463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1bc56463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1bc56463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1bc56463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1bc56463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1bc56463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1bc56463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65900"/>
            <a:ext cx="8520600" cy="24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 de gestor de base de datos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4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Angélica Sánchez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Alejandro Otero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s">
                <a:solidFill>
                  <a:srgbClr val="24292E"/>
                </a:solidFill>
              </a:rPr>
              <a:t>Implementar las estructuras de indexación de base de datos.</a:t>
            </a:r>
            <a:endParaRPr>
              <a:solidFill>
                <a:srgbClr val="24292E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s">
                <a:solidFill>
                  <a:srgbClr val="24292E"/>
                </a:solidFill>
              </a:rPr>
              <a:t>Entender a profundidad cómo funciona el sequential file y b+ tree.</a:t>
            </a:r>
            <a:endParaRPr>
              <a:solidFill>
                <a:srgbClr val="24292E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s">
                <a:solidFill>
                  <a:srgbClr val="24292E"/>
                </a:solidFill>
              </a:rPr>
              <a:t>Implementar las transacciones de forma concurrente.</a:t>
            </a:r>
            <a:endParaRPr>
              <a:solidFill>
                <a:srgbClr val="24292E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s">
                <a:solidFill>
                  <a:srgbClr val="24292E"/>
                </a:solidFill>
              </a:rPr>
              <a:t>Comparar los tiempos de ejecución de las estructuras de datos.</a:t>
            </a:r>
            <a:endParaRPr>
              <a:solidFill>
                <a:srgbClr val="24292E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Las base de datos hoy en día son muy importantes en la industria.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Las bases de datos son manejadas por un gestor de base de datos, como una especie de backend.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Este gestor de base de datos está conformado por diversas estructuras de datos que gestionan los archivos.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Dominio de datos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8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data está conformada por ocho variables, las cuales describen a diversas bodegas ubicadas en Lima.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Las ocho variables son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Bodega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Distrito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Aforo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Productos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Ventas1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Ventas2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Ventas3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Ventas4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deseados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Correcta implementación de las dos estructuras de datos propuestas.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Desarrollo adecuado y agradable de la interfaz gráfica.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Aprovechar la memoria secundaria para hacer las distintas operaciones.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Sequential File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Desarrollo de tres métodos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Inserción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Eliminación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Búsqueda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B+ Tree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Desarrollo de tres métodos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Inserción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Búsqueda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Dificultades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Estructuras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Sequential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B+ Tree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Interfaz gráfica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Problemas de conexión entre Qt y la implementación de las estructuras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