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70" r:id="rId5"/>
    <p:sldId id="262" r:id="rId6"/>
    <p:sldId id="267" r:id="rId7"/>
    <p:sldId id="263" r:id="rId8"/>
    <p:sldId id="272" r:id="rId9"/>
    <p:sldId id="271" r:id="rId10"/>
    <p:sldId id="273" r:id="rId11"/>
    <p:sldId id="260" r:id="rId12"/>
    <p:sldId id="261" r:id="rId13"/>
    <p:sldId id="264" r:id="rId14"/>
    <p:sldId id="266" r:id="rId15"/>
    <p:sldId id="269" r:id="rId16"/>
    <p:sldId id="26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BDC6CF3-9851-4DA6-B475-A3385B82C582}" type="datetimeFigureOut">
              <a:rPr lang="es-ES" smtClean="0"/>
              <a:pPr/>
              <a:t>04/10/2021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720EC58-8FE7-4E46-B332-ECEE7C3F2A2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SAP, Odoo y webERP 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Una comparativa de sistemas de gestión empresarial.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5482952" cy="792088"/>
          </a:xfrm>
        </p:spPr>
        <p:txBody>
          <a:bodyPr/>
          <a:lstStyle/>
          <a:p>
            <a:r>
              <a:rPr lang="es-ES" dirty="0" smtClean="0"/>
              <a:t>Comparativa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124744"/>
          <a:ext cx="8229601" cy="450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  <a:gridCol w="2664296"/>
                <a:gridCol w="2540969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Sap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Odoo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webERP</a:t>
                      </a:r>
                      <a:endParaRPr lang="es-ES" dirty="0"/>
                    </a:p>
                  </a:txBody>
                  <a:tcPr anchor="ctr"/>
                </a:tc>
              </a:tr>
              <a:tr h="207123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Actualizaciones</a:t>
                      </a:r>
                      <a:endParaRPr lang="es-E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u="none" dirty="0" smtClean="0"/>
                        <a:t>Soporte</a:t>
                      </a:r>
                      <a:r>
                        <a:rPr lang="es-ES" dirty="0" smtClean="0"/>
                        <a:t> y mantenimiento hasta 2027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Continuamente. Tanto de la comunidad como de la versión de pago.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Última versión del 23 de junio de 2019</a:t>
                      </a:r>
                      <a:endParaRPr lang="es-ES" sz="1800" dirty="0"/>
                    </a:p>
                  </a:txBody>
                  <a:tcPr anchor="ctr"/>
                </a:tc>
              </a:tr>
              <a:tr h="193317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Formación</a:t>
                      </a:r>
                      <a:endParaRPr lang="es-E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Existen cursos oficiales de pago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Tutoriales, documentación y certificaciones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Foros, wiki y documentación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Sap: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Experiencia y el conocimiento para construir e implementar un sistema de la mejor forma posible</a:t>
            </a:r>
          </a:p>
          <a:p>
            <a:r>
              <a:rPr lang="es-ES" dirty="0" smtClean="0"/>
              <a:t>Fácil integración</a:t>
            </a:r>
          </a:p>
          <a:p>
            <a:r>
              <a:rPr lang="es-ES" dirty="0" smtClean="0"/>
              <a:t>Información a tiempo real</a:t>
            </a:r>
          </a:p>
          <a:p>
            <a:r>
              <a:rPr lang="es-ES" dirty="0" smtClean="0"/>
              <a:t>Crea un entorno de trabajo más eficiente</a:t>
            </a:r>
          </a:p>
          <a:p>
            <a:r>
              <a:rPr lang="es-ES" dirty="0" smtClean="0"/>
              <a:t>Interfaz de usuario adaptable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Sap: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Contrato inquebrantable hasta la expiración, pudiendo no ser rentable el cambio si los costes son muy altos</a:t>
            </a:r>
          </a:p>
          <a:p>
            <a:r>
              <a:rPr lang="es-ES" dirty="0" smtClean="0"/>
              <a:t>Los paquetes pueden no encajar en el modelo de negocio de la empresa dada su rigidez </a:t>
            </a:r>
            <a:r>
              <a:rPr lang="es-ES" dirty="0" smtClean="0">
                <a:sym typeface="Wingdings" pitchFamily="2" charset="2"/>
              </a:rPr>
              <a:t></a:t>
            </a:r>
            <a:r>
              <a:rPr lang="es-ES" dirty="0" smtClean="0"/>
              <a:t> la adaptación puede ser costosa</a:t>
            </a:r>
          </a:p>
          <a:p>
            <a:r>
              <a:rPr lang="es-ES" dirty="0" smtClean="0"/>
              <a:t>Puede pasar mucho tiempo hasta ser rentable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Odoo y webERP: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posible crear nuevas distribuciones del software y desarrollar módulos o modificar los existentes</a:t>
            </a:r>
          </a:p>
          <a:p>
            <a:r>
              <a:rPr lang="es-ES" dirty="0" smtClean="0"/>
              <a:t>No se depende de una empresa específica para el mantenimiento</a:t>
            </a:r>
          </a:p>
          <a:p>
            <a:r>
              <a:rPr lang="es-ES" dirty="0" smtClean="0"/>
              <a:t>Información a tiempo real</a:t>
            </a:r>
          </a:p>
          <a:p>
            <a:r>
              <a:rPr lang="es-ES" dirty="0" smtClean="0"/>
              <a:t>Crea un entorno de trabajo más eficiente</a:t>
            </a:r>
          </a:p>
          <a:p>
            <a:r>
              <a:rPr lang="es-ES" dirty="0" smtClean="0"/>
              <a:t>Interfaz de usuario adaptable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Odoo: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necesitas muchas aplicaciones o extras terminas pagando más.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webERP: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 te ofrecen asistencia ni ningún servicio como empresa. Simplemente te ofrecen gratuitamente el software y, eso sí, mucha documentación.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8820472" cy="6408712"/>
          </a:xfrm>
        </p:spPr>
        <p:txBody>
          <a:bodyPr>
            <a:normAutofit/>
          </a:bodyPr>
          <a:lstStyle/>
          <a:p>
            <a:pPr algn="ctr"/>
            <a:r>
              <a:rPr lang="es-ES" sz="4800" dirty="0" smtClean="0"/>
              <a:t>Si hay alguna pregunta, </a:t>
            </a:r>
            <a:br>
              <a:rPr lang="es-ES" sz="4800" dirty="0" smtClean="0"/>
            </a:br>
            <a:r>
              <a:rPr lang="es-ES" sz="4800" dirty="0" smtClean="0"/>
              <a:t>ahora es el momento.</a:t>
            </a:r>
            <a:endParaRPr lang="es-E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sistema de gestión empresarial?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Software de control de flujo de la información</a:t>
            </a:r>
          </a:p>
          <a:p>
            <a:pPr lvl="1"/>
            <a:r>
              <a:rPr lang="es-ES" dirty="0" smtClean="0"/>
              <a:t>Divide la información por ámbitos en una plataforma común</a:t>
            </a:r>
          </a:p>
          <a:p>
            <a:pPr lvl="1"/>
            <a:r>
              <a:rPr lang="es-ES" dirty="0" smtClean="0"/>
              <a:t>Información a tiempo real</a:t>
            </a:r>
          </a:p>
          <a:p>
            <a:pPr lvl="1"/>
            <a:r>
              <a:rPr lang="es-ES" dirty="0" smtClean="0"/>
              <a:t>Automatiza procesos</a:t>
            </a:r>
          </a:p>
          <a:p>
            <a:pPr lvl="1"/>
            <a:r>
              <a:rPr lang="es-ES" dirty="0" smtClean="0"/>
              <a:t>Se adapta a cada empresa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r>
              <a:rPr lang="es-ES" dirty="0" smtClean="0"/>
              <a:t>Sap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Licencia propietaria y de usuario final</a:t>
            </a:r>
          </a:p>
          <a:p>
            <a:r>
              <a:rPr lang="es-ES" dirty="0" smtClean="0"/>
              <a:t>C , C ++ , ABAP</a:t>
            </a:r>
          </a:p>
          <a:p>
            <a:r>
              <a:rPr lang="es-ES" dirty="0" smtClean="0"/>
              <a:t>Linux , Microsoft Windows , AIX , HP-UX , </a:t>
            </a:r>
            <a:r>
              <a:rPr lang="es-ES" dirty="0" err="1" smtClean="0"/>
              <a:t>Solaris</a:t>
            </a:r>
            <a:endParaRPr lang="es-ES" dirty="0" smtClean="0"/>
          </a:p>
          <a:p>
            <a:r>
              <a:rPr lang="es-ES" dirty="0" smtClean="0"/>
              <a:t>GUI nativa: solo de  Windows.</a:t>
            </a:r>
          </a:p>
          <a:p>
            <a:r>
              <a:rPr lang="es-ES" dirty="0" smtClean="0"/>
              <a:t>GUI con versión en Java:</a:t>
            </a:r>
          </a:p>
          <a:p>
            <a:pPr lvl="1"/>
            <a:r>
              <a:rPr lang="es-ES" dirty="0" err="1" smtClean="0"/>
              <a:t>openSUSE</a:t>
            </a:r>
            <a:r>
              <a:rPr lang="es-ES" dirty="0" smtClean="0"/>
              <a:t>, </a:t>
            </a:r>
            <a:r>
              <a:rPr lang="es-ES" dirty="0" err="1" smtClean="0"/>
              <a:t>Fedora</a:t>
            </a:r>
            <a:r>
              <a:rPr lang="es-ES" dirty="0" smtClean="0"/>
              <a:t> </a:t>
            </a:r>
            <a:r>
              <a:rPr lang="es-ES" dirty="0" err="1" smtClean="0"/>
              <a:t>Core</a:t>
            </a:r>
            <a:r>
              <a:rPr lang="es-ES" dirty="0" smtClean="0"/>
              <a:t>, Mac OS X, Microsoft Windows, AIX, OS X Lion, </a:t>
            </a:r>
            <a:r>
              <a:rPr lang="es-ES" dirty="0" err="1" smtClean="0"/>
              <a:t>Fedora</a:t>
            </a:r>
            <a:r>
              <a:rPr lang="es-ES" dirty="0" smtClean="0"/>
              <a:t>, Ubuntu</a:t>
            </a:r>
          </a:p>
          <a:p>
            <a:r>
              <a:rPr lang="es-ES" dirty="0" smtClean="0"/>
              <a:t>Empresas de: servicios públicos, energías y recursos naturales, industrias de consumo, industrias discretas, de servicios y de servicios financieros</a:t>
            </a:r>
          </a:p>
          <a:p>
            <a:r>
              <a:rPr lang="es-ES" dirty="0" smtClean="0"/>
              <a:t>400 € / mes / módulo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17290"/>
          </a:xfrm>
        </p:spPr>
        <p:txBody>
          <a:bodyPr/>
          <a:lstStyle/>
          <a:p>
            <a:r>
              <a:rPr lang="es-ES" dirty="0" smtClean="0"/>
              <a:t>Sap: módulos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rmAutofit/>
          </a:bodyPr>
          <a:lstStyle/>
          <a:p>
            <a:r>
              <a:rPr lang="es-ES" dirty="0" smtClean="0"/>
              <a:t>Finanzas</a:t>
            </a:r>
            <a:endParaRPr lang="es-ES" dirty="0" smtClean="0"/>
          </a:p>
          <a:p>
            <a:r>
              <a:rPr lang="es-ES" dirty="0" smtClean="0"/>
              <a:t>Ventas</a:t>
            </a:r>
          </a:p>
          <a:p>
            <a:r>
              <a:rPr lang="es-ES" dirty="0" smtClean="0"/>
              <a:t>Sitios web</a:t>
            </a:r>
          </a:p>
          <a:p>
            <a:r>
              <a:rPr lang="es-ES" dirty="0" smtClean="0"/>
              <a:t>Inventario </a:t>
            </a:r>
            <a:r>
              <a:rPr lang="es-ES" dirty="0" smtClean="0"/>
              <a:t>y MRP</a:t>
            </a:r>
          </a:p>
          <a:p>
            <a:r>
              <a:rPr lang="es-ES" dirty="0" smtClean="0"/>
              <a:t>RRHH</a:t>
            </a:r>
          </a:p>
          <a:p>
            <a:r>
              <a:rPr lang="es-ES" dirty="0" smtClean="0"/>
              <a:t>Marketing</a:t>
            </a:r>
          </a:p>
          <a:p>
            <a:r>
              <a:rPr lang="es-ES" dirty="0" smtClean="0"/>
              <a:t>Servicios</a:t>
            </a:r>
          </a:p>
          <a:p>
            <a:r>
              <a:rPr lang="es-ES" dirty="0" smtClean="0"/>
              <a:t>Productividad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Odoo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 GNU </a:t>
            </a:r>
            <a:r>
              <a:rPr lang="es-ES" dirty="0" err="1" smtClean="0"/>
              <a:t>Lesser</a:t>
            </a:r>
            <a:r>
              <a:rPr lang="es-ES" dirty="0" smtClean="0"/>
              <a:t> General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r>
              <a:rPr lang="es-ES" dirty="0" smtClean="0"/>
              <a:t> v3</a:t>
            </a:r>
          </a:p>
          <a:p>
            <a:pPr lvl="1"/>
            <a:r>
              <a:rPr lang="es-ES" dirty="0" smtClean="0"/>
              <a:t>O sea, software libre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y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Linux, Unix-</a:t>
            </a:r>
            <a:r>
              <a:rPr lang="es-ES" dirty="0" err="1" smtClean="0"/>
              <a:t>like</a:t>
            </a:r>
            <a:r>
              <a:rPr lang="es-ES" dirty="0" smtClean="0"/>
              <a:t>, OS X, Windows, iOS, Android </a:t>
            </a:r>
            <a:r>
              <a:rPr lang="es-ES" dirty="0" smtClean="0">
                <a:sym typeface="Wingdings" pitchFamily="2" charset="2"/>
              </a:rPr>
              <a:t> multiplataforma</a:t>
            </a:r>
          </a:p>
          <a:p>
            <a:r>
              <a:rPr lang="es-ES" dirty="0" smtClean="0">
                <a:sym typeface="Wingdings" pitchFamily="2" charset="2"/>
              </a:rPr>
              <a:t>Gratis o 6 – 48 € / mes / módulo + 10 € / usuario / mes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Como máximo ~ 900 € / mes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764704"/>
            <a:ext cx="364840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s-ES" dirty="0" smtClean="0"/>
              <a:t>Odoo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webERP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 GNU General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endParaRPr lang="es-ES" dirty="0" smtClean="0"/>
          </a:p>
          <a:p>
            <a:pPr lvl="1"/>
            <a:r>
              <a:rPr lang="es-ES" dirty="0" smtClean="0"/>
              <a:t>O sea, también software libre</a:t>
            </a:r>
          </a:p>
          <a:p>
            <a:r>
              <a:rPr lang="es-ES" dirty="0" smtClean="0"/>
              <a:t>PHP</a:t>
            </a:r>
          </a:p>
          <a:p>
            <a:r>
              <a:rPr lang="es-ES" dirty="0" smtClean="0">
                <a:sym typeface="Wingdings" pitchFamily="2" charset="2"/>
              </a:rPr>
              <a:t>Multiplataforma ya que es web</a:t>
            </a:r>
          </a:p>
          <a:p>
            <a:r>
              <a:rPr lang="es-ES" dirty="0" smtClean="0">
                <a:sym typeface="Wingdings" pitchFamily="2" charset="2"/>
              </a:rPr>
              <a:t>Completamente gratuito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5482952" cy="792088"/>
          </a:xfrm>
        </p:spPr>
        <p:txBody>
          <a:bodyPr/>
          <a:lstStyle/>
          <a:p>
            <a:r>
              <a:rPr lang="es-ES" dirty="0" smtClean="0"/>
              <a:t>Comparativa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1" cy="534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  <a:gridCol w="2664296"/>
                <a:gridCol w="2540969"/>
              </a:tblGrid>
              <a:tr h="50724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Sap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Odoo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webERP</a:t>
                      </a:r>
                      <a:endParaRPr lang="es-ES" dirty="0"/>
                    </a:p>
                  </a:txBody>
                  <a:tcPr anchor="ctr"/>
                </a:tc>
              </a:tr>
              <a:tr h="244508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Módulos</a:t>
                      </a:r>
                      <a:endParaRPr lang="es-E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Finanzas</a:t>
                      </a:r>
                    </a:p>
                    <a:p>
                      <a:pPr algn="ctr"/>
                      <a:r>
                        <a:rPr lang="es-ES" dirty="0" smtClean="0"/>
                        <a:t>Ventas</a:t>
                      </a:r>
                    </a:p>
                    <a:p>
                      <a:pPr algn="ctr"/>
                      <a:r>
                        <a:rPr lang="es-ES" dirty="0" smtClean="0"/>
                        <a:t>Sitios web</a:t>
                      </a:r>
                    </a:p>
                    <a:p>
                      <a:pPr algn="ctr"/>
                      <a:r>
                        <a:rPr lang="es-ES" dirty="0" smtClean="0"/>
                        <a:t>Inventario y MRP</a:t>
                      </a:r>
                    </a:p>
                    <a:p>
                      <a:pPr algn="ctr"/>
                      <a:r>
                        <a:rPr lang="es-ES" dirty="0" smtClean="0"/>
                        <a:t>RRHH</a:t>
                      </a:r>
                    </a:p>
                    <a:p>
                      <a:pPr algn="ctr"/>
                      <a:r>
                        <a:rPr lang="es-ES" dirty="0" smtClean="0"/>
                        <a:t>Marketing</a:t>
                      </a:r>
                    </a:p>
                    <a:p>
                      <a:pPr algn="ctr"/>
                      <a:r>
                        <a:rPr lang="es-ES" dirty="0" smtClean="0"/>
                        <a:t>Servicios</a:t>
                      </a:r>
                    </a:p>
                    <a:p>
                      <a:pPr algn="ctr"/>
                      <a:r>
                        <a:rPr lang="es-ES" dirty="0" smtClean="0"/>
                        <a:t>Productividad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Finanzas</a:t>
                      </a:r>
                    </a:p>
                    <a:p>
                      <a:pPr algn="ctr"/>
                      <a:r>
                        <a:rPr lang="es-ES" dirty="0" smtClean="0"/>
                        <a:t>Ventas</a:t>
                      </a:r>
                    </a:p>
                    <a:p>
                      <a:pPr algn="ctr"/>
                      <a:r>
                        <a:rPr lang="es-ES" dirty="0" smtClean="0"/>
                        <a:t>Sitios web</a:t>
                      </a:r>
                    </a:p>
                    <a:p>
                      <a:pPr algn="ctr"/>
                      <a:r>
                        <a:rPr lang="es-ES" dirty="0" smtClean="0"/>
                        <a:t>Inventario y MRP</a:t>
                      </a:r>
                    </a:p>
                    <a:p>
                      <a:pPr algn="ctr"/>
                      <a:r>
                        <a:rPr lang="es-ES" dirty="0" smtClean="0"/>
                        <a:t>RRHH</a:t>
                      </a:r>
                    </a:p>
                    <a:p>
                      <a:pPr algn="ctr"/>
                      <a:r>
                        <a:rPr lang="es-ES" dirty="0" smtClean="0"/>
                        <a:t>Marketing</a:t>
                      </a:r>
                    </a:p>
                    <a:p>
                      <a:pPr algn="ctr"/>
                      <a:r>
                        <a:rPr lang="es-ES" dirty="0" smtClean="0"/>
                        <a:t>Servicios</a:t>
                      </a:r>
                    </a:p>
                    <a:p>
                      <a:pPr algn="ctr"/>
                      <a:r>
                        <a:rPr lang="es-ES" dirty="0" smtClean="0"/>
                        <a:t>Productividad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Seguridad</a:t>
                      </a:r>
                    </a:p>
                    <a:p>
                      <a:pPr algn="ctr"/>
                      <a:r>
                        <a:rPr lang="es-ES" sz="1200" dirty="0" smtClean="0"/>
                        <a:t>Ventas y pedidos</a:t>
                      </a:r>
                    </a:p>
                    <a:p>
                      <a:pPr algn="ctr"/>
                      <a:r>
                        <a:rPr lang="es-ES" sz="1200" dirty="0" smtClean="0"/>
                        <a:t>Impuestos</a:t>
                      </a:r>
                    </a:p>
                    <a:p>
                      <a:pPr algn="ctr"/>
                      <a:r>
                        <a:rPr lang="es-ES" sz="1200" dirty="0" smtClean="0"/>
                        <a:t>Cuentas por cobrar</a:t>
                      </a:r>
                    </a:p>
                    <a:p>
                      <a:pPr algn="ctr"/>
                      <a:r>
                        <a:rPr lang="es-ES" sz="1200" dirty="0" smtClean="0"/>
                        <a:t>Cuentas por pagar</a:t>
                      </a:r>
                    </a:p>
                    <a:p>
                      <a:pPr algn="ctr"/>
                      <a:r>
                        <a:rPr lang="es-ES" sz="1200" dirty="0" smtClean="0"/>
                        <a:t>Inventarlo</a:t>
                      </a:r>
                    </a:p>
                    <a:p>
                      <a:pPr algn="ctr"/>
                      <a:r>
                        <a:rPr lang="es-ES" sz="1200" dirty="0" smtClean="0"/>
                        <a:t>Compras</a:t>
                      </a:r>
                    </a:p>
                    <a:p>
                      <a:pPr algn="ctr"/>
                      <a:r>
                        <a:rPr lang="es-ES" sz="1200" dirty="0" smtClean="0"/>
                        <a:t>Banco</a:t>
                      </a:r>
                    </a:p>
                    <a:p>
                      <a:pPr algn="ctr"/>
                      <a:r>
                        <a:rPr lang="es-ES" sz="1200" dirty="0" smtClean="0"/>
                        <a:t>Libro mayor</a:t>
                      </a:r>
                    </a:p>
                    <a:p>
                      <a:pPr algn="ctr"/>
                      <a:r>
                        <a:rPr lang="es-ES" sz="1200" dirty="0" smtClean="0"/>
                        <a:t>Fabricación</a:t>
                      </a:r>
                    </a:p>
                    <a:p>
                      <a:pPr algn="ctr"/>
                      <a:r>
                        <a:rPr lang="es-ES" sz="1200" dirty="0" smtClean="0"/>
                        <a:t>Contratación</a:t>
                      </a:r>
                    </a:p>
                    <a:p>
                      <a:pPr algn="ctr"/>
                      <a:r>
                        <a:rPr lang="es-ES" sz="1200" dirty="0" smtClean="0"/>
                        <a:t>Activos fijos</a:t>
                      </a:r>
                    </a:p>
                  </a:txBody>
                  <a:tcPr anchor="ctr"/>
                </a:tc>
              </a:tr>
              <a:tr h="117519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Instalación</a:t>
                      </a:r>
                      <a:endParaRPr lang="es-E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Cloud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Cloud</a:t>
                      </a:r>
                      <a:r>
                        <a:rPr lang="es-ES" baseline="0" dirty="0" smtClean="0"/>
                        <a:t> y servidores propios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Cloud</a:t>
                      </a:r>
                      <a:r>
                        <a:rPr lang="es-ES" baseline="0" dirty="0" smtClean="0"/>
                        <a:t> y servidores propios</a:t>
                      </a:r>
                      <a:endParaRPr lang="es-ES" dirty="0" smtClean="0"/>
                    </a:p>
                  </a:txBody>
                  <a:tcPr anchor="ctr"/>
                </a:tc>
              </a:tr>
              <a:tr h="121252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Movilidad</a:t>
                      </a:r>
                      <a:endParaRPr lang="es-E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Escritorio y cliente</a:t>
                      </a:r>
                      <a:r>
                        <a:rPr lang="es-ES" baseline="0" dirty="0" smtClean="0"/>
                        <a:t> web limitado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Cliente web y de escritorio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Escritorio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5482952" cy="792088"/>
          </a:xfrm>
        </p:spPr>
        <p:txBody>
          <a:bodyPr/>
          <a:lstStyle/>
          <a:p>
            <a:r>
              <a:rPr lang="es-ES" dirty="0" smtClean="0"/>
              <a:t>Comparativa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1" cy="517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48272"/>
                <a:gridCol w="2664296"/>
                <a:gridCol w="2540969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Sap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Odoo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webERP</a:t>
                      </a:r>
                      <a:endParaRPr lang="es-ES" dirty="0"/>
                    </a:p>
                  </a:txBody>
                  <a:tcPr anchor="ctr"/>
                </a:tc>
              </a:tr>
              <a:tr h="139201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Integración</a:t>
                      </a:r>
                      <a:endParaRPr lang="es-E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Aplicaciones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CRM, Middleware y la nube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Se pueden comprar aplicaciones de distintos autores</a:t>
                      </a:r>
                      <a:r>
                        <a:rPr lang="es-ES" baseline="0" dirty="0" smtClean="0"/>
                        <a:t> o desarrollarlas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Se pueden comprar aplicaciones de distintos autores</a:t>
                      </a:r>
                      <a:r>
                        <a:rPr lang="es-ES" sz="1800" baseline="0" dirty="0" smtClean="0"/>
                        <a:t> o desarrollarlas</a:t>
                      </a:r>
                      <a:endParaRPr lang="es-ES" sz="1800" dirty="0"/>
                    </a:p>
                  </a:txBody>
                  <a:tcPr anchor="ctr"/>
                </a:tc>
              </a:tr>
              <a:tr h="161299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Soporte técnico</a:t>
                      </a:r>
                      <a:endParaRPr lang="es-E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Online, telefónico, documentación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24/7 de lunes a viernes</a:t>
                      </a:r>
                      <a:r>
                        <a:rPr lang="es-ES" baseline="0" dirty="0" smtClean="0"/>
                        <a:t> con t</a:t>
                      </a:r>
                      <a:r>
                        <a:rPr lang="es-ES" dirty="0" smtClean="0"/>
                        <a:t>ickets de soporte y teléfonos de emergencia. Foros de la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comunidad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Manuales, foros y listas de correo</a:t>
                      </a:r>
                    </a:p>
                  </a:txBody>
                  <a:tcPr anchor="ctr"/>
                </a:tc>
              </a:tr>
              <a:tr h="166422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Desarrollos</a:t>
                      </a:r>
                    </a:p>
                    <a:p>
                      <a:pPr algn="ctr"/>
                      <a:r>
                        <a:rPr lang="es-ES" sz="1400" dirty="0" smtClean="0"/>
                        <a:t>a medida</a:t>
                      </a:r>
                      <a:endParaRPr lang="es-E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Hay adaptaciones, pero no hay desarrollos a medida como tal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 pueden hacer ya que es software libre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 pueden hacer ya que es software libre</a:t>
                      </a:r>
                    </a:p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243</TotalTime>
  <Words>457</Words>
  <Application>Microsoft Office PowerPoint</Application>
  <PresentationFormat>Presentación en pantalla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Brío</vt:lpstr>
      <vt:lpstr>SAP, Odoo y webERP </vt:lpstr>
      <vt:lpstr>¿Qué es un sistema de gestión empresarial?</vt:lpstr>
      <vt:lpstr>Sap</vt:lpstr>
      <vt:lpstr>Sap: módulos</vt:lpstr>
      <vt:lpstr>Odoo</vt:lpstr>
      <vt:lpstr>Odoo</vt:lpstr>
      <vt:lpstr>webERP</vt:lpstr>
      <vt:lpstr>Comparativa</vt:lpstr>
      <vt:lpstr>Comparativa</vt:lpstr>
      <vt:lpstr>Comparativa</vt:lpstr>
      <vt:lpstr>Sap: ventajas</vt:lpstr>
      <vt:lpstr>Sap: desventajas</vt:lpstr>
      <vt:lpstr>Odoo y webERP: ventajas</vt:lpstr>
      <vt:lpstr>Odoo: desventajas</vt:lpstr>
      <vt:lpstr>webERP: desventajas</vt:lpstr>
      <vt:lpstr>Si hay alguna pregunta,  ahora es el momento.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SAP, Odoo y webERP</dc:title>
  <dc:creator>Usuario de Windows</dc:creator>
  <cp:lastModifiedBy>Usuario de Windows</cp:lastModifiedBy>
  <cp:revision>28</cp:revision>
  <dcterms:created xsi:type="dcterms:W3CDTF">2021-09-22T07:59:26Z</dcterms:created>
  <dcterms:modified xsi:type="dcterms:W3CDTF">2021-10-04T13:04:28Z</dcterms:modified>
</cp:coreProperties>
</file>