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  <p:sldId id="264" r:id="rId9"/>
    <p:sldId id="266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9" autoAdjust="0"/>
  </p:normalViewPr>
  <p:slideViewPr>
    <p:cSldViewPr>
      <p:cViewPr varScale="1">
        <p:scale>
          <a:sx n="46" d="100"/>
          <a:sy n="46" d="100"/>
        </p:scale>
        <p:origin x="-108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BDC6CF3-9851-4DA6-B475-A3385B82C582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6CF3-9851-4DA6-B475-A3385B82C582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6CF3-9851-4DA6-B475-A3385B82C582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6CF3-9851-4DA6-B475-A3385B82C582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BDC6CF3-9851-4DA6-B475-A3385B82C582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BDC6CF3-9851-4DA6-B475-A3385B82C582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BDC6CF3-9851-4DA6-B475-A3385B82C582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SAP, Odoo y webERP 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Una comparativa de sistemas de gestión empresarial.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sistema de gestión empresarial?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Software de control de flujo de la información</a:t>
            </a:r>
          </a:p>
          <a:p>
            <a:pPr lvl="1"/>
            <a:r>
              <a:rPr lang="es-ES" dirty="0" smtClean="0"/>
              <a:t>Divide la información por ámbitos en una plataforma común</a:t>
            </a:r>
          </a:p>
          <a:p>
            <a:pPr lvl="1"/>
            <a:r>
              <a:rPr lang="es-ES" dirty="0" smtClean="0"/>
              <a:t>Información a tiempo real</a:t>
            </a:r>
          </a:p>
          <a:p>
            <a:pPr lvl="1"/>
            <a:r>
              <a:rPr lang="es-ES" dirty="0" smtClean="0"/>
              <a:t>Automatiza procesos</a:t>
            </a:r>
          </a:p>
          <a:p>
            <a:pPr lvl="1"/>
            <a:r>
              <a:rPr lang="es-ES" dirty="0" smtClean="0"/>
              <a:t>Se adapta a cada empresa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Licencia propietaria y de usuario final</a:t>
            </a:r>
          </a:p>
          <a:p>
            <a:r>
              <a:rPr lang="es-ES" dirty="0" smtClean="0"/>
              <a:t>C , C ++ , ABAP</a:t>
            </a:r>
          </a:p>
          <a:p>
            <a:r>
              <a:rPr lang="es-ES" dirty="0" smtClean="0"/>
              <a:t>Linux , Microsoft Windows , AIX , HP-UX , </a:t>
            </a:r>
            <a:r>
              <a:rPr lang="es-ES" dirty="0" err="1" smtClean="0"/>
              <a:t>Solaris</a:t>
            </a:r>
            <a:endParaRPr lang="es-ES" dirty="0" smtClean="0"/>
          </a:p>
          <a:p>
            <a:r>
              <a:rPr lang="es-ES" dirty="0" smtClean="0"/>
              <a:t>GUI nativa: solo de  </a:t>
            </a:r>
            <a:r>
              <a:rPr lang="es-ES" dirty="0" smtClean="0"/>
              <a:t>Windows.</a:t>
            </a:r>
          </a:p>
          <a:p>
            <a:r>
              <a:rPr lang="es-ES" dirty="0" smtClean="0"/>
              <a:t>GUI </a:t>
            </a:r>
            <a:r>
              <a:rPr lang="es-ES" dirty="0" smtClean="0"/>
              <a:t>con versión en Java:</a:t>
            </a:r>
          </a:p>
          <a:p>
            <a:pPr lvl="1"/>
            <a:r>
              <a:rPr lang="es-ES" dirty="0" err="1" smtClean="0"/>
              <a:t>openSUSE</a:t>
            </a:r>
            <a:r>
              <a:rPr lang="es-ES" dirty="0" smtClean="0"/>
              <a:t>, </a:t>
            </a:r>
            <a:r>
              <a:rPr lang="es-ES" dirty="0" err="1" smtClean="0"/>
              <a:t>Fedora</a:t>
            </a:r>
            <a:r>
              <a:rPr lang="es-ES" dirty="0" smtClean="0"/>
              <a:t> </a:t>
            </a:r>
            <a:r>
              <a:rPr lang="es-ES" dirty="0" err="1" smtClean="0"/>
              <a:t>Core</a:t>
            </a:r>
            <a:r>
              <a:rPr lang="es-ES" dirty="0" smtClean="0"/>
              <a:t>, Mac OS X, Microsoft Windows, AIX, OS X Lion, </a:t>
            </a:r>
            <a:r>
              <a:rPr lang="es-ES" dirty="0" err="1" smtClean="0"/>
              <a:t>Fedora</a:t>
            </a:r>
            <a:r>
              <a:rPr lang="es-ES" dirty="0" smtClean="0"/>
              <a:t>, Ubuntu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Odoo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 GNU </a:t>
            </a:r>
            <a:r>
              <a:rPr lang="es-ES" dirty="0" err="1" smtClean="0"/>
              <a:t>Lesser</a:t>
            </a:r>
            <a:r>
              <a:rPr lang="es-ES" dirty="0" smtClean="0"/>
              <a:t> General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License</a:t>
            </a:r>
            <a:r>
              <a:rPr lang="es-ES" dirty="0" smtClean="0"/>
              <a:t> v3</a:t>
            </a:r>
          </a:p>
          <a:p>
            <a:pPr lvl="1"/>
            <a:r>
              <a:rPr lang="es-ES" dirty="0" smtClean="0"/>
              <a:t>O sea, software libre</a:t>
            </a:r>
          </a:p>
          <a:p>
            <a:r>
              <a:rPr lang="es-ES" dirty="0" err="1" smtClean="0"/>
              <a:t>Python</a:t>
            </a:r>
            <a:r>
              <a:rPr lang="es-ES" dirty="0" smtClean="0"/>
              <a:t> y </a:t>
            </a:r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smtClean="0"/>
              <a:t>Linux, Unix-</a:t>
            </a:r>
            <a:r>
              <a:rPr lang="es-ES" dirty="0" err="1" smtClean="0"/>
              <a:t>like</a:t>
            </a:r>
            <a:r>
              <a:rPr lang="es-ES" dirty="0" smtClean="0"/>
              <a:t>, OS X, Windows, iOS, Android </a:t>
            </a:r>
            <a:r>
              <a:rPr lang="es-ES" dirty="0" smtClean="0">
                <a:sym typeface="Wingdings" pitchFamily="2" charset="2"/>
              </a:rPr>
              <a:t> multiplataforma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webERP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 GNU General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License</a:t>
            </a:r>
            <a:endParaRPr lang="es-ES" dirty="0" smtClean="0"/>
          </a:p>
          <a:p>
            <a:pPr lvl="1"/>
            <a:r>
              <a:rPr lang="es-ES" dirty="0" smtClean="0"/>
              <a:t>O sea, también software libre</a:t>
            </a:r>
          </a:p>
          <a:p>
            <a:r>
              <a:rPr lang="es-ES" dirty="0" smtClean="0"/>
              <a:t>PHP</a:t>
            </a:r>
            <a:endParaRPr lang="es-ES" dirty="0" smtClean="0"/>
          </a:p>
          <a:p>
            <a:r>
              <a:rPr lang="es-ES" dirty="0" smtClean="0">
                <a:sym typeface="Wingdings" pitchFamily="2" charset="2"/>
              </a:rPr>
              <a:t>M</a:t>
            </a:r>
            <a:r>
              <a:rPr lang="es-ES" dirty="0" smtClean="0">
                <a:sym typeface="Wingdings" pitchFamily="2" charset="2"/>
              </a:rPr>
              <a:t>ultiplataforma ya que es web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Sap: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Experiencia y el conocimiento para construir e implementar un sistema de la mejor forma posible</a:t>
            </a:r>
          </a:p>
          <a:p>
            <a:r>
              <a:rPr lang="es-ES" dirty="0" smtClean="0"/>
              <a:t>Fácil integración</a:t>
            </a:r>
          </a:p>
          <a:p>
            <a:r>
              <a:rPr lang="es-ES" dirty="0" smtClean="0"/>
              <a:t>Información a tiempo real</a:t>
            </a:r>
          </a:p>
          <a:p>
            <a:r>
              <a:rPr lang="es-ES" dirty="0" smtClean="0"/>
              <a:t>Crea un entorno de trabajo más eficiente</a:t>
            </a:r>
          </a:p>
          <a:p>
            <a:r>
              <a:rPr lang="es-ES" dirty="0" smtClean="0"/>
              <a:t>Interfaz de usuario adaptable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Sap: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Contrato inquebrantable hasta la expiración, pudiendo no ser rentable el cambio si los costes son muy altos</a:t>
            </a:r>
          </a:p>
          <a:p>
            <a:r>
              <a:rPr lang="es-ES" dirty="0" smtClean="0"/>
              <a:t>Los paquetes pueden no encajar en el modelo de negocio de la empresa dada su rigidez </a:t>
            </a:r>
            <a:r>
              <a:rPr lang="es-ES" dirty="0" smtClean="0">
                <a:sym typeface="Wingdings" pitchFamily="2" charset="2"/>
              </a:rPr>
              <a:t></a:t>
            </a:r>
            <a:r>
              <a:rPr lang="es-ES" dirty="0" smtClean="0"/>
              <a:t> la adaptación puede ser costosa</a:t>
            </a:r>
          </a:p>
          <a:p>
            <a:r>
              <a:rPr lang="es-ES" dirty="0" smtClean="0"/>
              <a:t>Puede pasar mucho tiempo hasta ser rentable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Odoo</a:t>
            </a:r>
            <a:r>
              <a:rPr lang="es-ES" dirty="0" smtClean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webERP</a:t>
            </a:r>
            <a:r>
              <a:rPr lang="es-ES" dirty="0" smtClean="0"/>
              <a:t>: </a:t>
            </a:r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 posible crear nuevas distribuciones del software y desarrollar módulos o modificar los existentes</a:t>
            </a:r>
            <a:endParaRPr lang="es-ES" dirty="0" smtClean="0"/>
          </a:p>
          <a:p>
            <a:r>
              <a:rPr lang="es-ES" dirty="0" smtClean="0"/>
              <a:t>No se depende de una empresa específica para el mantenimiento</a:t>
            </a:r>
            <a:endParaRPr lang="es-ES" dirty="0" smtClean="0"/>
          </a:p>
          <a:p>
            <a:r>
              <a:rPr lang="es-ES" dirty="0" smtClean="0"/>
              <a:t>Información a tiempo real</a:t>
            </a:r>
          </a:p>
          <a:p>
            <a:r>
              <a:rPr lang="es-ES" dirty="0" smtClean="0"/>
              <a:t>Crea un entorno de trabajo más eficiente</a:t>
            </a:r>
          </a:p>
          <a:p>
            <a:r>
              <a:rPr lang="es-ES" dirty="0" smtClean="0"/>
              <a:t>Interfaz de usuario adaptable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Odoo</a:t>
            </a:r>
            <a:r>
              <a:rPr lang="es-ES" dirty="0" smtClean="0"/>
              <a:t>: </a:t>
            </a:r>
            <a:r>
              <a:rPr lang="es-ES" dirty="0" smtClean="0"/>
              <a:t>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 necesitas </a:t>
            </a:r>
            <a:r>
              <a:rPr lang="es-ES" dirty="0" smtClean="0"/>
              <a:t>muchas aplicaciones o </a:t>
            </a:r>
            <a:r>
              <a:rPr lang="es-ES" smtClean="0"/>
              <a:t>extras </a:t>
            </a:r>
            <a:r>
              <a:rPr lang="es-ES" smtClean="0"/>
              <a:t>terminas pagando </a:t>
            </a:r>
            <a:r>
              <a:rPr lang="es-ES" dirty="0" smtClean="0"/>
              <a:t>más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167</TotalTime>
  <Words>202</Words>
  <Application>Microsoft Office PowerPoint</Application>
  <PresentationFormat>Presentación en pantalla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Brío</vt:lpstr>
      <vt:lpstr>SAP, Odoo y webERP </vt:lpstr>
      <vt:lpstr>¿Qué es un sistema de gestión empresarial?</vt:lpstr>
      <vt:lpstr>Sap</vt:lpstr>
      <vt:lpstr>Odoo</vt:lpstr>
      <vt:lpstr>webERP</vt:lpstr>
      <vt:lpstr>Sap: ventajas</vt:lpstr>
      <vt:lpstr>Sap: desventajas</vt:lpstr>
      <vt:lpstr>Odoo y webERP: ventajas</vt:lpstr>
      <vt:lpstr>Odoo: desventajas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SAP, Odoo y webERP</dc:title>
  <dc:creator>Usuario de Windows</dc:creator>
  <cp:lastModifiedBy>Usuario de Windows</cp:lastModifiedBy>
  <cp:revision>20</cp:revision>
  <dcterms:created xsi:type="dcterms:W3CDTF">2021-09-22T07:59:26Z</dcterms:created>
  <dcterms:modified xsi:type="dcterms:W3CDTF">2021-09-24T09:42:04Z</dcterms:modified>
</cp:coreProperties>
</file>