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F974-E65F-4F39-9EBF-34DCB7C6BEA6}" type="datetimeFigureOut">
              <a:rPr lang="es-ES" smtClean="0"/>
              <a:t>12/11/2012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C9DD-9C52-4431-A620-7DCC3335027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F974-E65F-4F39-9EBF-34DCB7C6BEA6}" type="datetimeFigureOut">
              <a:rPr lang="es-ES" smtClean="0"/>
              <a:t>12/11/2012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C9DD-9C52-4431-A620-7DCC3335027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F974-E65F-4F39-9EBF-34DCB7C6BEA6}" type="datetimeFigureOut">
              <a:rPr lang="es-ES" smtClean="0"/>
              <a:t>12/11/2012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C9DD-9C52-4431-A620-7DCC3335027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F974-E65F-4F39-9EBF-34DCB7C6BEA6}" type="datetimeFigureOut">
              <a:rPr lang="es-ES" smtClean="0"/>
              <a:t>12/11/2012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C9DD-9C52-4431-A620-7DCC3335027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F974-E65F-4F39-9EBF-34DCB7C6BEA6}" type="datetimeFigureOut">
              <a:rPr lang="es-ES" smtClean="0"/>
              <a:t>12/11/2012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C9DD-9C52-4431-A620-7DCC3335027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F974-E65F-4F39-9EBF-34DCB7C6BEA6}" type="datetimeFigureOut">
              <a:rPr lang="es-ES" smtClean="0"/>
              <a:t>12/11/2012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C9DD-9C52-4431-A620-7DCC33350270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F974-E65F-4F39-9EBF-34DCB7C6BEA6}" type="datetimeFigureOut">
              <a:rPr lang="es-ES" smtClean="0"/>
              <a:t>12/11/2012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C9DD-9C52-4431-A620-7DCC3335027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F974-E65F-4F39-9EBF-34DCB7C6BEA6}" type="datetimeFigureOut">
              <a:rPr lang="es-ES" smtClean="0"/>
              <a:t>12/11/2012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C9DD-9C52-4431-A620-7DCC3335027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F974-E65F-4F39-9EBF-34DCB7C6BEA6}" type="datetimeFigureOut">
              <a:rPr lang="es-ES" smtClean="0"/>
              <a:t>12/11/2012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C9DD-9C52-4431-A620-7DCC3335027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F974-E65F-4F39-9EBF-34DCB7C6BEA6}" type="datetimeFigureOut">
              <a:rPr lang="es-ES" smtClean="0"/>
              <a:t>12/11/2012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61C9DD-9C52-4431-A620-7DCC3335027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F974-E65F-4F39-9EBF-34DCB7C6BEA6}" type="datetimeFigureOut">
              <a:rPr lang="es-ES" smtClean="0"/>
              <a:t>12/11/2012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C9DD-9C52-4431-A620-7DCC3335027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9BCF974-E65F-4F39-9EBF-34DCB7C6BEA6}" type="datetimeFigureOut">
              <a:rPr lang="es-ES" smtClean="0"/>
              <a:t>12/11/2012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461C9DD-9C52-4431-A620-7DCC33350270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Invocación de métodos remotos (RMI)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By</a:t>
            </a:r>
            <a:r>
              <a:rPr lang="es-ES" dirty="0" smtClean="0"/>
              <a:t> Oscar Yima 2012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3406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 rot="18498128">
            <a:off x="2909802" y="1412066"/>
            <a:ext cx="309047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13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FIN</a:t>
            </a:r>
            <a:endParaRPr lang="es-ES" sz="13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523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 </a:t>
            </a:r>
            <a:r>
              <a:rPr lang="es-ES" dirty="0" err="1" smtClean="0"/>
              <a:t>rmi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800" dirty="0"/>
              <a:t>Es un mecanismo ofrecido por Java para invocar un método  de manera remota. Forma parte del entorno estándar de ejecución de Java y provee de un mecanismo simple para la comunicación de servidores en aplicaciones distribuidas basadas exclusivamente en Java.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7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El objetivo principal de RMI es la de permitir a los programadores el desarrollo de programas  distribuidos en JAVA, usando la misma sintaxis y semántica de los programas no distribuidos. 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42052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 </a:t>
            </a:r>
            <a:r>
              <a:rPr lang="es-ES" dirty="0" err="1" smtClean="0"/>
              <a:t>rmi</a:t>
            </a:r>
            <a:r>
              <a:rPr lang="es-ES" dirty="0" smtClean="0"/>
              <a:t> y su conexión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800" dirty="0"/>
              <a:t>RMI como extensión de Java, es una tecnología de programación, fue diseñada para resolver problemas escribiendo y organizando código ejecutable. Así RMI constituye un punto específico en el espacio de las tecnologías de programación junto con C, C++, </a:t>
            </a:r>
            <a:r>
              <a:rPr lang="es-ES" sz="2800" dirty="0" err="1"/>
              <a:t>Smalltalk</a:t>
            </a:r>
            <a:r>
              <a:rPr lang="es-ES" sz="2800" dirty="0"/>
              <a:t>, etc.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026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general.</a:t>
            </a:r>
            <a:endParaRPr lang="es-ES" dirty="0"/>
          </a:p>
        </p:txBody>
      </p:sp>
      <p:pic>
        <p:nvPicPr>
          <p:cNvPr id="4" name="3 Marcador de contenido" descr="http://www.adictosaltrabajo.com/tutoriales/rmi/arquitecturaRMI.gif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96752"/>
            <a:ext cx="4174384" cy="237626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CuadroTexto"/>
          <p:cNvSpPr txBox="1"/>
          <p:nvPr/>
        </p:nvSpPr>
        <p:spPr>
          <a:xfrm>
            <a:off x="1619672" y="3919566"/>
            <a:ext cx="6046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Diagrama general se puede ver como un modelo de 4 capas.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222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Capas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</a:t>
            </a:r>
            <a:r>
              <a:rPr lang="es-ES" dirty="0">
                <a:solidFill>
                  <a:srgbClr val="FF0000"/>
                </a:solidFill>
              </a:rPr>
              <a:t>primera </a:t>
            </a:r>
            <a:r>
              <a:rPr lang="es-ES" dirty="0"/>
              <a:t>capa es la de aplicación y se corresponde con la implementación real de las aplicaciones cliente y </a:t>
            </a:r>
            <a:r>
              <a:rPr lang="es-ES" dirty="0" smtClean="0"/>
              <a:t>servidor</a:t>
            </a:r>
          </a:p>
          <a:p>
            <a:r>
              <a:rPr lang="es-ES" dirty="0"/>
              <a:t>La </a:t>
            </a:r>
            <a:r>
              <a:rPr lang="es-ES" dirty="0" smtClean="0">
                <a:solidFill>
                  <a:srgbClr val="FF0000"/>
                </a:solidFill>
              </a:rPr>
              <a:t>segunda</a:t>
            </a:r>
            <a:r>
              <a:rPr lang="es-ES" dirty="0" smtClean="0"/>
              <a:t> capa es </a:t>
            </a:r>
            <a:r>
              <a:rPr lang="es-ES" dirty="0"/>
              <a:t>la capa </a:t>
            </a:r>
            <a:r>
              <a:rPr lang="es-ES" dirty="0" err="1"/>
              <a:t>proxy</a:t>
            </a:r>
            <a:r>
              <a:rPr lang="es-ES" dirty="0"/>
              <a:t>, o capa </a:t>
            </a:r>
            <a:r>
              <a:rPr lang="es-ES" dirty="0" err="1"/>
              <a:t>stub-skeleton</a:t>
            </a:r>
            <a:r>
              <a:rPr lang="es-ES" dirty="0"/>
              <a:t>. Esta capa es la que interactúa directamente con la capa de aplicación. Todas las llamadas a objetos remotos y acciones junto con sus parámetros y retorno de objetos tienen lugar en esta capa</a:t>
            </a:r>
            <a:r>
              <a:rPr lang="es-ES" dirty="0" smtClean="0"/>
              <a:t>.</a:t>
            </a:r>
          </a:p>
          <a:p>
            <a:r>
              <a:rPr lang="es-ES" dirty="0"/>
              <a:t>La </a:t>
            </a:r>
            <a:r>
              <a:rPr lang="es-ES" dirty="0" smtClean="0">
                <a:solidFill>
                  <a:srgbClr val="FF0000"/>
                </a:solidFill>
              </a:rPr>
              <a:t>tercera </a:t>
            </a:r>
            <a:r>
              <a:rPr lang="es-ES" dirty="0" smtClean="0"/>
              <a:t>capa  </a:t>
            </a:r>
            <a:r>
              <a:rPr lang="es-ES" dirty="0"/>
              <a:t>es la de referencia remota, y es responsable del manejo de la parte semántica de las invocaciones </a:t>
            </a:r>
            <a:r>
              <a:rPr lang="es-ES" dirty="0" smtClean="0"/>
              <a:t>remotas.</a:t>
            </a:r>
          </a:p>
          <a:p>
            <a:r>
              <a:rPr lang="es-ES" dirty="0"/>
              <a:t>La </a:t>
            </a:r>
            <a:r>
              <a:rPr lang="es-ES" dirty="0" smtClean="0">
                <a:solidFill>
                  <a:srgbClr val="FF0000"/>
                </a:solidFill>
              </a:rPr>
              <a:t>cuarta</a:t>
            </a:r>
            <a:r>
              <a:rPr lang="es-ES" dirty="0" smtClean="0"/>
              <a:t> capa </a:t>
            </a:r>
            <a:r>
              <a:rPr lang="es-ES" dirty="0"/>
              <a:t>es la de transporte. Es la responsable de realizar las conexiones necesarias y manejo del transporte de los datos de una máquina a otra. El protocolo de transporte subyacente para RMI es JRMP (</a:t>
            </a:r>
            <a:r>
              <a:rPr lang="es-ES" i="1" dirty="0"/>
              <a:t>Java </a:t>
            </a:r>
            <a:r>
              <a:rPr lang="es-ES" i="1" dirty="0" err="1"/>
              <a:t>Remote</a:t>
            </a:r>
            <a:r>
              <a:rPr lang="es-ES" i="1" dirty="0"/>
              <a:t> </a:t>
            </a:r>
            <a:r>
              <a:rPr lang="es-ES" i="1" dirty="0" err="1"/>
              <a:t>Method</a:t>
            </a:r>
            <a:r>
              <a:rPr lang="es-ES" i="1" dirty="0"/>
              <a:t> </a:t>
            </a:r>
            <a:r>
              <a:rPr lang="es-ES" i="1" dirty="0" err="1"/>
              <a:t>Protocol</a:t>
            </a:r>
            <a:r>
              <a:rPr lang="es-ES" dirty="0"/>
              <a:t>), que solamente es "comprendido" por programas Java.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889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s-ES" sz="2000" dirty="0"/>
              <a:t>RMI se caracteriza por la facilidad de su uso en la programación por estar específicamente diseñado para Java; </a:t>
            </a:r>
          </a:p>
          <a:p>
            <a:pPr>
              <a:buFont typeface="Arial" pitchFamily="34" charset="0"/>
              <a:buChar char="•"/>
            </a:pPr>
            <a:r>
              <a:rPr lang="es-ES" sz="2000" dirty="0"/>
              <a:t>Proporciona paso de objetos por referencia (no permitido por SOAP), </a:t>
            </a:r>
          </a:p>
          <a:p>
            <a:pPr>
              <a:buFont typeface="Arial" pitchFamily="34" charset="0"/>
              <a:buChar char="•"/>
            </a:pPr>
            <a:r>
              <a:rPr lang="es-ES" sz="2000" dirty="0"/>
              <a:t>Recolección de basura distribuida (</a:t>
            </a:r>
            <a:r>
              <a:rPr lang="es-ES" sz="2000" dirty="0" err="1"/>
              <a:t>Garbage</a:t>
            </a:r>
            <a:r>
              <a:rPr lang="es-ES" sz="2000" dirty="0"/>
              <a:t> </a:t>
            </a:r>
            <a:r>
              <a:rPr lang="es-ES" sz="2000" dirty="0" err="1"/>
              <a:t>Collector</a:t>
            </a:r>
            <a:r>
              <a:rPr lang="es-ES" sz="2000" dirty="0"/>
              <a:t> distribuido) y paso de tipos arbitrarios (funcionalidad no provista por CORBA).</a:t>
            </a:r>
          </a:p>
          <a:p>
            <a:pPr>
              <a:buFont typeface="Arial" pitchFamily="34" charset="0"/>
              <a:buChar char="•"/>
            </a:pPr>
            <a:r>
              <a:rPr lang="es-ES" sz="2000" dirty="0"/>
              <a:t>Por medio de RMI, un programa Java puede exportar un objeto, lo que significa que éste queda accesible a través de la red y el programa permanece a la espera de peticiones en un puerto TCP. A partir de este momento, un cliente puede conectarse e invocar los métodos proporcionados por el objeto.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2885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limitaciones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/>
              <a:t>RMI tiene algunas limitaciones debido a su estrecha integración con Java, la principal de ellas es que esta tecnología no permite la interacción con aplicaciones escritas en otro lenguaje.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591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</a:t>
            </a:r>
            <a:r>
              <a:rPr lang="es-ES" dirty="0" err="1" smtClean="0"/>
              <a:t>Invocacion</a:t>
            </a:r>
            <a:r>
              <a:rPr lang="es-ES" dirty="0" smtClean="0"/>
              <a:t> se compone de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ES" sz="2000" dirty="0"/>
              <a:t>Encapsulado (</a:t>
            </a:r>
            <a:r>
              <a:rPr lang="es-ES" sz="2000" dirty="0" err="1"/>
              <a:t>marshalling</a:t>
            </a:r>
            <a:r>
              <a:rPr lang="es-ES" sz="2000" dirty="0"/>
              <a:t>) de los parámetros (utilizando la funcionalidad de </a:t>
            </a:r>
            <a:r>
              <a:rPr lang="es-ES" sz="2000" dirty="0" err="1"/>
              <a:t>serializacíon</a:t>
            </a:r>
            <a:r>
              <a:rPr lang="es-ES" sz="2000" dirty="0"/>
              <a:t> de Java). </a:t>
            </a:r>
          </a:p>
          <a:p>
            <a:pPr>
              <a:buFont typeface="Arial" pitchFamily="34" charset="0"/>
              <a:buChar char="•"/>
            </a:pPr>
            <a:r>
              <a:rPr lang="es-ES" sz="2000" dirty="0"/>
              <a:t>Invocación del método (del cliente sobre el servidor). El invocador se queda esperando una respuesta. </a:t>
            </a:r>
          </a:p>
          <a:p>
            <a:pPr>
              <a:buFont typeface="Arial" pitchFamily="34" charset="0"/>
              <a:buChar char="•"/>
            </a:pPr>
            <a:r>
              <a:rPr lang="es-ES" sz="2000" dirty="0"/>
              <a:t>Al terminar la ejecución, el servidor serializa el valor de retorno (si lo hay) y lo envía al cliente. </a:t>
            </a:r>
          </a:p>
          <a:p>
            <a:pPr>
              <a:buFont typeface="Arial" pitchFamily="34" charset="0"/>
              <a:buChar char="•"/>
            </a:pPr>
            <a:r>
              <a:rPr lang="es-ES" sz="2000" dirty="0"/>
              <a:t>El código cliente recibe la respuesta y continúa como si la invocación hubiera sido local.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1769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22</TotalTime>
  <Words>384</Words>
  <Application>Microsoft Office PowerPoint</Application>
  <PresentationFormat>Presentación en pantalla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Ángulos</vt:lpstr>
      <vt:lpstr>Invocación de métodos remotos (RMI)</vt:lpstr>
      <vt:lpstr>Java rmi</vt:lpstr>
      <vt:lpstr>Objetivo </vt:lpstr>
      <vt:lpstr>Java rmi y su conexión</vt:lpstr>
      <vt:lpstr>Diagrama general.</vt:lpstr>
      <vt:lpstr>Capas </vt:lpstr>
      <vt:lpstr>características</vt:lpstr>
      <vt:lpstr>limitaciones</vt:lpstr>
      <vt:lpstr>La Invocacion se compone de</vt:lpstr>
      <vt:lpstr>Presentación de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Invocación de métodos remotos (RMI)</dc:title>
  <dc:creator>Matias Yima</dc:creator>
  <cp:lastModifiedBy>Matias Yima</cp:lastModifiedBy>
  <cp:revision>3</cp:revision>
  <dcterms:created xsi:type="dcterms:W3CDTF">2012-11-13T02:12:27Z</dcterms:created>
  <dcterms:modified xsi:type="dcterms:W3CDTF">2012-11-13T02:35:12Z</dcterms:modified>
</cp:coreProperties>
</file>