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8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ABFBD-B87F-4365-B6B0-5CAF8239EA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034FE4-2C30-45AD-A5A3-99FF72233145}">
      <dgm:prSet/>
      <dgm:spPr/>
      <dgm:t>
        <a:bodyPr/>
        <a:lstStyle/>
        <a:p>
          <a:r>
            <a:rPr lang="es-ES" dirty="0"/>
            <a:t>OBJETIVOS</a:t>
          </a:r>
          <a:endParaRPr lang="en-US" dirty="0"/>
        </a:p>
      </dgm:t>
    </dgm:pt>
    <dgm:pt modelId="{A04B2CC1-A734-492B-8238-2A286CD780EA}" type="parTrans" cxnId="{FD0C17C3-0F6C-465D-AEDD-1C75B90E6A1A}">
      <dgm:prSet/>
      <dgm:spPr/>
      <dgm:t>
        <a:bodyPr/>
        <a:lstStyle/>
        <a:p>
          <a:endParaRPr lang="en-US"/>
        </a:p>
      </dgm:t>
    </dgm:pt>
    <dgm:pt modelId="{5B666DAD-57BF-4024-A956-2616F96AE9C4}" type="sibTrans" cxnId="{FD0C17C3-0F6C-465D-AEDD-1C75B90E6A1A}">
      <dgm:prSet/>
      <dgm:spPr/>
      <dgm:t>
        <a:bodyPr/>
        <a:lstStyle/>
        <a:p>
          <a:endParaRPr lang="en-US"/>
        </a:p>
      </dgm:t>
    </dgm:pt>
    <dgm:pt modelId="{1878A49C-7BEB-4FDC-8A7E-72A9C16E0282}">
      <dgm:prSet/>
      <dgm:spPr/>
      <dgm:t>
        <a:bodyPr/>
        <a:lstStyle/>
        <a:p>
          <a:r>
            <a:rPr lang="es-ES"/>
            <a:t>RECURSOS</a:t>
          </a:r>
          <a:endParaRPr lang="en-US"/>
        </a:p>
      </dgm:t>
    </dgm:pt>
    <dgm:pt modelId="{A01ED1C3-A3E0-47C7-A36B-2F00EB381F72}" type="parTrans" cxnId="{DF53D235-0201-443C-BAEC-9EC5B4F57754}">
      <dgm:prSet/>
      <dgm:spPr/>
      <dgm:t>
        <a:bodyPr/>
        <a:lstStyle/>
        <a:p>
          <a:endParaRPr lang="en-US"/>
        </a:p>
      </dgm:t>
    </dgm:pt>
    <dgm:pt modelId="{ECA7EFBC-2571-4671-8C50-0EC17C069D9F}" type="sibTrans" cxnId="{DF53D235-0201-443C-BAEC-9EC5B4F57754}">
      <dgm:prSet/>
      <dgm:spPr/>
      <dgm:t>
        <a:bodyPr/>
        <a:lstStyle/>
        <a:p>
          <a:endParaRPr lang="en-US"/>
        </a:p>
      </dgm:t>
    </dgm:pt>
    <dgm:pt modelId="{53BE2807-5896-4CB2-B38B-0F8CF5B8193B}">
      <dgm:prSet/>
      <dgm:spPr/>
      <dgm:t>
        <a:bodyPr/>
        <a:lstStyle/>
        <a:p>
          <a:r>
            <a:rPr lang="es-ES"/>
            <a:t>DOCUMENTACIÓN</a:t>
          </a:r>
          <a:endParaRPr lang="en-US"/>
        </a:p>
      </dgm:t>
    </dgm:pt>
    <dgm:pt modelId="{78C3091E-43E1-4E3A-A07F-EBA520E760B9}" type="parTrans" cxnId="{BDB9E997-D68B-4DCA-B684-58A9D5D50DF3}">
      <dgm:prSet/>
      <dgm:spPr/>
      <dgm:t>
        <a:bodyPr/>
        <a:lstStyle/>
        <a:p>
          <a:endParaRPr lang="en-US"/>
        </a:p>
      </dgm:t>
    </dgm:pt>
    <dgm:pt modelId="{1782A0C1-3CE7-4809-9697-DB346B611280}" type="sibTrans" cxnId="{BDB9E997-D68B-4DCA-B684-58A9D5D50DF3}">
      <dgm:prSet/>
      <dgm:spPr/>
      <dgm:t>
        <a:bodyPr/>
        <a:lstStyle/>
        <a:p>
          <a:endParaRPr lang="en-US"/>
        </a:p>
      </dgm:t>
    </dgm:pt>
    <dgm:pt modelId="{37752A22-EAAA-4835-88BF-05A908A5B59C}">
      <dgm:prSet/>
      <dgm:spPr/>
      <dgm:t>
        <a:bodyPr/>
        <a:lstStyle/>
        <a:p>
          <a:r>
            <a:rPr lang="es-ES" dirty="0"/>
            <a:t>LO MÁS INTERESANTE</a:t>
          </a:r>
          <a:endParaRPr lang="en-US" dirty="0"/>
        </a:p>
      </dgm:t>
    </dgm:pt>
    <dgm:pt modelId="{C0B7BBA2-1E0C-439A-9E7B-41F23B3FCE1A}" type="parTrans" cxnId="{AEF81793-1EF9-47BE-87DD-59A66498E4F9}">
      <dgm:prSet/>
      <dgm:spPr/>
      <dgm:t>
        <a:bodyPr/>
        <a:lstStyle/>
        <a:p>
          <a:endParaRPr lang="en-US"/>
        </a:p>
      </dgm:t>
    </dgm:pt>
    <dgm:pt modelId="{96C239C6-4812-438D-9E0E-EEA64FBD1730}" type="sibTrans" cxnId="{AEF81793-1EF9-47BE-87DD-59A66498E4F9}">
      <dgm:prSet/>
      <dgm:spPr/>
      <dgm:t>
        <a:bodyPr/>
        <a:lstStyle/>
        <a:p>
          <a:endParaRPr lang="en-US"/>
        </a:p>
      </dgm:t>
    </dgm:pt>
    <dgm:pt modelId="{6A9AA70F-E810-4816-A13A-49460D460934}">
      <dgm:prSet/>
      <dgm:spPr/>
      <dgm:t>
        <a:bodyPr/>
        <a:lstStyle/>
        <a:p>
          <a:r>
            <a:rPr lang="es-ES"/>
            <a:t>FUNCIONAMIENTO</a:t>
          </a:r>
          <a:endParaRPr lang="en-US"/>
        </a:p>
      </dgm:t>
    </dgm:pt>
    <dgm:pt modelId="{D0977495-11F1-4B12-9112-60932A52D645}" type="parTrans" cxnId="{896D7ADD-F651-4BB7-AF25-5B26289AC172}">
      <dgm:prSet/>
      <dgm:spPr/>
      <dgm:t>
        <a:bodyPr/>
        <a:lstStyle/>
        <a:p>
          <a:endParaRPr lang="en-US"/>
        </a:p>
      </dgm:t>
    </dgm:pt>
    <dgm:pt modelId="{38E3B4C4-901A-4152-85A5-639C67F1BF82}" type="sibTrans" cxnId="{896D7ADD-F651-4BB7-AF25-5B26289AC172}">
      <dgm:prSet/>
      <dgm:spPr/>
      <dgm:t>
        <a:bodyPr/>
        <a:lstStyle/>
        <a:p>
          <a:endParaRPr lang="en-US"/>
        </a:p>
      </dgm:t>
    </dgm:pt>
    <dgm:pt modelId="{0677E518-1E01-4A04-8476-D2CC089CFE44}">
      <dgm:prSet/>
      <dgm:spPr/>
      <dgm:t>
        <a:bodyPr/>
        <a:lstStyle/>
        <a:p>
          <a:r>
            <a:rPr lang="es-ES" dirty="0"/>
            <a:t>FUTURAS MEJORAS</a:t>
          </a:r>
          <a:endParaRPr lang="en-US" dirty="0"/>
        </a:p>
      </dgm:t>
    </dgm:pt>
    <dgm:pt modelId="{760B067B-FE5A-4E87-8387-72D92E0495EA}" type="parTrans" cxnId="{AF90972A-27B8-4317-B1A5-38E6BB11C938}">
      <dgm:prSet/>
      <dgm:spPr/>
      <dgm:t>
        <a:bodyPr/>
        <a:lstStyle/>
        <a:p>
          <a:endParaRPr lang="en-US"/>
        </a:p>
      </dgm:t>
    </dgm:pt>
    <dgm:pt modelId="{CB9C71E9-5A76-446A-8F9F-D39F20427D68}" type="sibTrans" cxnId="{AF90972A-27B8-4317-B1A5-38E6BB11C938}">
      <dgm:prSet/>
      <dgm:spPr/>
      <dgm:t>
        <a:bodyPr/>
        <a:lstStyle/>
        <a:p>
          <a:endParaRPr lang="en-US"/>
        </a:p>
      </dgm:t>
    </dgm:pt>
    <dgm:pt modelId="{32E1AAB5-FF7A-47DC-91E2-4F39CEE60706}">
      <dgm:prSet/>
      <dgm:spPr/>
      <dgm:t>
        <a:bodyPr/>
        <a:lstStyle/>
        <a:p>
          <a:r>
            <a:rPr lang="en-US" dirty="0"/>
            <a:t>COMERCIALIZACIÓN</a:t>
          </a:r>
        </a:p>
      </dgm:t>
    </dgm:pt>
    <dgm:pt modelId="{F6583E92-2177-440B-A254-78EACB956391}" type="parTrans" cxnId="{96693F92-A1C1-4B7E-84ED-A3927D0E790A}">
      <dgm:prSet/>
      <dgm:spPr/>
      <dgm:t>
        <a:bodyPr/>
        <a:lstStyle/>
        <a:p>
          <a:endParaRPr lang="en-US"/>
        </a:p>
      </dgm:t>
    </dgm:pt>
    <dgm:pt modelId="{767E4157-AC6D-46E4-906D-611499EC37D6}" type="sibTrans" cxnId="{96693F92-A1C1-4B7E-84ED-A3927D0E790A}">
      <dgm:prSet/>
      <dgm:spPr/>
      <dgm:t>
        <a:bodyPr/>
        <a:lstStyle/>
        <a:p>
          <a:endParaRPr lang="en-US"/>
        </a:p>
      </dgm:t>
    </dgm:pt>
    <dgm:pt modelId="{F4EC1D7D-6DF3-4C7F-A2CF-ADE2238EADE4}" type="pres">
      <dgm:prSet presAssocID="{B4CABFBD-B87F-4365-B6B0-5CAF8239EAAA}" presName="root" presStyleCnt="0">
        <dgm:presLayoutVars>
          <dgm:dir/>
          <dgm:resizeHandles val="exact"/>
        </dgm:presLayoutVars>
      </dgm:prSet>
      <dgm:spPr/>
    </dgm:pt>
    <dgm:pt modelId="{6E71C220-A067-45C6-921B-A664E7F07AB7}" type="pres">
      <dgm:prSet presAssocID="{C1034FE4-2C30-45AD-A5A3-99FF72233145}" presName="compNode" presStyleCnt="0"/>
      <dgm:spPr/>
    </dgm:pt>
    <dgm:pt modelId="{47E043F0-CA0A-4F72-8535-3ACBA7E76EC8}" type="pres">
      <dgm:prSet presAssocID="{C1034FE4-2C30-45AD-A5A3-99FF72233145}" presName="bgRect" presStyleLbl="bgShp" presStyleIdx="0" presStyleCnt="7"/>
      <dgm:spPr/>
    </dgm:pt>
    <dgm:pt modelId="{9F28D6EC-3A02-42E8-8D9C-8ED293C22205}" type="pres">
      <dgm:prSet presAssocID="{C1034FE4-2C30-45AD-A5A3-99FF7223314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12423F75-84D4-4BB3-8452-A4ED13928087}" type="pres">
      <dgm:prSet presAssocID="{C1034FE4-2C30-45AD-A5A3-99FF72233145}" presName="spaceRect" presStyleCnt="0"/>
      <dgm:spPr/>
    </dgm:pt>
    <dgm:pt modelId="{A4DC7C7C-FC87-4B0D-8F36-A8F8D23EA1CE}" type="pres">
      <dgm:prSet presAssocID="{C1034FE4-2C30-45AD-A5A3-99FF72233145}" presName="parTx" presStyleLbl="revTx" presStyleIdx="0" presStyleCnt="7">
        <dgm:presLayoutVars>
          <dgm:chMax val="0"/>
          <dgm:chPref val="0"/>
        </dgm:presLayoutVars>
      </dgm:prSet>
      <dgm:spPr/>
    </dgm:pt>
    <dgm:pt modelId="{D97558F8-503E-4B48-A1FB-3362C688DA38}" type="pres">
      <dgm:prSet presAssocID="{5B666DAD-57BF-4024-A956-2616F96AE9C4}" presName="sibTrans" presStyleCnt="0"/>
      <dgm:spPr/>
    </dgm:pt>
    <dgm:pt modelId="{5D41BD38-CEA7-43A6-8729-83C8BC3B0C78}" type="pres">
      <dgm:prSet presAssocID="{1878A49C-7BEB-4FDC-8A7E-72A9C16E0282}" presName="compNode" presStyleCnt="0"/>
      <dgm:spPr/>
    </dgm:pt>
    <dgm:pt modelId="{76D5951B-021B-4904-8DC4-120FE8FCDF62}" type="pres">
      <dgm:prSet presAssocID="{1878A49C-7BEB-4FDC-8A7E-72A9C16E0282}" presName="bgRect" presStyleLbl="bgShp" presStyleIdx="1" presStyleCnt="7"/>
      <dgm:spPr/>
    </dgm:pt>
    <dgm:pt modelId="{0E3C0924-9274-4001-BE5D-F721D1A75860}" type="pres">
      <dgm:prSet presAssocID="{1878A49C-7BEB-4FDC-8A7E-72A9C16E028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 con relleno sólido"/>
        </a:ext>
      </dgm:extLst>
    </dgm:pt>
    <dgm:pt modelId="{4BE72771-E4C8-467E-8CCD-527C59F555EE}" type="pres">
      <dgm:prSet presAssocID="{1878A49C-7BEB-4FDC-8A7E-72A9C16E0282}" presName="spaceRect" presStyleCnt="0"/>
      <dgm:spPr/>
    </dgm:pt>
    <dgm:pt modelId="{8F055347-47E0-4EC6-83A2-655058C46B06}" type="pres">
      <dgm:prSet presAssocID="{1878A49C-7BEB-4FDC-8A7E-72A9C16E0282}" presName="parTx" presStyleLbl="revTx" presStyleIdx="1" presStyleCnt="7">
        <dgm:presLayoutVars>
          <dgm:chMax val="0"/>
          <dgm:chPref val="0"/>
        </dgm:presLayoutVars>
      </dgm:prSet>
      <dgm:spPr/>
    </dgm:pt>
    <dgm:pt modelId="{9B0027E4-B0D3-453E-86BB-73B1D6BA5492}" type="pres">
      <dgm:prSet presAssocID="{ECA7EFBC-2571-4671-8C50-0EC17C069D9F}" presName="sibTrans" presStyleCnt="0"/>
      <dgm:spPr/>
    </dgm:pt>
    <dgm:pt modelId="{60F488A2-B923-4715-B405-5695FE8147F7}" type="pres">
      <dgm:prSet presAssocID="{53BE2807-5896-4CB2-B38B-0F8CF5B8193B}" presName="compNode" presStyleCnt="0"/>
      <dgm:spPr/>
    </dgm:pt>
    <dgm:pt modelId="{837197A0-C4F5-452B-8A62-C5E588934A5C}" type="pres">
      <dgm:prSet presAssocID="{53BE2807-5896-4CB2-B38B-0F8CF5B8193B}" presName="bgRect" presStyleLbl="bgShp" presStyleIdx="2" presStyleCnt="7"/>
      <dgm:spPr/>
    </dgm:pt>
    <dgm:pt modelId="{921A98AA-974E-4CCD-B439-F5E371E2BD1E}" type="pres">
      <dgm:prSet presAssocID="{53BE2807-5896-4CB2-B38B-0F8CF5B8193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4E05D8CB-0D6D-4E7F-BA9B-841260D731BD}" type="pres">
      <dgm:prSet presAssocID="{53BE2807-5896-4CB2-B38B-0F8CF5B8193B}" presName="spaceRect" presStyleCnt="0"/>
      <dgm:spPr/>
    </dgm:pt>
    <dgm:pt modelId="{6983CC30-D9A4-450C-86ED-EE55F674D4C0}" type="pres">
      <dgm:prSet presAssocID="{53BE2807-5896-4CB2-B38B-0F8CF5B8193B}" presName="parTx" presStyleLbl="revTx" presStyleIdx="2" presStyleCnt="7">
        <dgm:presLayoutVars>
          <dgm:chMax val="0"/>
          <dgm:chPref val="0"/>
        </dgm:presLayoutVars>
      </dgm:prSet>
      <dgm:spPr/>
    </dgm:pt>
    <dgm:pt modelId="{A31BFBD4-98DB-4816-82B6-DE3CA64B8065}" type="pres">
      <dgm:prSet presAssocID="{1782A0C1-3CE7-4809-9697-DB346B611280}" presName="sibTrans" presStyleCnt="0"/>
      <dgm:spPr/>
    </dgm:pt>
    <dgm:pt modelId="{4F4EB2B5-9881-4EBA-A4EA-B09D53BC7D71}" type="pres">
      <dgm:prSet presAssocID="{37752A22-EAAA-4835-88BF-05A908A5B59C}" presName="compNode" presStyleCnt="0"/>
      <dgm:spPr/>
    </dgm:pt>
    <dgm:pt modelId="{DD8BDC0E-B1AE-4EA5-B99F-4690FB8F9E05}" type="pres">
      <dgm:prSet presAssocID="{37752A22-EAAA-4835-88BF-05A908A5B59C}" presName="bgRect" presStyleLbl="bgShp" presStyleIdx="3" presStyleCnt="7"/>
      <dgm:spPr/>
    </dgm:pt>
    <dgm:pt modelId="{7B73B4B7-7089-45F6-A6F2-6BAF03CB9C5D}" type="pres">
      <dgm:prSet presAssocID="{37752A22-EAAA-4835-88BF-05A908A5B59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ción"/>
        </a:ext>
      </dgm:extLst>
    </dgm:pt>
    <dgm:pt modelId="{179024F4-90A0-4787-B124-EDDBF12F97D7}" type="pres">
      <dgm:prSet presAssocID="{37752A22-EAAA-4835-88BF-05A908A5B59C}" presName="spaceRect" presStyleCnt="0"/>
      <dgm:spPr/>
    </dgm:pt>
    <dgm:pt modelId="{9B9EFF59-5DFB-4177-A904-FC650616C72E}" type="pres">
      <dgm:prSet presAssocID="{37752A22-EAAA-4835-88BF-05A908A5B59C}" presName="parTx" presStyleLbl="revTx" presStyleIdx="3" presStyleCnt="7">
        <dgm:presLayoutVars>
          <dgm:chMax val="0"/>
          <dgm:chPref val="0"/>
        </dgm:presLayoutVars>
      </dgm:prSet>
      <dgm:spPr/>
    </dgm:pt>
    <dgm:pt modelId="{25DCF5BD-E106-495E-8307-47B1C9202D98}" type="pres">
      <dgm:prSet presAssocID="{96C239C6-4812-438D-9E0E-EEA64FBD1730}" presName="sibTrans" presStyleCnt="0"/>
      <dgm:spPr/>
    </dgm:pt>
    <dgm:pt modelId="{0656EB84-5FBB-4A13-B214-55792125EEB4}" type="pres">
      <dgm:prSet presAssocID="{6A9AA70F-E810-4816-A13A-49460D460934}" presName="compNode" presStyleCnt="0"/>
      <dgm:spPr/>
    </dgm:pt>
    <dgm:pt modelId="{D76DA694-87CD-4814-ACE0-6FC481A2C88F}" type="pres">
      <dgm:prSet presAssocID="{6A9AA70F-E810-4816-A13A-49460D460934}" presName="bgRect" presStyleLbl="bgShp" presStyleIdx="4" presStyleCnt="7"/>
      <dgm:spPr/>
    </dgm:pt>
    <dgm:pt modelId="{B9DD372E-685D-4738-9CE8-BE534F5C6FF1}" type="pres">
      <dgm:prSet presAssocID="{6A9AA70F-E810-4816-A13A-49460D46093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82197C26-ED41-4E50-B249-AA48D2C89C3A}" type="pres">
      <dgm:prSet presAssocID="{6A9AA70F-E810-4816-A13A-49460D460934}" presName="spaceRect" presStyleCnt="0"/>
      <dgm:spPr/>
    </dgm:pt>
    <dgm:pt modelId="{3019552B-538E-480B-A237-BC201A00AD4F}" type="pres">
      <dgm:prSet presAssocID="{6A9AA70F-E810-4816-A13A-49460D460934}" presName="parTx" presStyleLbl="revTx" presStyleIdx="4" presStyleCnt="7">
        <dgm:presLayoutVars>
          <dgm:chMax val="0"/>
          <dgm:chPref val="0"/>
        </dgm:presLayoutVars>
      </dgm:prSet>
      <dgm:spPr/>
    </dgm:pt>
    <dgm:pt modelId="{825F5F66-15F8-4710-9068-9616434114C1}" type="pres">
      <dgm:prSet presAssocID="{38E3B4C4-901A-4152-85A5-639C67F1BF82}" presName="sibTrans" presStyleCnt="0"/>
      <dgm:spPr/>
    </dgm:pt>
    <dgm:pt modelId="{34163092-3870-4D91-B666-0247D67CDAA3}" type="pres">
      <dgm:prSet presAssocID="{0677E518-1E01-4A04-8476-D2CC089CFE44}" presName="compNode" presStyleCnt="0"/>
      <dgm:spPr/>
    </dgm:pt>
    <dgm:pt modelId="{2A5DF25D-C1F6-49BE-A571-68550F609B11}" type="pres">
      <dgm:prSet presAssocID="{0677E518-1E01-4A04-8476-D2CC089CFE44}" presName="bgRect" presStyleLbl="bgShp" presStyleIdx="5" presStyleCnt="7"/>
      <dgm:spPr/>
    </dgm:pt>
    <dgm:pt modelId="{D3E8A74E-13AE-440B-95DC-1707B9A73668}" type="pres">
      <dgm:prSet presAssocID="{0677E518-1E01-4A04-8476-D2CC089CFE4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68E36A7-0F5E-4F9C-8B3B-83BFE9828CAB}" type="pres">
      <dgm:prSet presAssocID="{0677E518-1E01-4A04-8476-D2CC089CFE44}" presName="spaceRect" presStyleCnt="0"/>
      <dgm:spPr/>
    </dgm:pt>
    <dgm:pt modelId="{BF57F15C-57D9-4839-A447-F419C1EF0EE8}" type="pres">
      <dgm:prSet presAssocID="{0677E518-1E01-4A04-8476-D2CC089CFE44}" presName="parTx" presStyleLbl="revTx" presStyleIdx="5" presStyleCnt="7">
        <dgm:presLayoutVars>
          <dgm:chMax val="0"/>
          <dgm:chPref val="0"/>
        </dgm:presLayoutVars>
      </dgm:prSet>
      <dgm:spPr/>
    </dgm:pt>
    <dgm:pt modelId="{8C69101B-9818-4434-AF43-5EE4CF489DC2}" type="pres">
      <dgm:prSet presAssocID="{CB9C71E9-5A76-446A-8F9F-D39F20427D68}" presName="sibTrans" presStyleCnt="0"/>
      <dgm:spPr/>
    </dgm:pt>
    <dgm:pt modelId="{DA698C48-B21D-4795-9F6B-72C843A13AD9}" type="pres">
      <dgm:prSet presAssocID="{32E1AAB5-FF7A-47DC-91E2-4F39CEE60706}" presName="compNode" presStyleCnt="0"/>
      <dgm:spPr/>
    </dgm:pt>
    <dgm:pt modelId="{8AC24E62-4331-43AF-B999-68BA4AEBDA54}" type="pres">
      <dgm:prSet presAssocID="{32E1AAB5-FF7A-47DC-91E2-4F39CEE60706}" presName="bgRect" presStyleLbl="bgShp" presStyleIdx="6" presStyleCnt="7"/>
      <dgm:spPr/>
    </dgm:pt>
    <dgm:pt modelId="{7E869D0B-5DEC-4E64-8782-056DC498087D}" type="pres">
      <dgm:prSet presAssocID="{32E1AAB5-FF7A-47DC-91E2-4F39CEE6070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 volando con relleno sólido"/>
        </a:ext>
      </dgm:extLst>
    </dgm:pt>
    <dgm:pt modelId="{F030E4D6-9BF1-497E-8142-008926DB6FA6}" type="pres">
      <dgm:prSet presAssocID="{32E1AAB5-FF7A-47DC-91E2-4F39CEE60706}" presName="spaceRect" presStyleCnt="0"/>
      <dgm:spPr/>
    </dgm:pt>
    <dgm:pt modelId="{6ADAE5D6-2027-442E-A12D-7179123115BF}" type="pres">
      <dgm:prSet presAssocID="{32E1AAB5-FF7A-47DC-91E2-4F39CEE6070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F90972A-27B8-4317-B1A5-38E6BB11C938}" srcId="{B4CABFBD-B87F-4365-B6B0-5CAF8239EAAA}" destId="{0677E518-1E01-4A04-8476-D2CC089CFE44}" srcOrd="5" destOrd="0" parTransId="{760B067B-FE5A-4E87-8387-72D92E0495EA}" sibTransId="{CB9C71E9-5A76-446A-8F9F-D39F20427D68}"/>
    <dgm:cxn modelId="{01398B31-21E3-4DC5-A139-E2F6F8F09B1C}" type="presOf" srcId="{32E1AAB5-FF7A-47DC-91E2-4F39CEE60706}" destId="{6ADAE5D6-2027-442E-A12D-7179123115BF}" srcOrd="0" destOrd="0" presId="urn:microsoft.com/office/officeart/2018/2/layout/IconVerticalSolidList"/>
    <dgm:cxn modelId="{DF53D235-0201-443C-BAEC-9EC5B4F57754}" srcId="{B4CABFBD-B87F-4365-B6B0-5CAF8239EAAA}" destId="{1878A49C-7BEB-4FDC-8A7E-72A9C16E0282}" srcOrd="1" destOrd="0" parTransId="{A01ED1C3-A3E0-47C7-A36B-2F00EB381F72}" sibTransId="{ECA7EFBC-2571-4671-8C50-0EC17C069D9F}"/>
    <dgm:cxn modelId="{09EF034C-A669-40E8-B47B-24244FE6F5CD}" type="presOf" srcId="{1878A49C-7BEB-4FDC-8A7E-72A9C16E0282}" destId="{8F055347-47E0-4EC6-83A2-655058C46B06}" srcOrd="0" destOrd="0" presId="urn:microsoft.com/office/officeart/2018/2/layout/IconVerticalSolidList"/>
    <dgm:cxn modelId="{96693F92-A1C1-4B7E-84ED-A3927D0E790A}" srcId="{B4CABFBD-B87F-4365-B6B0-5CAF8239EAAA}" destId="{32E1AAB5-FF7A-47DC-91E2-4F39CEE60706}" srcOrd="6" destOrd="0" parTransId="{F6583E92-2177-440B-A254-78EACB956391}" sibTransId="{767E4157-AC6D-46E4-906D-611499EC37D6}"/>
    <dgm:cxn modelId="{AEF81793-1EF9-47BE-87DD-59A66498E4F9}" srcId="{B4CABFBD-B87F-4365-B6B0-5CAF8239EAAA}" destId="{37752A22-EAAA-4835-88BF-05A908A5B59C}" srcOrd="3" destOrd="0" parTransId="{C0B7BBA2-1E0C-439A-9E7B-41F23B3FCE1A}" sibTransId="{96C239C6-4812-438D-9E0E-EEA64FBD1730}"/>
    <dgm:cxn modelId="{BDB9E997-D68B-4DCA-B684-58A9D5D50DF3}" srcId="{B4CABFBD-B87F-4365-B6B0-5CAF8239EAAA}" destId="{53BE2807-5896-4CB2-B38B-0F8CF5B8193B}" srcOrd="2" destOrd="0" parTransId="{78C3091E-43E1-4E3A-A07F-EBA520E760B9}" sibTransId="{1782A0C1-3CE7-4809-9697-DB346B611280}"/>
    <dgm:cxn modelId="{BFE8E29B-65C2-41D8-898A-8D9EACDECC14}" type="presOf" srcId="{37752A22-EAAA-4835-88BF-05A908A5B59C}" destId="{9B9EFF59-5DFB-4177-A904-FC650616C72E}" srcOrd="0" destOrd="0" presId="urn:microsoft.com/office/officeart/2018/2/layout/IconVerticalSolidList"/>
    <dgm:cxn modelId="{5ED155B2-18CD-4E2B-9B5C-B594B2F3FD3A}" type="presOf" srcId="{6A9AA70F-E810-4816-A13A-49460D460934}" destId="{3019552B-538E-480B-A237-BC201A00AD4F}" srcOrd="0" destOrd="0" presId="urn:microsoft.com/office/officeart/2018/2/layout/IconVerticalSolidList"/>
    <dgm:cxn modelId="{62A56DC0-9DA2-49E5-BFF9-951FF134A8FC}" type="presOf" srcId="{C1034FE4-2C30-45AD-A5A3-99FF72233145}" destId="{A4DC7C7C-FC87-4B0D-8F36-A8F8D23EA1CE}" srcOrd="0" destOrd="0" presId="urn:microsoft.com/office/officeart/2018/2/layout/IconVerticalSolidList"/>
    <dgm:cxn modelId="{FD0C17C3-0F6C-465D-AEDD-1C75B90E6A1A}" srcId="{B4CABFBD-B87F-4365-B6B0-5CAF8239EAAA}" destId="{C1034FE4-2C30-45AD-A5A3-99FF72233145}" srcOrd="0" destOrd="0" parTransId="{A04B2CC1-A734-492B-8238-2A286CD780EA}" sibTransId="{5B666DAD-57BF-4024-A956-2616F96AE9C4}"/>
    <dgm:cxn modelId="{896D7ADD-F651-4BB7-AF25-5B26289AC172}" srcId="{B4CABFBD-B87F-4365-B6B0-5CAF8239EAAA}" destId="{6A9AA70F-E810-4816-A13A-49460D460934}" srcOrd="4" destOrd="0" parTransId="{D0977495-11F1-4B12-9112-60932A52D645}" sibTransId="{38E3B4C4-901A-4152-85A5-639C67F1BF82}"/>
    <dgm:cxn modelId="{5B4BACF7-F4FC-4111-A331-B558C93799CF}" type="presOf" srcId="{53BE2807-5896-4CB2-B38B-0F8CF5B8193B}" destId="{6983CC30-D9A4-450C-86ED-EE55F674D4C0}" srcOrd="0" destOrd="0" presId="urn:microsoft.com/office/officeart/2018/2/layout/IconVerticalSolidList"/>
    <dgm:cxn modelId="{F80FC6FC-D5A1-47DE-BD99-2CEA8162B784}" type="presOf" srcId="{B4CABFBD-B87F-4365-B6B0-5CAF8239EAAA}" destId="{F4EC1D7D-6DF3-4C7F-A2CF-ADE2238EADE4}" srcOrd="0" destOrd="0" presId="urn:microsoft.com/office/officeart/2018/2/layout/IconVerticalSolidList"/>
    <dgm:cxn modelId="{4CC090FE-911F-44D9-855A-6E31C130B453}" type="presOf" srcId="{0677E518-1E01-4A04-8476-D2CC089CFE44}" destId="{BF57F15C-57D9-4839-A447-F419C1EF0EE8}" srcOrd="0" destOrd="0" presId="urn:microsoft.com/office/officeart/2018/2/layout/IconVerticalSolidList"/>
    <dgm:cxn modelId="{838958B0-FC3E-4E8F-86A0-324E4E4D043B}" type="presParOf" srcId="{F4EC1D7D-6DF3-4C7F-A2CF-ADE2238EADE4}" destId="{6E71C220-A067-45C6-921B-A664E7F07AB7}" srcOrd="0" destOrd="0" presId="urn:microsoft.com/office/officeart/2018/2/layout/IconVerticalSolidList"/>
    <dgm:cxn modelId="{88FBF2F9-D929-43A9-8F31-9DC3FE955036}" type="presParOf" srcId="{6E71C220-A067-45C6-921B-A664E7F07AB7}" destId="{47E043F0-CA0A-4F72-8535-3ACBA7E76EC8}" srcOrd="0" destOrd="0" presId="urn:microsoft.com/office/officeart/2018/2/layout/IconVerticalSolidList"/>
    <dgm:cxn modelId="{F3BF8F60-1300-4844-9BF5-B73699164ED9}" type="presParOf" srcId="{6E71C220-A067-45C6-921B-A664E7F07AB7}" destId="{9F28D6EC-3A02-42E8-8D9C-8ED293C22205}" srcOrd="1" destOrd="0" presId="urn:microsoft.com/office/officeart/2018/2/layout/IconVerticalSolidList"/>
    <dgm:cxn modelId="{125FA365-2F4C-45E0-833C-4BEF5BEEE5EF}" type="presParOf" srcId="{6E71C220-A067-45C6-921B-A664E7F07AB7}" destId="{12423F75-84D4-4BB3-8452-A4ED13928087}" srcOrd="2" destOrd="0" presId="urn:microsoft.com/office/officeart/2018/2/layout/IconVerticalSolidList"/>
    <dgm:cxn modelId="{33495CC9-2914-4DC7-A851-964EB26C372F}" type="presParOf" srcId="{6E71C220-A067-45C6-921B-A664E7F07AB7}" destId="{A4DC7C7C-FC87-4B0D-8F36-A8F8D23EA1CE}" srcOrd="3" destOrd="0" presId="urn:microsoft.com/office/officeart/2018/2/layout/IconVerticalSolidList"/>
    <dgm:cxn modelId="{FDAAFD55-38BC-46F8-BD74-EE58B90D560E}" type="presParOf" srcId="{F4EC1D7D-6DF3-4C7F-A2CF-ADE2238EADE4}" destId="{D97558F8-503E-4B48-A1FB-3362C688DA38}" srcOrd="1" destOrd="0" presId="urn:microsoft.com/office/officeart/2018/2/layout/IconVerticalSolidList"/>
    <dgm:cxn modelId="{1C2E6636-E6B5-43A1-90D0-9AFBB22FF410}" type="presParOf" srcId="{F4EC1D7D-6DF3-4C7F-A2CF-ADE2238EADE4}" destId="{5D41BD38-CEA7-43A6-8729-83C8BC3B0C78}" srcOrd="2" destOrd="0" presId="urn:microsoft.com/office/officeart/2018/2/layout/IconVerticalSolidList"/>
    <dgm:cxn modelId="{2F08FD52-DFA6-4CB7-8C38-CE42AD1D7354}" type="presParOf" srcId="{5D41BD38-CEA7-43A6-8729-83C8BC3B0C78}" destId="{76D5951B-021B-4904-8DC4-120FE8FCDF62}" srcOrd="0" destOrd="0" presId="urn:microsoft.com/office/officeart/2018/2/layout/IconVerticalSolidList"/>
    <dgm:cxn modelId="{43922C83-3806-4A9A-8B64-10C6467573A7}" type="presParOf" srcId="{5D41BD38-CEA7-43A6-8729-83C8BC3B0C78}" destId="{0E3C0924-9274-4001-BE5D-F721D1A75860}" srcOrd="1" destOrd="0" presId="urn:microsoft.com/office/officeart/2018/2/layout/IconVerticalSolidList"/>
    <dgm:cxn modelId="{5D98407B-21A0-4F67-87B5-5E872F3CD89D}" type="presParOf" srcId="{5D41BD38-CEA7-43A6-8729-83C8BC3B0C78}" destId="{4BE72771-E4C8-467E-8CCD-527C59F555EE}" srcOrd="2" destOrd="0" presId="urn:microsoft.com/office/officeart/2018/2/layout/IconVerticalSolidList"/>
    <dgm:cxn modelId="{BB55733C-A5D3-4BB4-B8E8-1BB1564EBFF3}" type="presParOf" srcId="{5D41BD38-CEA7-43A6-8729-83C8BC3B0C78}" destId="{8F055347-47E0-4EC6-83A2-655058C46B06}" srcOrd="3" destOrd="0" presId="urn:microsoft.com/office/officeart/2018/2/layout/IconVerticalSolidList"/>
    <dgm:cxn modelId="{8182EDC8-FD46-4FAE-93A7-C7ECAA866AE7}" type="presParOf" srcId="{F4EC1D7D-6DF3-4C7F-A2CF-ADE2238EADE4}" destId="{9B0027E4-B0D3-453E-86BB-73B1D6BA5492}" srcOrd="3" destOrd="0" presId="urn:microsoft.com/office/officeart/2018/2/layout/IconVerticalSolidList"/>
    <dgm:cxn modelId="{2EA34B03-CFE8-40F4-AA97-ACB7DF28F67C}" type="presParOf" srcId="{F4EC1D7D-6DF3-4C7F-A2CF-ADE2238EADE4}" destId="{60F488A2-B923-4715-B405-5695FE8147F7}" srcOrd="4" destOrd="0" presId="urn:microsoft.com/office/officeart/2018/2/layout/IconVerticalSolidList"/>
    <dgm:cxn modelId="{ADB180BF-294B-4F46-BD4D-20CE31576A0A}" type="presParOf" srcId="{60F488A2-B923-4715-B405-5695FE8147F7}" destId="{837197A0-C4F5-452B-8A62-C5E588934A5C}" srcOrd="0" destOrd="0" presId="urn:microsoft.com/office/officeart/2018/2/layout/IconVerticalSolidList"/>
    <dgm:cxn modelId="{9EECD885-475A-409D-86E6-ED340EECE0A0}" type="presParOf" srcId="{60F488A2-B923-4715-B405-5695FE8147F7}" destId="{921A98AA-974E-4CCD-B439-F5E371E2BD1E}" srcOrd="1" destOrd="0" presId="urn:microsoft.com/office/officeart/2018/2/layout/IconVerticalSolidList"/>
    <dgm:cxn modelId="{9420087C-BDB8-40E6-84C5-EB5F18AFCA10}" type="presParOf" srcId="{60F488A2-B923-4715-B405-5695FE8147F7}" destId="{4E05D8CB-0D6D-4E7F-BA9B-841260D731BD}" srcOrd="2" destOrd="0" presId="urn:microsoft.com/office/officeart/2018/2/layout/IconVerticalSolidList"/>
    <dgm:cxn modelId="{CD57DC7C-1388-4D45-9795-A68108033CDA}" type="presParOf" srcId="{60F488A2-B923-4715-B405-5695FE8147F7}" destId="{6983CC30-D9A4-450C-86ED-EE55F674D4C0}" srcOrd="3" destOrd="0" presId="urn:microsoft.com/office/officeart/2018/2/layout/IconVerticalSolidList"/>
    <dgm:cxn modelId="{65C99926-98A5-4943-9B85-F824060C7D09}" type="presParOf" srcId="{F4EC1D7D-6DF3-4C7F-A2CF-ADE2238EADE4}" destId="{A31BFBD4-98DB-4816-82B6-DE3CA64B8065}" srcOrd="5" destOrd="0" presId="urn:microsoft.com/office/officeart/2018/2/layout/IconVerticalSolidList"/>
    <dgm:cxn modelId="{CEB23B87-1C27-410D-A4B8-4C9F69C3486A}" type="presParOf" srcId="{F4EC1D7D-6DF3-4C7F-A2CF-ADE2238EADE4}" destId="{4F4EB2B5-9881-4EBA-A4EA-B09D53BC7D71}" srcOrd="6" destOrd="0" presId="urn:microsoft.com/office/officeart/2018/2/layout/IconVerticalSolidList"/>
    <dgm:cxn modelId="{0596DB11-DBCA-4EAE-9AAA-B96E0358CAD7}" type="presParOf" srcId="{4F4EB2B5-9881-4EBA-A4EA-B09D53BC7D71}" destId="{DD8BDC0E-B1AE-4EA5-B99F-4690FB8F9E05}" srcOrd="0" destOrd="0" presId="urn:microsoft.com/office/officeart/2018/2/layout/IconVerticalSolidList"/>
    <dgm:cxn modelId="{FC3FF12A-8BB4-4C3E-BC8D-AD4FA036CDFF}" type="presParOf" srcId="{4F4EB2B5-9881-4EBA-A4EA-B09D53BC7D71}" destId="{7B73B4B7-7089-45F6-A6F2-6BAF03CB9C5D}" srcOrd="1" destOrd="0" presId="urn:microsoft.com/office/officeart/2018/2/layout/IconVerticalSolidList"/>
    <dgm:cxn modelId="{D396EB44-EAD9-492B-B1CE-5D933B89A24E}" type="presParOf" srcId="{4F4EB2B5-9881-4EBA-A4EA-B09D53BC7D71}" destId="{179024F4-90A0-4787-B124-EDDBF12F97D7}" srcOrd="2" destOrd="0" presId="urn:microsoft.com/office/officeart/2018/2/layout/IconVerticalSolidList"/>
    <dgm:cxn modelId="{61750C96-438B-4816-BAA6-AD17085FCE44}" type="presParOf" srcId="{4F4EB2B5-9881-4EBA-A4EA-B09D53BC7D71}" destId="{9B9EFF59-5DFB-4177-A904-FC650616C72E}" srcOrd="3" destOrd="0" presId="urn:microsoft.com/office/officeart/2018/2/layout/IconVerticalSolidList"/>
    <dgm:cxn modelId="{EAF7BDBC-A140-42E1-8C3D-2F18E88AB47D}" type="presParOf" srcId="{F4EC1D7D-6DF3-4C7F-A2CF-ADE2238EADE4}" destId="{25DCF5BD-E106-495E-8307-47B1C9202D98}" srcOrd="7" destOrd="0" presId="urn:microsoft.com/office/officeart/2018/2/layout/IconVerticalSolidList"/>
    <dgm:cxn modelId="{78993AB4-3082-402D-8751-F8BFA1590699}" type="presParOf" srcId="{F4EC1D7D-6DF3-4C7F-A2CF-ADE2238EADE4}" destId="{0656EB84-5FBB-4A13-B214-55792125EEB4}" srcOrd="8" destOrd="0" presId="urn:microsoft.com/office/officeart/2018/2/layout/IconVerticalSolidList"/>
    <dgm:cxn modelId="{57A55129-DE8A-453E-A801-7F1ED0860844}" type="presParOf" srcId="{0656EB84-5FBB-4A13-B214-55792125EEB4}" destId="{D76DA694-87CD-4814-ACE0-6FC481A2C88F}" srcOrd="0" destOrd="0" presId="urn:microsoft.com/office/officeart/2018/2/layout/IconVerticalSolidList"/>
    <dgm:cxn modelId="{C83B5051-1401-4B87-B300-458232CA43D2}" type="presParOf" srcId="{0656EB84-5FBB-4A13-B214-55792125EEB4}" destId="{B9DD372E-685D-4738-9CE8-BE534F5C6FF1}" srcOrd="1" destOrd="0" presId="urn:microsoft.com/office/officeart/2018/2/layout/IconVerticalSolidList"/>
    <dgm:cxn modelId="{AFE0BF66-8121-48AF-AA25-CF0A54073DAD}" type="presParOf" srcId="{0656EB84-5FBB-4A13-B214-55792125EEB4}" destId="{82197C26-ED41-4E50-B249-AA48D2C89C3A}" srcOrd="2" destOrd="0" presId="urn:microsoft.com/office/officeart/2018/2/layout/IconVerticalSolidList"/>
    <dgm:cxn modelId="{850BF03E-585B-4AAC-8A91-90B13958E737}" type="presParOf" srcId="{0656EB84-5FBB-4A13-B214-55792125EEB4}" destId="{3019552B-538E-480B-A237-BC201A00AD4F}" srcOrd="3" destOrd="0" presId="urn:microsoft.com/office/officeart/2018/2/layout/IconVerticalSolidList"/>
    <dgm:cxn modelId="{D73CC6F5-9BE5-48A6-9E7C-5F69C13CEBAA}" type="presParOf" srcId="{F4EC1D7D-6DF3-4C7F-A2CF-ADE2238EADE4}" destId="{825F5F66-15F8-4710-9068-9616434114C1}" srcOrd="9" destOrd="0" presId="urn:microsoft.com/office/officeart/2018/2/layout/IconVerticalSolidList"/>
    <dgm:cxn modelId="{80414FA3-26EF-4393-B13F-F3BEBC510D11}" type="presParOf" srcId="{F4EC1D7D-6DF3-4C7F-A2CF-ADE2238EADE4}" destId="{34163092-3870-4D91-B666-0247D67CDAA3}" srcOrd="10" destOrd="0" presId="urn:microsoft.com/office/officeart/2018/2/layout/IconVerticalSolidList"/>
    <dgm:cxn modelId="{F18D074D-D7F2-4E5D-BF9F-D4864750EBB2}" type="presParOf" srcId="{34163092-3870-4D91-B666-0247D67CDAA3}" destId="{2A5DF25D-C1F6-49BE-A571-68550F609B11}" srcOrd="0" destOrd="0" presId="urn:microsoft.com/office/officeart/2018/2/layout/IconVerticalSolidList"/>
    <dgm:cxn modelId="{0712C5BC-DFCA-4DE9-A0F0-450EED01ADC9}" type="presParOf" srcId="{34163092-3870-4D91-B666-0247D67CDAA3}" destId="{D3E8A74E-13AE-440B-95DC-1707B9A73668}" srcOrd="1" destOrd="0" presId="urn:microsoft.com/office/officeart/2018/2/layout/IconVerticalSolidList"/>
    <dgm:cxn modelId="{7C16AA6A-BD3C-434C-A144-3E019912060C}" type="presParOf" srcId="{34163092-3870-4D91-B666-0247D67CDAA3}" destId="{768E36A7-0F5E-4F9C-8B3B-83BFE9828CAB}" srcOrd="2" destOrd="0" presId="urn:microsoft.com/office/officeart/2018/2/layout/IconVerticalSolidList"/>
    <dgm:cxn modelId="{B77A7472-E4ED-48FF-A6B2-3B012946CF74}" type="presParOf" srcId="{34163092-3870-4D91-B666-0247D67CDAA3}" destId="{BF57F15C-57D9-4839-A447-F419C1EF0EE8}" srcOrd="3" destOrd="0" presId="urn:microsoft.com/office/officeart/2018/2/layout/IconVerticalSolidList"/>
    <dgm:cxn modelId="{0B7BBFDD-2FDC-41C4-A1DF-940494292CCE}" type="presParOf" srcId="{F4EC1D7D-6DF3-4C7F-A2CF-ADE2238EADE4}" destId="{8C69101B-9818-4434-AF43-5EE4CF489DC2}" srcOrd="11" destOrd="0" presId="urn:microsoft.com/office/officeart/2018/2/layout/IconVerticalSolidList"/>
    <dgm:cxn modelId="{728195A4-58D1-42DC-B27E-1A45606E70EA}" type="presParOf" srcId="{F4EC1D7D-6DF3-4C7F-A2CF-ADE2238EADE4}" destId="{DA698C48-B21D-4795-9F6B-72C843A13AD9}" srcOrd="12" destOrd="0" presId="urn:microsoft.com/office/officeart/2018/2/layout/IconVerticalSolidList"/>
    <dgm:cxn modelId="{74B3D6BD-2370-40DC-8ED7-72F0AD81452C}" type="presParOf" srcId="{DA698C48-B21D-4795-9F6B-72C843A13AD9}" destId="{8AC24E62-4331-43AF-B999-68BA4AEBDA54}" srcOrd="0" destOrd="0" presId="urn:microsoft.com/office/officeart/2018/2/layout/IconVerticalSolidList"/>
    <dgm:cxn modelId="{A73C52CD-565E-419E-941A-BB80FE45DFC8}" type="presParOf" srcId="{DA698C48-B21D-4795-9F6B-72C843A13AD9}" destId="{7E869D0B-5DEC-4E64-8782-056DC498087D}" srcOrd="1" destOrd="0" presId="urn:microsoft.com/office/officeart/2018/2/layout/IconVerticalSolidList"/>
    <dgm:cxn modelId="{C64C315C-2660-4511-BC71-AC518E4E7DBA}" type="presParOf" srcId="{DA698C48-B21D-4795-9F6B-72C843A13AD9}" destId="{F030E4D6-9BF1-497E-8142-008926DB6FA6}" srcOrd="2" destOrd="0" presId="urn:microsoft.com/office/officeart/2018/2/layout/IconVerticalSolidList"/>
    <dgm:cxn modelId="{3598D9D1-E0D2-4245-A3E1-DEFF5F3F6333}" type="presParOf" srcId="{DA698C48-B21D-4795-9F6B-72C843A13AD9}" destId="{6ADAE5D6-2027-442E-A12D-7179123115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043F0-CA0A-4F72-8535-3ACBA7E76EC8}">
      <dsp:nvSpPr>
        <dsp:cNvPr id="0" name=""/>
        <dsp:cNvSpPr/>
      </dsp:nvSpPr>
      <dsp:spPr>
        <a:xfrm>
          <a:off x="0" y="396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8D6EC-3A02-42E8-8D9C-8ED293C22205}">
      <dsp:nvSpPr>
        <dsp:cNvPr id="0" name=""/>
        <dsp:cNvSpPr/>
      </dsp:nvSpPr>
      <dsp:spPr>
        <a:xfrm>
          <a:off x="164997" y="123121"/>
          <a:ext cx="299995" cy="299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C7C7C-FC87-4B0D-8F36-A8F8D23EA1CE}">
      <dsp:nvSpPr>
        <dsp:cNvPr id="0" name=""/>
        <dsp:cNvSpPr/>
      </dsp:nvSpPr>
      <dsp:spPr>
        <a:xfrm>
          <a:off x="629990" y="396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OBJETIVOS</a:t>
          </a:r>
          <a:endParaRPr lang="en-US" sz="1600" kern="1200" dirty="0"/>
        </a:p>
      </dsp:txBody>
      <dsp:txXfrm>
        <a:off x="629990" y="396"/>
        <a:ext cx="5283446" cy="545446"/>
      </dsp:txXfrm>
    </dsp:sp>
    <dsp:sp modelId="{76D5951B-021B-4904-8DC4-120FE8FCDF62}">
      <dsp:nvSpPr>
        <dsp:cNvPr id="0" name=""/>
        <dsp:cNvSpPr/>
      </dsp:nvSpPr>
      <dsp:spPr>
        <a:xfrm>
          <a:off x="0" y="682204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C0924-9274-4001-BE5D-F721D1A75860}">
      <dsp:nvSpPr>
        <dsp:cNvPr id="0" name=""/>
        <dsp:cNvSpPr/>
      </dsp:nvSpPr>
      <dsp:spPr>
        <a:xfrm>
          <a:off x="164997" y="804929"/>
          <a:ext cx="299995" cy="299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55347-47E0-4EC6-83A2-655058C46B06}">
      <dsp:nvSpPr>
        <dsp:cNvPr id="0" name=""/>
        <dsp:cNvSpPr/>
      </dsp:nvSpPr>
      <dsp:spPr>
        <a:xfrm>
          <a:off x="629990" y="682204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RECURSOS</a:t>
          </a:r>
          <a:endParaRPr lang="en-US" sz="1600" kern="1200"/>
        </a:p>
      </dsp:txBody>
      <dsp:txXfrm>
        <a:off x="629990" y="682204"/>
        <a:ext cx="5283446" cy="545446"/>
      </dsp:txXfrm>
    </dsp:sp>
    <dsp:sp modelId="{837197A0-C4F5-452B-8A62-C5E588934A5C}">
      <dsp:nvSpPr>
        <dsp:cNvPr id="0" name=""/>
        <dsp:cNvSpPr/>
      </dsp:nvSpPr>
      <dsp:spPr>
        <a:xfrm>
          <a:off x="0" y="1364012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A98AA-974E-4CCD-B439-F5E371E2BD1E}">
      <dsp:nvSpPr>
        <dsp:cNvPr id="0" name=""/>
        <dsp:cNvSpPr/>
      </dsp:nvSpPr>
      <dsp:spPr>
        <a:xfrm>
          <a:off x="164997" y="1486738"/>
          <a:ext cx="299995" cy="299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3CC30-D9A4-450C-86ED-EE55F674D4C0}">
      <dsp:nvSpPr>
        <dsp:cNvPr id="0" name=""/>
        <dsp:cNvSpPr/>
      </dsp:nvSpPr>
      <dsp:spPr>
        <a:xfrm>
          <a:off x="629990" y="1364012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DOCUMENTACIÓN</a:t>
          </a:r>
          <a:endParaRPr lang="en-US" sz="1600" kern="1200"/>
        </a:p>
      </dsp:txBody>
      <dsp:txXfrm>
        <a:off x="629990" y="1364012"/>
        <a:ext cx="5283446" cy="545446"/>
      </dsp:txXfrm>
    </dsp:sp>
    <dsp:sp modelId="{DD8BDC0E-B1AE-4EA5-B99F-4690FB8F9E05}">
      <dsp:nvSpPr>
        <dsp:cNvPr id="0" name=""/>
        <dsp:cNvSpPr/>
      </dsp:nvSpPr>
      <dsp:spPr>
        <a:xfrm>
          <a:off x="0" y="2045820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3B4B7-7089-45F6-A6F2-6BAF03CB9C5D}">
      <dsp:nvSpPr>
        <dsp:cNvPr id="0" name=""/>
        <dsp:cNvSpPr/>
      </dsp:nvSpPr>
      <dsp:spPr>
        <a:xfrm>
          <a:off x="164997" y="2168546"/>
          <a:ext cx="299995" cy="299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FF59-5DFB-4177-A904-FC650616C72E}">
      <dsp:nvSpPr>
        <dsp:cNvPr id="0" name=""/>
        <dsp:cNvSpPr/>
      </dsp:nvSpPr>
      <dsp:spPr>
        <a:xfrm>
          <a:off x="629990" y="2045820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LO MÁS INTERESANTE</a:t>
          </a:r>
          <a:endParaRPr lang="en-US" sz="1600" kern="1200" dirty="0"/>
        </a:p>
      </dsp:txBody>
      <dsp:txXfrm>
        <a:off x="629990" y="2045820"/>
        <a:ext cx="5283446" cy="545446"/>
      </dsp:txXfrm>
    </dsp:sp>
    <dsp:sp modelId="{D76DA694-87CD-4814-ACE0-6FC481A2C88F}">
      <dsp:nvSpPr>
        <dsp:cNvPr id="0" name=""/>
        <dsp:cNvSpPr/>
      </dsp:nvSpPr>
      <dsp:spPr>
        <a:xfrm>
          <a:off x="0" y="2727628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D372E-685D-4738-9CE8-BE534F5C6FF1}">
      <dsp:nvSpPr>
        <dsp:cNvPr id="0" name=""/>
        <dsp:cNvSpPr/>
      </dsp:nvSpPr>
      <dsp:spPr>
        <a:xfrm>
          <a:off x="164997" y="2850354"/>
          <a:ext cx="299995" cy="299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9552B-538E-480B-A237-BC201A00AD4F}">
      <dsp:nvSpPr>
        <dsp:cNvPr id="0" name=""/>
        <dsp:cNvSpPr/>
      </dsp:nvSpPr>
      <dsp:spPr>
        <a:xfrm>
          <a:off x="629990" y="2727628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FUNCIONAMIENTO</a:t>
          </a:r>
          <a:endParaRPr lang="en-US" sz="1600" kern="1200"/>
        </a:p>
      </dsp:txBody>
      <dsp:txXfrm>
        <a:off x="629990" y="2727628"/>
        <a:ext cx="5283446" cy="545446"/>
      </dsp:txXfrm>
    </dsp:sp>
    <dsp:sp modelId="{2A5DF25D-C1F6-49BE-A571-68550F609B11}">
      <dsp:nvSpPr>
        <dsp:cNvPr id="0" name=""/>
        <dsp:cNvSpPr/>
      </dsp:nvSpPr>
      <dsp:spPr>
        <a:xfrm>
          <a:off x="0" y="3409437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8A74E-13AE-440B-95DC-1707B9A73668}">
      <dsp:nvSpPr>
        <dsp:cNvPr id="0" name=""/>
        <dsp:cNvSpPr/>
      </dsp:nvSpPr>
      <dsp:spPr>
        <a:xfrm>
          <a:off x="164997" y="3532162"/>
          <a:ext cx="299995" cy="2999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7F15C-57D9-4839-A447-F419C1EF0EE8}">
      <dsp:nvSpPr>
        <dsp:cNvPr id="0" name=""/>
        <dsp:cNvSpPr/>
      </dsp:nvSpPr>
      <dsp:spPr>
        <a:xfrm>
          <a:off x="629990" y="3409437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FUTURAS MEJORAS</a:t>
          </a:r>
          <a:endParaRPr lang="en-US" sz="1600" kern="1200" dirty="0"/>
        </a:p>
      </dsp:txBody>
      <dsp:txXfrm>
        <a:off x="629990" y="3409437"/>
        <a:ext cx="5283446" cy="545446"/>
      </dsp:txXfrm>
    </dsp:sp>
    <dsp:sp modelId="{8AC24E62-4331-43AF-B999-68BA4AEBDA54}">
      <dsp:nvSpPr>
        <dsp:cNvPr id="0" name=""/>
        <dsp:cNvSpPr/>
      </dsp:nvSpPr>
      <dsp:spPr>
        <a:xfrm>
          <a:off x="0" y="4091245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69D0B-5DEC-4E64-8782-056DC498087D}">
      <dsp:nvSpPr>
        <dsp:cNvPr id="0" name=""/>
        <dsp:cNvSpPr/>
      </dsp:nvSpPr>
      <dsp:spPr>
        <a:xfrm>
          <a:off x="164997" y="4213970"/>
          <a:ext cx="299995" cy="29999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AE5D6-2027-442E-A12D-7179123115BF}">
      <dsp:nvSpPr>
        <dsp:cNvPr id="0" name=""/>
        <dsp:cNvSpPr/>
      </dsp:nvSpPr>
      <dsp:spPr>
        <a:xfrm>
          <a:off x="629990" y="4091245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COMERCIALIZACIÓN</a:t>
          </a:r>
        </a:p>
      </dsp:txBody>
      <dsp:txXfrm>
        <a:off x="629990" y="4091245"/>
        <a:ext cx="5283446" cy="545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F21B67B-C6ED-4370-B2DF-DF07B4784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63871A-6115-471A-B136-64CCA9ECC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B953FA-7BE8-6F68-B489-9BE162156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5002" y="802298"/>
            <a:ext cx="5541503" cy="2541431"/>
          </a:xfrm>
        </p:spPr>
        <p:txBody>
          <a:bodyPr>
            <a:normAutofit/>
          </a:bodyPr>
          <a:lstStyle/>
          <a:p>
            <a:r>
              <a:rPr lang="es-ES" sz="5400" dirty="0"/>
              <a:t>Conoce tu ukelele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7D47FE-D6FA-4064-85D5-622942CAD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4069" y="477560"/>
            <a:ext cx="4072187" cy="1985550"/>
            <a:chOff x="7630846" y="3690297"/>
            <a:chExt cx="4072187" cy="199820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C14745B-97D5-4EBE-AF13-C5E9F3521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3690297"/>
              <a:ext cx="4072187" cy="199820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78322FD-C0EC-4054-AB4B-882D5011C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3851281"/>
              <a:ext cx="3769485" cy="1675404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6EFB8F7-3CB6-4F3E-9740-C432EEFD1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3459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6EAAA5F3-5146-058F-A152-D1EB27D00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5003" y="3531204"/>
            <a:ext cx="5541502" cy="977621"/>
          </a:xfrm>
        </p:spPr>
        <p:txBody>
          <a:bodyPr>
            <a:normAutofit fontScale="92500"/>
          </a:bodyPr>
          <a:lstStyle/>
          <a:p>
            <a:r>
              <a:rPr lang="es-ES" dirty="0"/>
              <a:t>Ángel mori Martínez Díez</a:t>
            </a:r>
          </a:p>
          <a:p>
            <a:r>
              <a:rPr lang="es-ES" dirty="0"/>
              <a:t>DESARROLLO DE APLICACIONES MULTIPLATAFORMA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D5DC89E-029E-4B97-92CD-7FEA579BE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4069" y="2621808"/>
            <a:ext cx="4072187" cy="3014271"/>
            <a:chOff x="7630846" y="2656646"/>
            <a:chExt cx="4072187" cy="311807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C8B57A-FB04-4DFD-8EC4-00D6B87D7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2656646"/>
              <a:ext cx="4072187" cy="311807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694F1D-5F60-4953-BDE2-37E58C7B8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2816126"/>
              <a:ext cx="3769485" cy="278682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F73F3E1D-BEAB-4D12-A203-F83024DF0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A7CD4E0-A885-4ECE-9934-D68BADC2C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>
            <a:extLst>
              <a:ext uri="{FF2B5EF4-FFF2-40B4-BE49-F238E27FC236}">
                <a16:creationId xmlns:a16="http://schemas.microsoft.com/office/drawing/2014/main" id="{E1B57B47-25B9-A7D0-F14A-073160579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80" y="2743313"/>
            <a:ext cx="2710680" cy="2710680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B139CCA3-1EB2-1AB3-21C2-51278DD5CF5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237" y="759780"/>
            <a:ext cx="3343074" cy="14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ED25A-E70E-D3C4-ECA8-8FF3DC90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preguntas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5EA964-2B32-A6DD-D798-A8C98AEF99E1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8567BE-1776-B70D-9921-67FE7861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0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455F1A-BDE1-BF86-901A-54858E43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ES" dirty="0"/>
              <a:t>Esto </a:t>
            </a:r>
            <a:br>
              <a:rPr lang="es-ES" dirty="0"/>
            </a:br>
            <a:r>
              <a:rPr lang="es-ES" dirty="0"/>
              <a:t>es </a:t>
            </a:r>
            <a:br>
              <a:rPr lang="es-ES" dirty="0"/>
            </a:br>
            <a:r>
              <a:rPr lang="es-ES" dirty="0"/>
              <a:t>una presentación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282DC0D-8663-6F74-F43D-83B27A9E1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45296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67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40ED25A-E70E-D3C4-ECA8-8FF3DC90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objetivos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5EA964-2B32-A6DD-D798-A8C98AEF99E1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7" name="Graphic 6" descr="Diana">
            <a:extLst>
              <a:ext uri="{FF2B5EF4-FFF2-40B4-BE49-F238E27FC236}">
                <a16:creationId xmlns:a16="http://schemas.microsoft.com/office/drawing/2014/main" id="{B38567BE-1776-B70D-9921-67FE7861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8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40ED25A-E70E-D3C4-ECA8-8FF3DC90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Recursos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5EA964-2B32-A6DD-D798-A8C98AEF99E1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8567BE-1776-B70D-9921-67FE7861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3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40ED25A-E70E-D3C4-ECA8-8FF3DC90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Documentación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5EA964-2B32-A6DD-D798-A8C98AEF99E1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8567BE-1776-B70D-9921-67FE7861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5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ED25A-E70E-D3C4-ECA8-8FF3DC90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interesante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5EA964-2B32-A6DD-D798-A8C98AEF99E1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8567BE-1776-B70D-9921-67FE7861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4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ED25A-E70E-D3C4-ECA8-8FF3DC90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Funcionamiento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5EA964-2B32-A6DD-D798-A8C98AEF99E1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8567BE-1776-B70D-9921-67FE7861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0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40ED25A-E70E-D3C4-ECA8-8FF3DC90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Futuras</a:t>
            </a:r>
            <a:r>
              <a:rPr lang="en-US" dirty="0"/>
              <a:t> </a:t>
            </a:r>
            <a:r>
              <a:rPr lang="en-US"/>
              <a:t>mejoras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5EA964-2B32-A6DD-D798-A8C98AEF99E1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8567BE-1776-B70D-9921-67FE7861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3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40ED25A-E70E-D3C4-ECA8-8FF3DC90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dirty="0"/>
              <a:t>comercialización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5EA964-2B32-A6DD-D798-A8C98AEF99E1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8567BE-1776-B70D-9921-67FE7861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31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870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1439</TotalTime>
  <Words>38</Words>
  <Application>Microsoft Macintosh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Galería</vt:lpstr>
      <vt:lpstr>Conoce tu ukelele</vt:lpstr>
      <vt:lpstr>Esto  es  una presentación</vt:lpstr>
      <vt:lpstr>objetivos</vt:lpstr>
      <vt:lpstr>Recursos</vt:lpstr>
      <vt:lpstr>Documentación</vt:lpstr>
      <vt:lpstr>Lo más interesante</vt:lpstr>
      <vt:lpstr>Funcionamiento</vt:lpstr>
      <vt:lpstr>Futuras mejoras</vt:lpstr>
      <vt:lpstr>comercialización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Conoce tu ukelele</dc:title>
  <dc:creator>Microsoft Office User</dc:creator>
  <cp:lastModifiedBy>Ángel Martínez Díez</cp:lastModifiedBy>
  <cp:revision>2</cp:revision>
  <dcterms:created xsi:type="dcterms:W3CDTF">2022-05-16T15:30:38Z</dcterms:created>
  <dcterms:modified xsi:type="dcterms:W3CDTF">2022-05-17T15:31:48Z</dcterms:modified>
</cp:coreProperties>
</file>