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2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83" r:id="rId12"/>
    <p:sldId id="284" r:id="rId13"/>
    <p:sldId id="269" r:id="rId14"/>
    <p:sldId id="270" r:id="rId15"/>
    <p:sldId id="272" r:id="rId16"/>
    <p:sldId id="271" r:id="rId17"/>
    <p:sldId id="274" r:id="rId18"/>
    <p:sldId id="275" r:id="rId19"/>
    <p:sldId id="276" r:id="rId20"/>
    <p:sldId id="278" r:id="rId21"/>
    <p:sldId id="281" r:id="rId22"/>
    <p:sldId id="279" r:id="rId23"/>
    <p:sldId id="286" r:id="rId24"/>
    <p:sldId id="287" r:id="rId25"/>
    <p:sldId id="28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61"/>
    <p:restoredTop sz="94651"/>
  </p:normalViewPr>
  <p:slideViewPr>
    <p:cSldViewPr snapToGrid="0" snapToObjects="1">
      <p:cViewPr>
        <p:scale>
          <a:sx n="89" d="100"/>
          <a:sy n="89" d="100"/>
        </p:scale>
        <p:origin x="-232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7EDF7-3C92-274A-8902-F6E48AE73FDD}" type="datetimeFigureOut">
              <a:rPr lang="es-ES_tradnl" smtClean="0"/>
              <a:t>30/5/21</a:t>
            </a:fld>
            <a:endParaRPr lang="es-ES_tradn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CF470-26E5-8F4B-BAB8-82B46FA368C3}" type="slidenum">
              <a:rPr lang="es-ES_tradnl" smtClean="0"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6257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/>
              <a:t>5/30/21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_tradnl" dirty="0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_tradnl" dirty="0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_tradnl" dirty="0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_tradnl" dirty="0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dirty="0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5/30/21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TradúceMe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_tradnl" b="1" dirty="0" smtClean="0"/>
              <a:t>Una aplicación web</a:t>
            </a:r>
          </a:p>
          <a:p>
            <a:r>
              <a:rPr lang="es-ES_tradnl" b="1" dirty="0" smtClean="0"/>
              <a:t>Un proyecto final</a:t>
            </a:r>
          </a:p>
          <a:p>
            <a:pPr algn="r"/>
            <a:r>
              <a:rPr lang="es-ES_tradnl" b="1" dirty="0" smtClean="0"/>
              <a:t>Por Ángel </a:t>
            </a:r>
            <a:r>
              <a:rPr lang="es-ES_tradnl" b="1" dirty="0"/>
              <a:t>Mori Martínez </a:t>
            </a:r>
            <a:r>
              <a:rPr lang="es-ES_tradnl" b="1" dirty="0" smtClean="0"/>
              <a:t>Díez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761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RECURSOS DE SOFTWARE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XAMP</a:t>
            </a:r>
          </a:p>
          <a:p>
            <a:r>
              <a:rPr lang="es-ES_tradnl" dirty="0" smtClean="0"/>
              <a:t>VISUAL STUDIO CODE</a:t>
            </a:r>
          </a:p>
          <a:p>
            <a:r>
              <a:rPr lang="es-ES_tradnl" dirty="0" smtClean="0"/>
              <a:t>GIT Y GITHUB </a:t>
            </a:r>
          </a:p>
          <a:p>
            <a:r>
              <a:rPr lang="es-ES_tradnl" dirty="0" smtClean="0"/>
              <a:t>NAVIDARORES WEB</a:t>
            </a:r>
          </a:p>
          <a:p>
            <a:r>
              <a:rPr lang="es-ES_tradnl" dirty="0" smtClean="0"/>
              <a:t>INKSCAPE</a:t>
            </a:r>
          </a:p>
        </p:txBody>
      </p:sp>
    </p:spTree>
    <p:extLst>
      <p:ext uri="{BB962C8B-B14F-4D97-AF65-F5344CB8AC3E}">
        <p14:creationId xmlns:p14="http://schemas.microsoft.com/office/powerpoint/2010/main" val="1734328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419227"/>
            <a:ext cx="9906000" cy="2323434"/>
          </a:xfrm>
        </p:spPr>
        <p:txBody>
          <a:bodyPr>
            <a:normAutofit fontScale="90000"/>
          </a:bodyPr>
          <a:lstStyle/>
          <a:p>
            <a:r>
              <a:rPr lang="es-ES_tradnl" sz="8800" dirty="0"/>
              <a:t>FASES DEL PROYECTO</a:t>
            </a:r>
            <a:endParaRPr lang="es-ES_tradn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1141411" y="3742661"/>
            <a:ext cx="9906000" cy="2056477"/>
          </a:xfrm>
        </p:spPr>
        <p:txBody>
          <a:bodyPr numCol="2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_tradnl" dirty="0"/>
              <a:t>PROTOTIPADO DE LA APLICACIÓN WEB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dirty="0"/>
              <a:t>DISEÑO Y RELLENO DE LA INTERFAZ DE USUARIO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dirty="0"/>
              <a:t>GENERACIÓN DINÁMICA DE LA WEB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dirty="0"/>
              <a:t>DESARROLLO MODO ADMINISTRADOR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dirty="0"/>
              <a:t>CACHÉ Y SEGURIDAD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dirty="0"/>
              <a:t>DETALLES Y ARREGLOS</a:t>
            </a:r>
          </a:p>
          <a:p>
            <a:pPr marL="285750" indent="-285750">
              <a:buFont typeface="Arial" charset="0"/>
              <a:buChar char="•"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60308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419227"/>
            <a:ext cx="9906000" cy="2323434"/>
          </a:xfrm>
        </p:spPr>
        <p:txBody>
          <a:bodyPr>
            <a:normAutofit/>
          </a:bodyPr>
          <a:lstStyle/>
          <a:p>
            <a:r>
              <a:rPr lang="es-ES_tradnl" sz="8800" dirty="0"/>
              <a:t>TECNOLOGÍAS</a:t>
            </a:r>
            <a:endParaRPr lang="es-ES_tradn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1141411" y="3742661"/>
            <a:ext cx="9906000" cy="2056477"/>
          </a:xfrm>
        </p:spPr>
        <p:txBody>
          <a:bodyPr numCol="2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dirty="0"/>
              <a:t>HTML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/>
              <a:t>CSS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/>
              <a:t>JAVASCRIPT, AJAX Y JQUERY 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/>
              <a:t>JSON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 smtClean="0"/>
              <a:t>PHP</a:t>
            </a:r>
            <a:endParaRPr lang="es-ES_tradnl" dirty="0"/>
          </a:p>
          <a:p>
            <a:pPr marL="285750" indent="-285750">
              <a:buFont typeface="Arial" charset="0"/>
              <a:buChar char="•"/>
            </a:pPr>
            <a:r>
              <a:rPr lang="es-ES_tradnl" dirty="0"/>
              <a:t>BOOTSTRAP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/>
              <a:t>APACHE HTTP SERVER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/>
              <a:t>MYSQL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/>
              <a:t>TinyMCE</a:t>
            </a:r>
          </a:p>
        </p:txBody>
      </p:sp>
    </p:spTree>
    <p:extLst>
      <p:ext uri="{BB962C8B-B14F-4D97-AF65-F5344CB8AC3E}">
        <p14:creationId xmlns:p14="http://schemas.microsoft.com/office/powerpoint/2010/main" val="169917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419227"/>
            <a:ext cx="9906000" cy="2323434"/>
          </a:xfrm>
        </p:spPr>
        <p:txBody>
          <a:bodyPr>
            <a:normAutofit/>
          </a:bodyPr>
          <a:lstStyle/>
          <a:p>
            <a:r>
              <a:rPr lang="es-ES_tradnl" sz="8800" dirty="0" smtClean="0"/>
              <a:t>Diseño</a:t>
            </a:r>
            <a:endParaRPr lang="es-ES_tradn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1141411" y="3742661"/>
            <a:ext cx="9906000" cy="2056477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s-ES_tradnl" dirty="0" smtClean="0"/>
              <a:t>DIAGRAMA DE LA APLIACION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/>
              <a:t>Diagrama E/R </a:t>
            </a:r>
            <a:endParaRPr lang="es-ES_tradnl" dirty="0" smtClean="0"/>
          </a:p>
          <a:p>
            <a:pPr marL="285750" indent="-285750">
              <a:buFont typeface="Arial" charset="0"/>
              <a:buChar char="•"/>
            </a:pPr>
            <a:r>
              <a:rPr lang="es-ES_tradnl" dirty="0" smtClean="0"/>
              <a:t>INTERFACES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52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3440" y="494531"/>
            <a:ext cx="9905998" cy="1478570"/>
          </a:xfrm>
        </p:spPr>
        <p:txBody>
          <a:bodyPr/>
          <a:lstStyle/>
          <a:p>
            <a:r>
              <a:rPr lang="es-ES_tradnl" dirty="0" smtClean="0"/>
              <a:t>DIAGRAMA </a:t>
            </a:r>
            <a:r>
              <a:rPr lang="es-ES_tradnl" dirty="0"/>
              <a:t>DE LA APLICACIÓN</a:t>
            </a:r>
          </a:p>
        </p:txBody>
      </p:sp>
      <p:pic>
        <p:nvPicPr>
          <p:cNvPr id="8" name="Marcador de contenido 7" descr="../../../../../../../../Downloads/Diagrama%20de%20la%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576" y="154982"/>
            <a:ext cx="7935133" cy="670301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uadroTexto 8"/>
          <p:cNvSpPr txBox="1"/>
          <p:nvPr/>
        </p:nvSpPr>
        <p:spPr>
          <a:xfrm>
            <a:off x="893440" y="2851689"/>
            <a:ext cx="230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INTERFAZ DE USUARIO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688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3440" y="494531"/>
            <a:ext cx="9905998" cy="1478570"/>
          </a:xfrm>
        </p:spPr>
        <p:txBody>
          <a:bodyPr/>
          <a:lstStyle/>
          <a:p>
            <a:r>
              <a:rPr lang="es-ES_tradnl" dirty="0"/>
              <a:t>DIAGRAMA DE LA APLICACIÓN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893440" y="2851689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MODO ADMINISTRADOR</a:t>
            </a:r>
          </a:p>
        </p:txBody>
      </p:sp>
      <p:pic>
        <p:nvPicPr>
          <p:cNvPr id="7" name="Imagen 6" descr="../../../../../../../../Downloads/Diagrama%20admini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328" y="1642820"/>
            <a:ext cx="6634355" cy="39039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710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4436" y="494531"/>
            <a:ext cx="9905998" cy="1478570"/>
          </a:xfrm>
        </p:spPr>
        <p:txBody>
          <a:bodyPr/>
          <a:lstStyle/>
          <a:p>
            <a:r>
              <a:rPr lang="es-ES_tradnl" dirty="0"/>
              <a:t>Diagrama E/R </a:t>
            </a:r>
            <a:endParaRPr lang="es-ES_tradnl" dirty="0"/>
          </a:p>
        </p:txBody>
      </p:sp>
      <p:pic>
        <p:nvPicPr>
          <p:cNvPr id="5" name="Marcador de contenido 4" descr="../../../../../../../../Downloads/Diagra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119" y="1642820"/>
            <a:ext cx="7693332" cy="4680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620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2045" y="618517"/>
            <a:ext cx="9905998" cy="1478570"/>
          </a:xfrm>
        </p:spPr>
        <p:txBody>
          <a:bodyPr/>
          <a:lstStyle/>
          <a:p>
            <a:r>
              <a:rPr lang="es-ES_tradnl" dirty="0" smtClean="0"/>
              <a:t>INTERFACES</a:t>
            </a:r>
            <a:endParaRPr lang="es-ES_tradnl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933664" y="1266090"/>
            <a:ext cx="3921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2400" dirty="0" smtClean="0"/>
              <a:t>CSS + BOOTSTRAP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2400" dirty="0" smtClean="0"/>
              <a:t>DISEÑO ADAPTATIVO</a:t>
            </a:r>
            <a:endParaRPr lang="es-ES_tradnl" sz="2400" dirty="0"/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1858757" y="2396896"/>
            <a:ext cx="10071444" cy="4161295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>
          <a:blip r:embed="rId3"/>
          <a:stretch>
            <a:fillRect/>
          </a:stretch>
        </p:blipFill>
        <p:spPr>
          <a:xfrm>
            <a:off x="515841" y="1619573"/>
            <a:ext cx="3929482" cy="523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2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C2E4E997-8672-4FFD-B8EC-9932A8E471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xmlns="" id="{FE6BA9E6-1D9E-4D30-B528-D49FA1342E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4100" y="624682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INTERFACES</a:t>
            </a:r>
            <a:endParaRPr lang="en-US" sz="3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141412" y="2249487"/>
            <a:ext cx="4459287" cy="3965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000" dirty="0" smtClean="0"/>
              <a:t>COLUMNAS </a:t>
            </a:r>
            <a:r>
              <a:rPr lang="en-US" sz="2000" dirty="0" smtClean="0"/>
              <a:t>BOOTSTRAP</a:t>
            </a:r>
            <a:endParaRPr lang="en-US" sz="2000" dirty="0"/>
          </a:p>
        </p:txBody>
      </p:sp>
      <p:pic>
        <p:nvPicPr>
          <p:cNvPr id="9" name="Imagen 8"/>
          <p:cNvPicPr/>
          <p:nvPr/>
        </p:nvPicPr>
        <p:blipFill>
          <a:blip r:embed="rId4"/>
          <a:stretch>
            <a:fillRect/>
          </a:stretch>
        </p:blipFill>
        <p:spPr>
          <a:xfrm>
            <a:off x="4270210" y="883039"/>
            <a:ext cx="7003139" cy="505976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453E4DEE-E996-40F8-8635-0FF43D7348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xmlns="" id="{08BD1D3E-43CE-49EB-A424-0738950C64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xmlns="" id="{E9182037-E3FA-489A-95D5-29E4248420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xmlns="" id="{E8864E76-AD7F-4BEE-B3F6-A78FA42AEF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xmlns="" id="{8AD071B3-046D-4479-91FE-01E9AD7C8A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xmlns="" id="{91D776F5-E902-4A4D-A75D-A46E063C9F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xmlns="" id="{EBED8F24-A998-4952-AB68-E2074F0746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xmlns="" id="{74D7A646-8CDC-49B3-9C44-3EF38DB426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xmlns="" id="{D4E99D14-E4F4-419B-9AAF-8D1CEAB28A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xmlns="" id="{377E106C-5445-4A52-9F7E-DA17387442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xmlns="" id="{752BFE96-D378-4BAE-A64B-F851A34C4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xmlns="" id="{B88FFB19-5A5E-4078-B467-9D4ABD21BD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xmlns="" id="{11042975-3D19-4728-BCDA-D3F5CD633E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xmlns="" id="{A28972BD-D2E1-4DCA-A907-2E3B6F6066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xmlns="" id="{1C806824-5C2D-4747-B038-69EE4074B3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xmlns="" id="{3B33F710-16D7-4F48-BFCA-66C9CA2352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xmlns="" id="{6C8C8ED4-90FA-4E97-AAF0-D5D51E6A93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xmlns="" id="{6C5EB9C1-B25F-4172-8A96-5950ECC828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xmlns="" id="{097E6E8A-9373-4655-882B-21715CCE97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xmlns="" id="{EB8CC766-1206-4372-ACAF-8230AF4D54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xmlns="" id="{1C8E2511-2489-47B2-9C19-C410910DD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xmlns="" id="{D7820196-0A47-47EF-832C-A688E8977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xmlns="" id="{4982E0BF-34AE-48A3-AD6B-E0F3CD05DB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xmlns="" id="{CD34643B-9DF2-4310-8868-48252C3393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xmlns="" id="{4E020C4E-AF64-44A8-B830-779541D8D5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xmlns="" id="{D97BC3D3-B1B3-4825-9169-BBEF1DBCF0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xmlns="" id="{A750DC4F-1DAF-470E-98C6-6C68DEB933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xmlns="" id="{2F99594A-5BBD-4E10-A818-8BE52B7D95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uadroTexto 2"/>
          <p:cNvSpPr txBox="1"/>
          <p:nvPr/>
        </p:nvSpPr>
        <p:spPr>
          <a:xfrm>
            <a:off x="7587049" y="7438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7358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419227"/>
            <a:ext cx="9906000" cy="2323434"/>
          </a:xfrm>
        </p:spPr>
        <p:txBody>
          <a:bodyPr>
            <a:normAutofit/>
          </a:bodyPr>
          <a:lstStyle/>
          <a:p>
            <a:r>
              <a:rPr lang="es-ES_tradnl" sz="8800" dirty="0" smtClean="0"/>
              <a:t>PRUEBAS</a:t>
            </a:r>
            <a:endParaRPr lang="es-ES_tradn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1141411" y="3742661"/>
            <a:ext cx="9906000" cy="2056477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s-ES_tradnl" dirty="0" smtClean="0"/>
              <a:t>DE ESTILO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 smtClean="0"/>
              <a:t>DE FUNDIONALIDAD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 smtClean="0"/>
              <a:t>PRUEBAS DE USUARIO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499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¿qué es TradúceMe?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UNA APLIICACIÓN WEB PARA UNA TRADUCTORA</a:t>
            </a:r>
          </a:p>
          <a:p>
            <a:r>
              <a:rPr lang="es-ES_tradnl" dirty="0" smtClean="0"/>
              <a:t>UNA PÁGINA DE ATERRIZAJE</a:t>
            </a:r>
          </a:p>
          <a:p>
            <a:r>
              <a:rPr lang="es-ES_tradnl" dirty="0" smtClean="0"/>
              <a:t>UN MODO ADMINISTRDOR PARA PERSONALIZARLA</a:t>
            </a:r>
          </a:p>
          <a:p>
            <a:r>
              <a:rPr lang="es-ES_tradnl" dirty="0" smtClean="0"/>
              <a:t>PAGINAS HASTS EN DOS IDIOMAS</a:t>
            </a:r>
          </a:p>
          <a:p>
            <a:r>
              <a:rPr lang="es-ES_tradnl" dirty="0" smtClean="0"/>
              <a:t>UN DESARROLLO DESDE CERO</a:t>
            </a:r>
          </a:p>
          <a:p>
            <a:pPr lvl="1"/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56408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419227"/>
            <a:ext cx="9906000" cy="2323434"/>
          </a:xfrm>
        </p:spPr>
        <p:txBody>
          <a:bodyPr>
            <a:normAutofit fontScale="90000"/>
          </a:bodyPr>
          <a:lstStyle/>
          <a:p>
            <a:r>
              <a:rPr lang="es-ES_tradnl" sz="8800" dirty="0" smtClean="0"/>
              <a:t>Conclusiones finales</a:t>
            </a:r>
            <a:endParaRPr lang="es-ES_tradn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1141411" y="3742661"/>
            <a:ext cx="9906000" cy="2056477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s-ES_tradnl" dirty="0" smtClean="0"/>
              <a:t>cumplimiento de requisitos: un desastre, pero pequeño y solucionado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 smtClean="0"/>
              <a:t>Propuestas de mejora</a:t>
            </a:r>
            <a:r>
              <a:rPr lang="mr-IN" dirty="0" smtClean="0"/>
              <a:t>…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7873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Propuestas de mejora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CAMBIO DE CONTRASEÑA</a:t>
            </a:r>
          </a:p>
          <a:p>
            <a:r>
              <a:rPr lang="es-ES_tradnl" dirty="0" smtClean="0"/>
              <a:t>BORRADO DE PÁGINAS</a:t>
            </a:r>
          </a:p>
          <a:p>
            <a:r>
              <a:rPr lang="es-ES_tradnl" dirty="0" smtClean="0"/>
              <a:t>MEJORAS EN LA BD</a:t>
            </a:r>
          </a:p>
          <a:p>
            <a:r>
              <a:rPr lang="es-ES_tradnl" dirty="0" smtClean="0"/>
              <a:t>FORMULARIO CONTACTO</a:t>
            </a:r>
          </a:p>
          <a:p>
            <a:r>
              <a:rPr lang="es-ES_tradnl" dirty="0" smtClean="0"/>
              <a:t>NOTIFICACIONES PARA ADMIN EN INTERFAZ DE USUARIO</a:t>
            </a:r>
          </a:p>
          <a:p>
            <a:r>
              <a:rPr lang="es-ES_tradnl" dirty="0" smtClean="0"/>
              <a:t>USO DE URLs AMIGABLES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1061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1419227"/>
            <a:ext cx="11050590" cy="2323434"/>
          </a:xfrm>
        </p:spPr>
        <p:txBody>
          <a:bodyPr>
            <a:normAutofit fontScale="90000"/>
          </a:bodyPr>
          <a:lstStyle/>
          <a:p>
            <a:r>
              <a:rPr lang="es-ES_tradnl" sz="8800" dirty="0" smtClean="0"/>
              <a:t>Se agradecen </a:t>
            </a:r>
            <a:br>
              <a:rPr lang="es-ES_tradnl" sz="8800" dirty="0" smtClean="0"/>
            </a:br>
            <a:r>
              <a:rPr lang="es-ES_tradnl" sz="8800" dirty="0" smtClean="0"/>
              <a:t>preguntas</a:t>
            </a:r>
            <a:endParaRPr lang="es-ES_tradn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1141411" y="3742661"/>
            <a:ext cx="9906000" cy="2056477"/>
          </a:xfrm>
        </p:spPr>
        <p:txBody>
          <a:bodyPr/>
          <a:lstStyle/>
          <a:p>
            <a:r>
              <a:rPr lang="es-ES_tradnl" dirty="0" smtClean="0"/>
              <a:t>Si no tienes dudas, puede que no me haya explicado bien</a:t>
            </a:r>
          </a:p>
        </p:txBody>
      </p:sp>
    </p:spTree>
    <p:extLst>
      <p:ext uri="{BB962C8B-B14F-4D97-AF65-F5344CB8AC3E}">
        <p14:creationId xmlns:p14="http://schemas.microsoft.com/office/powerpoint/2010/main" val="136490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1419227"/>
            <a:ext cx="10202865" cy="2323434"/>
          </a:xfrm>
        </p:spPr>
        <p:txBody>
          <a:bodyPr>
            <a:normAutofit fontScale="90000"/>
          </a:bodyPr>
          <a:lstStyle/>
          <a:p>
            <a:r>
              <a:rPr lang="es-ES_tradnl" sz="8800" dirty="0" smtClean="0"/>
              <a:t>ESA ES UNA MUY BUENA PREGUNTA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4994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1419227"/>
            <a:ext cx="11050590" cy="2323434"/>
          </a:xfrm>
        </p:spPr>
        <p:txBody>
          <a:bodyPr>
            <a:normAutofit fontScale="90000"/>
          </a:bodyPr>
          <a:lstStyle/>
          <a:p>
            <a:r>
              <a:rPr lang="es-ES_tradnl" sz="8800" dirty="0" smtClean="0"/>
              <a:t>¿ALGUNA </a:t>
            </a:r>
            <a:br>
              <a:rPr lang="es-ES_tradnl" sz="8800" dirty="0" smtClean="0"/>
            </a:br>
            <a:r>
              <a:rPr lang="es-ES_tradnl" sz="8800" dirty="0" smtClean="0"/>
              <a:t>PREGUNTA MÁS?</a:t>
            </a:r>
            <a:endParaRPr lang="es-ES_tradn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1141411" y="3742661"/>
            <a:ext cx="9906000" cy="2056477"/>
          </a:xfrm>
        </p:spPr>
        <p:txBody>
          <a:bodyPr/>
          <a:lstStyle/>
          <a:p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85873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1419227"/>
            <a:ext cx="11050590" cy="3409948"/>
          </a:xfrm>
        </p:spPr>
        <p:txBody>
          <a:bodyPr>
            <a:normAutofit fontScale="90000"/>
          </a:bodyPr>
          <a:lstStyle/>
          <a:p>
            <a:r>
              <a:rPr lang="es-ES_tradnl" sz="8800" dirty="0" smtClean="0"/>
              <a:t>SI NO HAY MÁS PREGUNTAS VAMOS </a:t>
            </a:r>
            <a:br>
              <a:rPr lang="es-ES_tradnl" sz="8800" dirty="0" smtClean="0"/>
            </a:br>
            <a:r>
              <a:rPr lang="es-ES_tradnl" sz="8800" dirty="0" smtClean="0"/>
              <a:t>CON LA DEMOSTRACIÓN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776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LA PRESENTACIÓN: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_tradnl" dirty="0" smtClean="0"/>
              <a:t>REQUISITOS</a:t>
            </a:r>
          </a:p>
          <a:p>
            <a:r>
              <a:rPr lang="es-ES_tradnl" dirty="0" smtClean="0"/>
              <a:t>RECURSOS</a:t>
            </a:r>
          </a:p>
          <a:p>
            <a:r>
              <a:rPr lang="es-ES_tradnl" dirty="0" smtClean="0"/>
              <a:t>FASES DEL PROYECTO</a:t>
            </a:r>
          </a:p>
          <a:p>
            <a:r>
              <a:rPr lang="es-ES_tradnl" dirty="0" smtClean="0"/>
              <a:t>TECNOLOGÍAS</a:t>
            </a:r>
          </a:p>
          <a:p>
            <a:r>
              <a:rPr lang="es-ES_tradnl" dirty="0" smtClean="0"/>
              <a:t>DISEÑO</a:t>
            </a:r>
          </a:p>
          <a:p>
            <a:r>
              <a:rPr lang="es-ES_tradnl" dirty="0" smtClean="0"/>
              <a:t>PRUEBAS</a:t>
            </a:r>
          </a:p>
          <a:p>
            <a:r>
              <a:rPr lang="es-ES_tradnl" dirty="0" smtClean="0"/>
              <a:t>CONCLUSIONES FINALES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859329" y="6488668"/>
            <a:ext cx="211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Y PREGUNTAS     ^.^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800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419227"/>
            <a:ext cx="9906000" cy="2323434"/>
          </a:xfrm>
        </p:spPr>
        <p:txBody>
          <a:bodyPr/>
          <a:lstStyle/>
          <a:p>
            <a:r>
              <a:rPr lang="es-ES_tradnl" sz="8800" dirty="0" smtClean="0"/>
              <a:t>REQUISITOS</a:t>
            </a:r>
            <a:endParaRPr lang="es-ES_tradn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1141411" y="3742661"/>
            <a:ext cx="9906000" cy="2056477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s-ES_tradnl" dirty="0" smtClean="0"/>
              <a:t>DE LA INTERFAZ DE USUARIO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 smtClean="0"/>
              <a:t>DEL MODO ADMINISTRADOR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 smtClean="0"/>
              <a:t>DE uso </a:t>
            </a:r>
            <a:r>
              <a:rPr lang="es-ES_tradnl" dirty="0"/>
              <a:t>de datos, eficiencia y seguridad</a:t>
            </a:r>
            <a:r>
              <a:rPr lang="es-ES_tradnl" dirty="0"/>
              <a:t> </a:t>
            </a:r>
            <a:endParaRPr lang="es-ES_tradnl" dirty="0" smtClean="0"/>
          </a:p>
          <a:p>
            <a:pPr marL="285750" indent="-285750">
              <a:buFont typeface="Arial" charset="0"/>
              <a:buChar char="•"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2390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REQUISITOS DE LA INTERFAZ DE USUARIO</a:t>
            </a:r>
            <a:endParaRPr lang="es-ES_tradnl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ACCESO AL CONTENIDO </a:t>
            </a:r>
          </a:p>
          <a:p>
            <a:pPr lvl="1"/>
            <a:r>
              <a:rPr lang="es-ES_tradnl" dirty="0" smtClean="0"/>
              <a:t>EN EL IDIOMA QUE ESTÉS USANDO </a:t>
            </a:r>
          </a:p>
          <a:p>
            <a:pPr lvl="1"/>
            <a:r>
              <a:rPr lang="es-ES_tradnl" dirty="0" smtClean="0"/>
              <a:t>SI NO ESTÁ DISPONIBLE, EN ESE, EN EL OTRO</a:t>
            </a:r>
          </a:p>
          <a:p>
            <a:r>
              <a:rPr lang="es-ES_tradnl" dirty="0" smtClean="0"/>
              <a:t>DETECTAR LAS PREFERENCIAS DE IDIOMA DEL NAVEGADOR</a:t>
            </a:r>
          </a:p>
          <a:p>
            <a:r>
              <a:rPr lang="es-ES_tradnl" dirty="0" smtClean="0"/>
              <a:t>DISEÑO INTUITIVO Y ADAPTABLE</a:t>
            </a:r>
          </a:p>
          <a:p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638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REQUISITOS </a:t>
            </a:r>
            <a:r>
              <a:rPr lang="es-ES_tradnl" dirty="0"/>
              <a:t>DEL MODO </a:t>
            </a:r>
            <a:r>
              <a:rPr lang="es-ES_tradnl" dirty="0" smtClean="0"/>
              <a:t>ADMINISTRADOR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AÑADIR Y EDITAR PÁGINAS</a:t>
            </a:r>
          </a:p>
          <a:p>
            <a:r>
              <a:rPr lang="es-ES_tradnl" dirty="0" smtClean="0"/>
              <a:t>EDITOR VISUAL DE HTML</a:t>
            </a:r>
          </a:p>
          <a:p>
            <a:r>
              <a:rPr lang="es-ES_tradnl" dirty="0" smtClean="0"/>
              <a:t>ADMINISTRAR DE LA CACHÉ</a:t>
            </a:r>
          </a:p>
          <a:p>
            <a:r>
              <a:rPr lang="es-ES_tradnl" dirty="0" smtClean="0"/>
              <a:t>MOSTRAR INFORMACIÓN DE LA APLIACIÓN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7662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REQUISITOS DE uso </a:t>
            </a:r>
            <a:r>
              <a:rPr lang="es-ES_tradnl" dirty="0"/>
              <a:t>de datos, </a:t>
            </a:r>
            <a:r>
              <a:rPr lang="es-ES_tradnl" dirty="0" smtClean="0"/>
              <a:t>eficiencia </a:t>
            </a:r>
            <a:br>
              <a:rPr lang="es-ES_tradnl" dirty="0" smtClean="0"/>
            </a:br>
            <a:r>
              <a:rPr lang="es-ES_tradnl" dirty="0" smtClean="0"/>
              <a:t>y </a:t>
            </a:r>
            <a:r>
              <a:rPr lang="es-ES_tradnl" dirty="0"/>
              <a:t>seguridad</a:t>
            </a:r>
            <a:r>
              <a:rPr lang="es-ES_tradnl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BASE DE DATOS</a:t>
            </a:r>
          </a:p>
          <a:p>
            <a:r>
              <a:rPr lang="es-ES_tradnl" dirty="0" smtClean="0"/>
              <a:t>USO DE CACHÉ</a:t>
            </a:r>
          </a:p>
          <a:p>
            <a:r>
              <a:rPr lang="es-ES_tradnl" dirty="0" smtClean="0"/>
              <a:t>CONTROL DE ACCESO AL MODO ADMINISTRADOR</a:t>
            </a:r>
          </a:p>
          <a:p>
            <a:r>
              <a:rPr lang="es-ES_tradnl" dirty="0" smtClean="0"/>
              <a:t>SIN CONTRASEÑAS EN TEXTO PLANO.</a:t>
            </a:r>
          </a:p>
          <a:p>
            <a:r>
              <a:rPr lang="es-ES_tradnl" dirty="0" smtClean="0"/>
              <a:t>USAR LA MÍNIMA CANTIDAD DE ARCHIVOS CSS Y JAVASCRIPT</a:t>
            </a:r>
          </a:p>
        </p:txBody>
      </p:sp>
    </p:spTree>
    <p:extLst>
      <p:ext uri="{BB962C8B-B14F-4D97-AF65-F5344CB8AC3E}">
        <p14:creationId xmlns:p14="http://schemas.microsoft.com/office/powerpoint/2010/main" val="12184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419227"/>
            <a:ext cx="9906000" cy="2323434"/>
          </a:xfrm>
        </p:spPr>
        <p:txBody>
          <a:bodyPr/>
          <a:lstStyle/>
          <a:p>
            <a:r>
              <a:rPr lang="es-ES_tradnl" sz="8800" dirty="0" smtClean="0"/>
              <a:t>RECURSOS</a:t>
            </a:r>
            <a:endParaRPr lang="es-ES_tradn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1141411" y="3742661"/>
            <a:ext cx="9906000" cy="2056477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s-ES_tradnl" dirty="0" smtClean="0"/>
              <a:t>HARDWARE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 smtClean="0"/>
              <a:t>SOFTWARE</a:t>
            </a:r>
          </a:p>
          <a:p>
            <a:pPr marL="285750" indent="-285750">
              <a:buFont typeface="Arial" charset="0"/>
              <a:buChar char="•"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7923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RECURSOS DE HARDWARE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ORDENAODOR DE  SOBREMESA O PORTATIL</a:t>
            </a:r>
          </a:p>
          <a:p>
            <a:r>
              <a:rPr lang="es-ES_tradnl" dirty="0" smtClean="0"/>
              <a:t>OTROS DISPOSITIVOS PARA PROVAR LA INTERFAC DE LA APLIACIÓN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0168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627</TotalTime>
  <Words>356</Words>
  <Application>Microsoft Macintosh PowerPoint</Application>
  <PresentationFormat>Panorámica</PresentationFormat>
  <Paragraphs>102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Calibri</vt:lpstr>
      <vt:lpstr>Mangal</vt:lpstr>
      <vt:lpstr>Trebuchet MS</vt:lpstr>
      <vt:lpstr>Tw Cen MT</vt:lpstr>
      <vt:lpstr>Arial</vt:lpstr>
      <vt:lpstr>Circuito</vt:lpstr>
      <vt:lpstr>TradúceMe</vt:lpstr>
      <vt:lpstr>¿qué es TradúceMe?</vt:lpstr>
      <vt:lpstr>LA PRESENTACIÓN:</vt:lpstr>
      <vt:lpstr>REQUISITOS</vt:lpstr>
      <vt:lpstr>REQUISITOS DE LA INTERFAZ DE USUARIO</vt:lpstr>
      <vt:lpstr>REQUISITOS DEL MODO ADMINISTRADOR</vt:lpstr>
      <vt:lpstr>REQUISITOS DE uso de datos, eficiencia  y seguridad </vt:lpstr>
      <vt:lpstr>RECURSOS</vt:lpstr>
      <vt:lpstr>RECURSOS DE HARDWARE</vt:lpstr>
      <vt:lpstr>RECURSOS DE SOFTWARE</vt:lpstr>
      <vt:lpstr>FASES DEL PROYECTO</vt:lpstr>
      <vt:lpstr>TECNOLOGÍAS</vt:lpstr>
      <vt:lpstr>Diseño</vt:lpstr>
      <vt:lpstr>DIAGRAMA DE LA APLICACIÓN</vt:lpstr>
      <vt:lpstr>DIAGRAMA DE LA APLICACIÓN</vt:lpstr>
      <vt:lpstr>Diagrama E/R </vt:lpstr>
      <vt:lpstr>INTERFACES</vt:lpstr>
      <vt:lpstr>INTERFACES</vt:lpstr>
      <vt:lpstr>PRUEBAS</vt:lpstr>
      <vt:lpstr>Conclusiones finales</vt:lpstr>
      <vt:lpstr>Propuestas de mejora</vt:lpstr>
      <vt:lpstr>Se agradecen  preguntas</vt:lpstr>
      <vt:lpstr>ESA ES UNA MUY BUENA PREGUNTA</vt:lpstr>
      <vt:lpstr>¿ALGUNA  PREGUNTA MÁS?</vt:lpstr>
      <vt:lpstr>SI NO HAY MÁS PREGUNTAS VAMOS  CON LA DEMOSTRACIÓN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TradúceMe</dc:title>
  <dc:creator>ÁNGEL MARTÍNEZ DÍEZ</dc:creator>
  <cp:lastModifiedBy>ÁNGEL MARTÍNEZ DÍEZ</cp:lastModifiedBy>
  <cp:revision>17</cp:revision>
  <dcterms:created xsi:type="dcterms:W3CDTF">2021-05-30T12:58:40Z</dcterms:created>
  <dcterms:modified xsi:type="dcterms:W3CDTF">2021-05-30T23:25:59Z</dcterms:modified>
</cp:coreProperties>
</file>