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3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8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7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963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00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99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004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948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58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11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42A1-DF77-4BC6-9378-8AE5604D4FAC}" type="datetimeFigureOut">
              <a:rPr lang="es-CL" smtClean="0"/>
              <a:t>07-10-2021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F49B-AA40-4B84-9C45-A21F303774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86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02829" y="2305050"/>
            <a:ext cx="1347624" cy="14001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https://encrypted-tbn0.gstatic.com/images?q=tbn:ANd9GcTZWV5IzRZXACmbg_jfKrLtRs3ZBgmb-2qOrtwy1WlmwYX5yEaDDdAh4a-8YUGoUHYjMho&amp;usqp=C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7" b="94505" l="43321" r="98195">
                        <a14:foregroundMark x1="66426" y1="86813" x2="66426" y2="86813"/>
                        <a14:foregroundMark x1="68231" y1="87363" x2="68231" y2="87363"/>
                        <a14:foregroundMark x1="46570" y1="69231" x2="46570" y2="69231"/>
                        <a14:foregroundMark x1="48375" y1="69231" x2="64621" y2="69231"/>
                        <a14:foregroundMark x1="55957" y1="29121" x2="66065" y2="69231"/>
                        <a14:foregroundMark x1="56679" y1="32967" x2="49819" y2="69780"/>
                        <a14:foregroundMark x1="57401" y1="43956" x2="63899" y2="63736"/>
                        <a14:foregroundMark x1="55596" y1="46154" x2="51986" y2="67582"/>
                        <a14:foregroundMark x1="53791" y1="66484" x2="63899" y2="68132"/>
                        <a14:foregroundMark x1="56679" y1="23077" x2="68231" y2="18132"/>
                        <a14:foregroundMark x1="72202" y1="30769" x2="72202" y2="67033"/>
                        <a14:foregroundMark x1="76534" y1="12637" x2="86282" y2="8791"/>
                        <a14:foregroundMark x1="87004" y1="21429" x2="77256" y2="53846"/>
                        <a14:foregroundMark x1="88087" y1="20330" x2="97473" y2="55495"/>
                        <a14:foregroundMark x1="86282" y1="25824" x2="84838" y2="56044"/>
                        <a14:foregroundMark x1="77256" y1="56044" x2="96029" y2="56593"/>
                        <a14:foregroundMark x1="69675" y1="72527" x2="62455" y2="83516"/>
                        <a14:foregroundMark x1="74368" y1="71429" x2="81588" y2="82418"/>
                        <a14:foregroundMark x1="87365" y1="12637" x2="87365" y2="17582"/>
                        <a14:foregroundMark x1="55957" y1="25824" x2="56318" y2="28022"/>
                        <a14:backgroundMark x1="56318" y1="52198" x2="58484" y2="63736"/>
                        <a14:backgroundMark x1="56318" y1="46154" x2="57040" y2="49451"/>
                        <a14:backgroundMark x1="54513" y1="62637" x2="57762" y2="64835"/>
                        <a14:backgroundMark x1="60289" y1="60440" x2="62816" y2="66484"/>
                        <a14:backgroundMark x1="54513" y1="64835" x2="54513" y2="64835"/>
                        <a14:backgroundMark x1="54152" y1="65934" x2="54152" y2="65934"/>
                        <a14:backgroundMark x1="58484" y1="27473" x2="67148" y2="65385"/>
                        <a14:backgroundMark x1="67148" y1="24176" x2="68953" y2="63187"/>
                        <a14:backgroundMark x1="59567" y1="25824" x2="65343" y2="23626"/>
                        <a14:backgroundMark x1="76173" y1="18132" x2="74007" y2="53846"/>
                        <a14:backgroundMark x1="85199" y1="17033" x2="74007" y2="53297"/>
                        <a14:backgroundMark x1="76173" y1="17582" x2="84838" y2="13736"/>
                        <a14:backgroundMark x1="84838" y1="14286" x2="85199" y2="17582"/>
                        <a14:backgroundMark x1="57762" y1="30769" x2="60289" y2="40110"/>
                        <a14:backgroundMark x1="59928" y1="38462" x2="66065" y2="64286"/>
                        <a14:backgroundMark x1="88448" y1="28571" x2="89892" y2="50549"/>
                        <a14:backgroundMark x1="94224" y1="50000" x2="87365" y2="51099"/>
                        <a14:backgroundMark x1="87004" y1="52747" x2="95307" y2="54945"/>
                        <a14:backgroundMark x1="79061" y1="54396" x2="83755" y2="53846"/>
                        <a14:backgroundMark x1="84477" y1="39560" x2="81588" y2="52747"/>
                        <a14:backgroundMark x1="91336" y1="22527" x2="98195" y2="54945"/>
                        <a14:backgroundMark x1="64982" y1="74176" x2="68953" y2="67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93" t="1225" b="8786"/>
          <a:stretch/>
        </p:blipFill>
        <p:spPr bwMode="auto">
          <a:xfrm>
            <a:off x="6507804" y="1604962"/>
            <a:ext cx="1347624" cy="1400175"/>
          </a:xfrm>
          <a:prstGeom prst="rect">
            <a:avLst/>
          </a:prstGeom>
          <a:solidFill>
            <a:srgbClr val="FFFFCC"/>
          </a:solidFill>
        </p:spPr>
      </p:pic>
      <p:pic>
        <p:nvPicPr>
          <p:cNvPr id="1028" name="Picture 4" descr="https://encrypted-tbn0.gstatic.com/images?q=tbn:ANd9GcRcPqyHS2kCvlynsOm5GdGnXivWcgkQ0-GGaw&amp;usqp=CA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613" b="100000" l="14391" r="47970">
                        <a14:foregroundMark x1="30996" y1="70430" x2="31365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0001" r="50677" b="-1"/>
          <a:stretch/>
        </p:blipFill>
        <p:spPr bwMode="auto">
          <a:xfrm>
            <a:off x="847725" y="1419225"/>
            <a:ext cx="914400" cy="8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RcPqyHS2kCvlynsOm5GdGnXivWcgkQ0-GGaw&amp;usqp=CAU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7312" l="15129" r="50185">
                        <a14:foregroundMark x1="31734" y1="23656" x2="31365" y2="26344"/>
                        <a14:foregroundMark x1="26199" y1="25806" x2="26568" y2="27957"/>
                        <a14:foregroundMark x1="37269" y1="23656" x2="39483" y2="26882"/>
                        <a14:foregroundMark x1="26568" y1="13441" x2="26568" y2="13441"/>
                        <a14:foregroundMark x1="26937" y1="26344" x2="26937" y2="26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13" t="806" r="52153" b="53494"/>
          <a:stretch/>
        </p:blipFill>
        <p:spPr bwMode="auto">
          <a:xfrm>
            <a:off x="771525" y="2447925"/>
            <a:ext cx="8191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cPqyHS2kCvlynsOm5GdGnXivWcgkQ0-GGaw&amp;usqp=CAU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7849" l="50554" r="84871">
                        <a14:foregroundMark x1="69373" y1="32796" x2="69373" y2="32796"/>
                        <a14:foregroundMark x1="69742" y1="24731" x2="69742" y2="24731"/>
                        <a14:foregroundMark x1="74908" y1="17742" x2="74908" y2="17742"/>
                        <a14:foregroundMark x1="75646" y1="29570" x2="75646" y2="29570"/>
                        <a14:foregroundMark x1="71218" y1="27419" x2="71218" y2="27419"/>
                        <a14:foregroundMark x1="65314" y1="34409" x2="65314" y2="34409"/>
                        <a14:foregroundMark x1="72325" y1="19355" x2="72325" y2="193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906" r="14514" b="52150"/>
          <a:stretch/>
        </p:blipFill>
        <p:spPr bwMode="auto">
          <a:xfrm>
            <a:off x="2162175" y="2447925"/>
            <a:ext cx="866775" cy="8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cPqyHS2kCvlynsOm5GdGnXivWcgkQ0-GGaw&amp;usqp=CAU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0" b="97849" l="51661" r="84502">
                        <a14:foregroundMark x1="67528" y1="79570" x2="67528" y2="79570"/>
                        <a14:foregroundMark x1="67159" y1="84946" x2="73432" y2="74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60" t="52420" r="16043" b="1345"/>
          <a:stretch/>
        </p:blipFill>
        <p:spPr bwMode="auto">
          <a:xfrm>
            <a:off x="3334865" y="2438400"/>
            <a:ext cx="8001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4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550x/da/94/65/da9465538a5c592733b49ee24625e6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3" t="11888" r="27316" b="12614"/>
          <a:stretch/>
        </p:blipFill>
        <p:spPr bwMode="auto">
          <a:xfrm>
            <a:off x="2220685" y="696686"/>
            <a:ext cx="2409371" cy="31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ondosmil.com/fondo/726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028700"/>
            <a:ext cx="8553753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7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584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Tecnico</dc:creator>
  <cp:lastModifiedBy>Tecnico</cp:lastModifiedBy>
  <cp:revision>6</cp:revision>
  <dcterms:created xsi:type="dcterms:W3CDTF">2021-10-07T11:18:17Z</dcterms:created>
  <dcterms:modified xsi:type="dcterms:W3CDTF">2021-10-07T14:23:29Z</dcterms:modified>
</cp:coreProperties>
</file>