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2D80-0D5C-43A7-883F-E6BC79E62056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C508-D2C1-4984-BA52-CF9DEC6C694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slide" Target="slide7.xml"/><Relationship Id="rId18" Type="http://schemas.openxmlformats.org/officeDocument/2006/relationships/image" Target="../media/image8.jpeg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5.jpeg"/><Relationship Id="rId17" Type="http://schemas.openxmlformats.org/officeDocument/2006/relationships/slide" Target="slide5.xml"/><Relationship Id="rId2" Type="http://schemas.openxmlformats.org/officeDocument/2006/relationships/hyperlink" Target="&#1087;&#1088;&#1077;&#1079;&#1077;&#1085;&#1090;&#1072;&#1094;&#1080;&#1103;.pptx" TargetMode="Externa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slide" Target="slide2.xml"/><Relationship Id="rId5" Type="http://schemas.openxmlformats.org/officeDocument/2006/relationships/slide" Target="slide9.xml"/><Relationship Id="rId15" Type="http://schemas.openxmlformats.org/officeDocument/2006/relationships/slide" Target="slide4.xml"/><Relationship Id="rId10" Type="http://schemas.openxmlformats.org/officeDocument/2006/relationships/image" Target="../media/image4.jpeg"/><Relationship Id="rId4" Type="http://schemas.openxmlformats.org/officeDocument/2006/relationships/image" Target="../media/image1.jpeg"/><Relationship Id="rId9" Type="http://schemas.openxmlformats.org/officeDocument/2006/relationships/slide" Target="slide8.xml"/><Relationship Id="rId1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&#1087;&#1088;&#1077;&#1079;&#1077;&#1085;&#1090;&#1072;&#1094;&#1080;&#1103;.ppt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&#1087;&#1088;&#1077;&#1079;&#1077;&#1085;&#1090;&#1072;&#1094;&#1080;&#1103;.ppt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&#1087;&#1088;&#1077;&#1079;&#1077;&#1085;&#1090;&#1072;&#1094;&#1080;&#1103;.ppt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&#1087;&#1088;&#1077;&#1079;&#1077;&#1085;&#1090;&#1072;&#1094;&#1080;&#1103;.ppt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&#1087;&#1088;&#1077;&#1079;&#1077;&#1085;&#1090;&#1072;&#1094;&#1080;&#1103;.ppt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&#1087;&#1088;&#1077;&#1079;&#1077;&#1085;&#1090;&#1072;&#1094;&#1080;&#1103;.ppt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&#1087;&#1088;&#1077;&#1079;&#1077;&#1085;&#1090;&#1072;&#1094;&#1080;&#1103;.ppt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&#1087;&#1088;&#1077;&#1079;&#1077;&#1085;&#1090;&#1072;&#1094;&#1080;&#1103;.ppt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6.jpeg"/><Relationship Id="rId18" Type="http://schemas.openxmlformats.org/officeDocument/2006/relationships/hyperlink" Target="&#1087;&#1088;&#1077;&#1079;&#1077;&#1085;&#1090;&#1072;&#1094;&#1080;&#1103;.pptx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slide" Target="slide7.xml"/><Relationship Id="rId17" Type="http://schemas.openxmlformats.org/officeDocument/2006/relationships/image" Target="../media/image8.jpeg"/><Relationship Id="rId2" Type="http://schemas.openxmlformats.org/officeDocument/2006/relationships/slide" Target="slide3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5" Type="http://schemas.openxmlformats.org/officeDocument/2006/relationships/image" Target="../media/image7.jpeg"/><Relationship Id="rId10" Type="http://schemas.openxmlformats.org/officeDocument/2006/relationships/slide" Target="slide2.xml"/><Relationship Id="rId19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image" Target="../media/image4.jpeg"/><Relationship Id="rId1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slide" Target="slide7.xml"/><Relationship Id="rId18" Type="http://schemas.openxmlformats.org/officeDocument/2006/relationships/image" Target="../media/image8.jpeg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5.jpeg"/><Relationship Id="rId17" Type="http://schemas.openxmlformats.org/officeDocument/2006/relationships/slide" Target="slide5.xml"/><Relationship Id="rId2" Type="http://schemas.openxmlformats.org/officeDocument/2006/relationships/hyperlink" Target="&#1087;&#1088;&#1077;&#1079;&#1077;&#1085;&#1090;&#1072;&#1094;&#1080;&#1103;.pptx" TargetMode="External"/><Relationship Id="rId16" Type="http://schemas.openxmlformats.org/officeDocument/2006/relationships/image" Target="../media/image7.jpeg"/><Relationship Id="rId20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slide" Target="slide2.xml"/><Relationship Id="rId5" Type="http://schemas.openxmlformats.org/officeDocument/2006/relationships/slide" Target="slide9.xml"/><Relationship Id="rId15" Type="http://schemas.openxmlformats.org/officeDocument/2006/relationships/slide" Target="slide4.xml"/><Relationship Id="rId10" Type="http://schemas.openxmlformats.org/officeDocument/2006/relationships/image" Target="../media/image4.jpeg"/><Relationship Id="rId19" Type="http://schemas.openxmlformats.org/officeDocument/2006/relationships/slide" Target="slide10.xml"/><Relationship Id="rId4" Type="http://schemas.openxmlformats.org/officeDocument/2006/relationships/image" Target="../media/image1.jpeg"/><Relationship Id="rId9" Type="http://schemas.openxmlformats.org/officeDocument/2006/relationships/slide" Target="slide8.xml"/><Relationship Id="rId1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6.jpeg"/><Relationship Id="rId18" Type="http://schemas.openxmlformats.org/officeDocument/2006/relationships/slide" Target="slide10.xml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slide" Target="slide7.xml"/><Relationship Id="rId17" Type="http://schemas.openxmlformats.org/officeDocument/2006/relationships/image" Target="../media/image8.jpeg"/><Relationship Id="rId2" Type="http://schemas.openxmlformats.org/officeDocument/2006/relationships/slide" Target="slide3.xml"/><Relationship Id="rId16" Type="http://schemas.openxmlformats.org/officeDocument/2006/relationships/slide" Target="slide5.xml"/><Relationship Id="rId20" Type="http://schemas.openxmlformats.org/officeDocument/2006/relationships/hyperlink" Target="&#1087;&#1088;&#1077;&#1079;&#1077;&#1085;&#1090;&#1072;&#1094;&#1080;&#1103;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5" Type="http://schemas.openxmlformats.org/officeDocument/2006/relationships/image" Target="../media/image7.jpeg"/><Relationship Id="rId10" Type="http://schemas.openxmlformats.org/officeDocument/2006/relationships/slide" Target="slide2.xml"/><Relationship Id="rId19" Type="http://schemas.openxmlformats.org/officeDocument/2006/relationships/slide" Target="slide12.xml"/><Relationship Id="rId4" Type="http://schemas.openxmlformats.org/officeDocument/2006/relationships/slide" Target="slide9.xml"/><Relationship Id="rId9" Type="http://schemas.openxmlformats.org/officeDocument/2006/relationships/image" Target="../media/image4.jpeg"/><Relationship Id="rId1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slide" Target="slide7.xml"/><Relationship Id="rId18" Type="http://schemas.openxmlformats.org/officeDocument/2006/relationships/image" Target="../media/image8.jpeg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5.jpeg"/><Relationship Id="rId17" Type="http://schemas.openxmlformats.org/officeDocument/2006/relationships/slide" Target="slide5.xml"/><Relationship Id="rId2" Type="http://schemas.openxmlformats.org/officeDocument/2006/relationships/hyperlink" Target="&#1087;&#1088;&#1077;&#1079;&#1077;&#1085;&#1090;&#1072;&#1094;&#1080;&#1103;.pptx" TargetMode="External"/><Relationship Id="rId16" Type="http://schemas.openxmlformats.org/officeDocument/2006/relationships/image" Target="../media/image7.jpeg"/><Relationship Id="rId20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slide" Target="slide2.xml"/><Relationship Id="rId5" Type="http://schemas.openxmlformats.org/officeDocument/2006/relationships/slide" Target="slide9.xml"/><Relationship Id="rId15" Type="http://schemas.openxmlformats.org/officeDocument/2006/relationships/slide" Target="slide4.xml"/><Relationship Id="rId10" Type="http://schemas.openxmlformats.org/officeDocument/2006/relationships/image" Target="../media/image4.jpeg"/><Relationship Id="rId19" Type="http://schemas.openxmlformats.org/officeDocument/2006/relationships/slide" Target="slide10.xml"/><Relationship Id="rId4" Type="http://schemas.openxmlformats.org/officeDocument/2006/relationships/image" Target="../media/image1.jpeg"/><Relationship Id="rId9" Type="http://schemas.openxmlformats.org/officeDocument/2006/relationships/slide" Target="slide8.xml"/><Relationship Id="rId1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slide" Target="slide7.xml"/><Relationship Id="rId18" Type="http://schemas.openxmlformats.org/officeDocument/2006/relationships/image" Target="../media/image8.jpeg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5.jpeg"/><Relationship Id="rId17" Type="http://schemas.openxmlformats.org/officeDocument/2006/relationships/slide" Target="slide5.xml"/><Relationship Id="rId2" Type="http://schemas.openxmlformats.org/officeDocument/2006/relationships/hyperlink" Target="&#1087;&#1088;&#1077;&#1079;&#1077;&#1085;&#1090;&#1072;&#1094;&#1080;&#1103;.pptx" TargetMode="External"/><Relationship Id="rId16" Type="http://schemas.openxmlformats.org/officeDocument/2006/relationships/image" Target="../media/image7.jpeg"/><Relationship Id="rId20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slide" Target="slide2.xml"/><Relationship Id="rId5" Type="http://schemas.openxmlformats.org/officeDocument/2006/relationships/slide" Target="slide9.xml"/><Relationship Id="rId15" Type="http://schemas.openxmlformats.org/officeDocument/2006/relationships/slide" Target="slide4.xml"/><Relationship Id="rId10" Type="http://schemas.openxmlformats.org/officeDocument/2006/relationships/image" Target="../media/image4.jpeg"/><Relationship Id="rId19" Type="http://schemas.openxmlformats.org/officeDocument/2006/relationships/slide" Target="slide10.xml"/><Relationship Id="rId4" Type="http://schemas.openxmlformats.org/officeDocument/2006/relationships/image" Target="../media/image1.jpeg"/><Relationship Id="rId9" Type="http://schemas.openxmlformats.org/officeDocument/2006/relationships/slide" Target="slide8.xml"/><Relationship Id="rId1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slide" Target="slide7.xml"/><Relationship Id="rId18" Type="http://schemas.openxmlformats.org/officeDocument/2006/relationships/image" Target="../media/image8.jpeg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5.jpeg"/><Relationship Id="rId17" Type="http://schemas.openxmlformats.org/officeDocument/2006/relationships/slide" Target="slide5.xml"/><Relationship Id="rId2" Type="http://schemas.openxmlformats.org/officeDocument/2006/relationships/hyperlink" Target="&#1087;&#1088;&#1077;&#1079;&#1077;&#1085;&#1090;&#1072;&#1094;&#1080;&#1103;.pptx" TargetMode="External"/><Relationship Id="rId16" Type="http://schemas.openxmlformats.org/officeDocument/2006/relationships/image" Target="../media/image7.jpeg"/><Relationship Id="rId20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slide" Target="slide2.xml"/><Relationship Id="rId5" Type="http://schemas.openxmlformats.org/officeDocument/2006/relationships/slide" Target="slide9.xml"/><Relationship Id="rId15" Type="http://schemas.openxmlformats.org/officeDocument/2006/relationships/slide" Target="slide4.xml"/><Relationship Id="rId10" Type="http://schemas.openxmlformats.org/officeDocument/2006/relationships/image" Target="../media/image4.jpeg"/><Relationship Id="rId19" Type="http://schemas.openxmlformats.org/officeDocument/2006/relationships/slide" Target="slide10.xml"/><Relationship Id="rId4" Type="http://schemas.openxmlformats.org/officeDocument/2006/relationships/image" Target="../media/image1.jpeg"/><Relationship Id="rId9" Type="http://schemas.openxmlformats.org/officeDocument/2006/relationships/slide" Target="slide8.xml"/><Relationship Id="rId1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slide" Target="slide7.xml"/><Relationship Id="rId18" Type="http://schemas.openxmlformats.org/officeDocument/2006/relationships/image" Target="../media/image8.jpeg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5.jpeg"/><Relationship Id="rId17" Type="http://schemas.openxmlformats.org/officeDocument/2006/relationships/slide" Target="slide5.xml"/><Relationship Id="rId2" Type="http://schemas.openxmlformats.org/officeDocument/2006/relationships/hyperlink" Target="&#1087;&#1088;&#1077;&#1079;&#1077;&#1085;&#1090;&#1072;&#1094;&#1080;&#1103;.pptx" TargetMode="External"/><Relationship Id="rId16" Type="http://schemas.openxmlformats.org/officeDocument/2006/relationships/image" Target="../media/image7.jpeg"/><Relationship Id="rId20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slide" Target="slide2.xml"/><Relationship Id="rId5" Type="http://schemas.openxmlformats.org/officeDocument/2006/relationships/slide" Target="slide9.xml"/><Relationship Id="rId15" Type="http://schemas.openxmlformats.org/officeDocument/2006/relationships/slide" Target="slide4.xml"/><Relationship Id="rId10" Type="http://schemas.openxmlformats.org/officeDocument/2006/relationships/image" Target="../media/image4.jpeg"/><Relationship Id="rId19" Type="http://schemas.openxmlformats.org/officeDocument/2006/relationships/slide" Target="slide10.xml"/><Relationship Id="rId4" Type="http://schemas.openxmlformats.org/officeDocument/2006/relationships/image" Target="../media/image1.jpeg"/><Relationship Id="rId9" Type="http://schemas.openxmlformats.org/officeDocument/2006/relationships/slide" Target="slide8.xml"/><Relationship Id="rId1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slide" Target="slide5.xml"/><Relationship Id="rId18" Type="http://schemas.openxmlformats.org/officeDocument/2006/relationships/image" Target="../media/image4.jpeg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7.jpeg"/><Relationship Id="rId17" Type="http://schemas.openxmlformats.org/officeDocument/2006/relationships/slide" Target="slide8.xml"/><Relationship Id="rId2" Type="http://schemas.openxmlformats.org/officeDocument/2006/relationships/hyperlink" Target="&#1087;&#1088;&#1077;&#1079;&#1077;&#1085;&#1090;&#1072;&#1094;&#1080;&#1103;.pptx" TargetMode="External"/><Relationship Id="rId16" Type="http://schemas.openxmlformats.org/officeDocument/2006/relationships/slide" Target="slide17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slide" Target="slide4.xml"/><Relationship Id="rId5" Type="http://schemas.openxmlformats.org/officeDocument/2006/relationships/slide" Target="slide9.xml"/><Relationship Id="rId15" Type="http://schemas.openxmlformats.org/officeDocument/2006/relationships/slide" Target="slide10.xml"/><Relationship Id="rId10" Type="http://schemas.openxmlformats.org/officeDocument/2006/relationships/image" Target="../media/image5.jpeg"/><Relationship Id="rId19" Type="http://schemas.openxmlformats.org/officeDocument/2006/relationships/slide" Target="slide7.xml"/><Relationship Id="rId4" Type="http://schemas.openxmlformats.org/officeDocument/2006/relationships/image" Target="../media/image1.jpeg"/><Relationship Id="rId9" Type="http://schemas.openxmlformats.org/officeDocument/2006/relationships/slide" Target="slide2.xml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285728"/>
            <a:ext cx="2700000" cy="198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14678" y="285728"/>
            <a:ext cx="2700000" cy="198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143636" y="285728"/>
            <a:ext cx="2700000" cy="198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2500306"/>
            <a:ext cx="2700000" cy="198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3214678" y="2500306"/>
            <a:ext cx="2700000" cy="1980000"/>
          </a:xfrm>
          <a:prstGeom prst="flowChartAlternateProcess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43636" y="2500306"/>
            <a:ext cx="2700000" cy="198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85720" y="4714884"/>
            <a:ext cx="2700000" cy="198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214678" y="4714884"/>
            <a:ext cx="2700000" cy="198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143636" y="4714884"/>
            <a:ext cx="2700000" cy="198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ест 14">
            <a:hlinkClick r:id="rId2" action="ppaction://hlinkpres?slideindex=1&amp;slidetitle=" tooltip="вернуться в начало"/>
          </p:cNvPr>
          <p:cNvSpPr/>
          <p:nvPr/>
        </p:nvSpPr>
        <p:spPr>
          <a:xfrm rot="2198543">
            <a:off x="8565440" y="106871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 descr="болонка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678" y="500042"/>
            <a:ext cx="2340000" cy="1563474"/>
          </a:xfrm>
          <a:prstGeom prst="rect">
            <a:avLst/>
          </a:prstGeom>
        </p:spPr>
      </p:pic>
      <p:pic>
        <p:nvPicPr>
          <p:cNvPr id="17" name="Рисунок 16" descr="Бультерьер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636" y="4857760"/>
            <a:ext cx="2340000" cy="1565200"/>
          </a:xfrm>
          <a:prstGeom prst="rect">
            <a:avLst/>
          </a:prstGeom>
        </p:spPr>
      </p:pic>
      <p:pic>
        <p:nvPicPr>
          <p:cNvPr id="18" name="Рисунок 17" descr="Доберман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3636" y="2786058"/>
            <a:ext cx="2340000" cy="1461200"/>
          </a:xfrm>
          <a:prstGeom prst="rect">
            <a:avLst/>
          </a:prstGeom>
        </p:spPr>
      </p:pic>
      <p:pic>
        <p:nvPicPr>
          <p:cNvPr id="19" name="Рисунок 18" descr="кокер спаниель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4678" y="4929198"/>
            <a:ext cx="2340000" cy="1575600"/>
          </a:xfrm>
          <a:prstGeom prst="rect">
            <a:avLst/>
          </a:prstGeom>
        </p:spPr>
      </p:pic>
      <p:pic>
        <p:nvPicPr>
          <p:cNvPr id="20" name="Рисунок 19" descr="Мопс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034" y="495728"/>
            <a:ext cx="2340000" cy="1560000"/>
          </a:xfrm>
          <a:prstGeom prst="rect">
            <a:avLst/>
          </a:prstGeom>
        </p:spPr>
      </p:pic>
      <p:pic>
        <p:nvPicPr>
          <p:cNvPr id="21" name="Рисунок 20" descr="Немецкая овчарка.jp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720" y="4929198"/>
            <a:ext cx="2340000" cy="1560000"/>
          </a:xfrm>
          <a:prstGeom prst="rect">
            <a:avLst/>
          </a:prstGeom>
        </p:spPr>
      </p:pic>
      <p:pic>
        <p:nvPicPr>
          <p:cNvPr id="22" name="Рисунок 21" descr="Пекинес.jp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23636" y="500042"/>
            <a:ext cx="2340000" cy="1560000"/>
          </a:xfrm>
          <a:prstGeom prst="rect">
            <a:avLst/>
          </a:prstGeom>
        </p:spPr>
      </p:pic>
      <p:pic>
        <p:nvPicPr>
          <p:cNvPr id="23" name="Рисунок 22" descr="питбультерьер.jp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5720" y="2714620"/>
            <a:ext cx="2340000" cy="1556518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3143240" y="2643182"/>
            <a:ext cx="2928958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Породы</a:t>
            </a:r>
          </a:p>
          <a:p>
            <a:pPr algn="ctr"/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собак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7" name="Крест 26">
            <a:hlinkClick r:id="rId2" action="ppaction://hlinkpres?slideindex=1&amp;slidetitle=" tooltip="вернуться в начало"/>
          </p:cNvPr>
          <p:cNvSpPr/>
          <p:nvPr/>
        </p:nvSpPr>
        <p:spPr>
          <a:xfrm rot="2198543">
            <a:off x="8565441" y="106869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hlinkClick r:id="" action="ppaction://hlinkshowjump?jump=firstslide"/>
          </p:cNvPr>
          <p:cNvSpPr/>
          <p:nvPr/>
        </p:nvSpPr>
        <p:spPr>
          <a:xfrm>
            <a:off x="3214678" y="6000792"/>
            <a:ext cx="285748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Мопс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57166"/>
            <a:ext cx="6229603" cy="350043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0"/>
            <a:ext cx="7772400" cy="1285860"/>
          </a:xfrm>
          <a:noFill/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C00000"/>
                </a:solidFill>
              </a:rPr>
              <a:t>М</a:t>
            </a:r>
            <a:r>
              <a:rPr lang="ru-RU" sz="7200" dirty="0" smtClean="0">
                <a:solidFill>
                  <a:srgbClr val="C00000"/>
                </a:solidFill>
              </a:rPr>
              <a:t>опс</a:t>
            </a:r>
            <a:endParaRPr lang="ru-RU" sz="7200" dirty="0">
              <a:solidFill>
                <a:srgbClr val="C00000"/>
              </a:solidFill>
            </a:endParaRPr>
          </a:p>
        </p:txBody>
      </p:sp>
      <p:sp>
        <p:nvSpPr>
          <p:cNvPr id="5" name="Крест 4">
            <a:hlinkClick r:id="rId4" action="ppaction://hlinkpres?slideindex=1&amp;slidetitle=" tooltip="вернуться в начало"/>
          </p:cNvPr>
          <p:cNvSpPr/>
          <p:nvPr/>
        </p:nvSpPr>
        <p:spPr>
          <a:xfrm rot="2198543">
            <a:off x="8565440" y="106847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85852" y="4214818"/>
            <a:ext cx="67151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Мопс (англ. </a:t>
            </a:r>
            <a:r>
              <a:rPr lang="ru-RU" sz="2800" dirty="0" err="1"/>
              <a:t>Pug</a:t>
            </a:r>
            <a:r>
              <a:rPr lang="ru-RU" sz="2800" dirty="0"/>
              <a:t>, </a:t>
            </a:r>
            <a:r>
              <a:rPr lang="ru-RU" sz="2800" dirty="0" err="1"/>
              <a:t>нидерл</a:t>
            </a:r>
            <a:r>
              <a:rPr lang="ru-RU" sz="2800" dirty="0"/>
              <a:t>. </a:t>
            </a:r>
            <a:r>
              <a:rPr lang="ru-RU" sz="2800" dirty="0" err="1"/>
              <a:t>Mops</a:t>
            </a:r>
            <a:r>
              <a:rPr lang="ru-RU" sz="2800" dirty="0"/>
              <a:t>) порода декоративных собак, родиной которых является Китай, но популярность они обрели в Великобритании и Нидерландах.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5857892"/>
            <a:ext cx="21431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hlinkClick r:id="" action="ppaction://hlinkshowjump?jump=firstslide"/>
              </a:rPr>
              <a:t>Назад</a:t>
            </a:r>
            <a:endParaRPr lang="ru-RU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болонка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85727"/>
            <a:ext cx="5572164" cy="3723049"/>
          </a:xfrm>
          <a:prstGeom prst="rect">
            <a:avLst/>
          </a:prstGeom>
        </p:spPr>
      </p:pic>
      <p:sp>
        <p:nvSpPr>
          <p:cNvPr id="7" name="Прямоугольник 6">
            <a:hlinkClick r:id="" action="ppaction://hlinkshowjump?jump=firstslide"/>
          </p:cNvPr>
          <p:cNvSpPr/>
          <p:nvPr/>
        </p:nvSpPr>
        <p:spPr>
          <a:xfrm>
            <a:off x="3214678" y="6000792"/>
            <a:ext cx="285748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8143932" cy="1857388"/>
          </a:xfrm>
          <a:noFill/>
        </p:spPr>
        <p:txBody>
          <a:bodyPr>
            <a:normAutofit fontScale="90000"/>
          </a:bodyPr>
          <a:lstStyle/>
          <a:p>
            <a:r>
              <a:rPr lang="ru-RU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БОЛОНКА</a:t>
            </a:r>
            <a:r>
              <a:rPr lang="ru-RU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ru-RU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ru-RU" sz="7200" dirty="0">
              <a:solidFill>
                <a:srgbClr val="C00000"/>
              </a:solidFill>
            </a:endParaRPr>
          </a:p>
        </p:txBody>
      </p:sp>
      <p:sp>
        <p:nvSpPr>
          <p:cNvPr id="5" name="Крест 4">
            <a:hlinkClick r:id="rId4" action="ppaction://hlinkpres?slideindex=1&amp;slidetitle=" tooltip="вернуться в начало"/>
          </p:cNvPr>
          <p:cNvSpPr/>
          <p:nvPr/>
        </p:nvSpPr>
        <p:spPr>
          <a:xfrm rot="2198543">
            <a:off x="8565440" y="106847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4214818"/>
            <a:ext cx="75724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Мальтийская </a:t>
            </a:r>
            <a:r>
              <a:rPr lang="ru-RU" sz="2400" dirty="0"/>
              <a:t>болонка или </a:t>
            </a:r>
            <a:r>
              <a:rPr lang="ru-RU" sz="2400" dirty="0" err="1"/>
              <a:t>мальтезе</a:t>
            </a:r>
            <a:r>
              <a:rPr lang="ru-RU" sz="2400" dirty="0"/>
              <a:t> (англ. </a:t>
            </a:r>
            <a:r>
              <a:rPr lang="ru-RU" sz="2400" dirty="0" err="1"/>
              <a:t>Maltese</a:t>
            </a:r>
            <a:r>
              <a:rPr lang="ru-RU" sz="2400" dirty="0"/>
              <a:t>) маленькая собачка родом из Средиземноморья. Это одна из старейших пород известных человеку, особенно среди европейских собак. </a:t>
            </a:r>
            <a:r>
              <a:rPr lang="ru-RU" sz="2800" dirty="0"/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5857892"/>
            <a:ext cx="21431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hlinkClick r:id="" action="ppaction://hlinkshowjump?jump=firstslide"/>
              </a:rPr>
              <a:t>Назад</a:t>
            </a:r>
            <a:endParaRPr lang="ru-RU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Пекинес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3" y="285728"/>
            <a:ext cx="5465007" cy="3643338"/>
          </a:xfrm>
          <a:prstGeom prst="rect">
            <a:avLst/>
          </a:prstGeom>
        </p:spPr>
      </p:pic>
      <p:sp>
        <p:nvSpPr>
          <p:cNvPr id="7" name="Прямоугольник 6">
            <a:hlinkClick r:id="" action="ppaction://hlinkshowjump?jump=firstslide"/>
          </p:cNvPr>
          <p:cNvSpPr/>
          <p:nvPr/>
        </p:nvSpPr>
        <p:spPr>
          <a:xfrm>
            <a:off x="3214678" y="6000792"/>
            <a:ext cx="285748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8143932" cy="1143008"/>
          </a:xfrm>
          <a:noFill/>
        </p:spPr>
        <p:txBody>
          <a:bodyPr>
            <a:normAutofit fontScale="90000"/>
          </a:bodyPr>
          <a:lstStyle/>
          <a:p>
            <a:r>
              <a:rPr lang="ru-RU" sz="7200" dirty="0" smtClean="0">
                <a:solidFill>
                  <a:srgbClr val="FFFF00"/>
                </a:solidFill>
              </a:rPr>
              <a:t>Пекинес</a:t>
            </a:r>
            <a:endParaRPr lang="ru-RU" sz="7200" dirty="0">
              <a:solidFill>
                <a:srgbClr val="FFFF00"/>
              </a:solidFill>
            </a:endParaRPr>
          </a:p>
        </p:txBody>
      </p:sp>
      <p:sp>
        <p:nvSpPr>
          <p:cNvPr id="5" name="Крест 4">
            <a:hlinkClick r:id="rId4" action="ppaction://hlinkpres?slideindex=1&amp;slidetitle=" tooltip="вернуться в начало"/>
          </p:cNvPr>
          <p:cNvSpPr/>
          <p:nvPr/>
        </p:nvSpPr>
        <p:spPr>
          <a:xfrm rot="2198543">
            <a:off x="8565440" y="106847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4214818"/>
            <a:ext cx="75724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Пекинес (англ. </a:t>
            </a:r>
            <a:r>
              <a:rPr lang="ru-RU" sz="2400" dirty="0" err="1"/>
              <a:t>Pekingese</a:t>
            </a:r>
            <a:r>
              <a:rPr lang="ru-RU" sz="2400" dirty="0"/>
              <a:t> или </a:t>
            </a:r>
            <a:r>
              <a:rPr lang="ru-RU" sz="2400" dirty="0" err="1"/>
              <a:t>Lion</a:t>
            </a:r>
            <a:r>
              <a:rPr lang="ru-RU" sz="2400" dirty="0"/>
              <a:t> </a:t>
            </a:r>
            <a:r>
              <a:rPr lang="ru-RU" sz="2400" dirty="0" err="1"/>
              <a:t>Dog</a:t>
            </a:r>
            <a:r>
              <a:rPr lang="ru-RU" sz="2400" dirty="0"/>
              <a:t>) маленькая декоративная собака родом из Китая. Ревностно охраняемая знатью, она не была известна за пределами Китая вплоть до 1860 года.</a:t>
            </a:r>
            <a:r>
              <a:rPr lang="ru-RU" sz="2800" dirty="0"/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5857892"/>
            <a:ext cx="21431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hlinkClick r:id="" action="ppaction://hlinkshowjump?jump=firstslide"/>
              </a:rPr>
              <a:t>Назад</a:t>
            </a:r>
            <a:endParaRPr lang="ru-RU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питбультерьер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57166"/>
            <a:ext cx="6000792" cy="3563927"/>
          </a:xfrm>
          <a:prstGeom prst="rect">
            <a:avLst/>
          </a:prstGeom>
        </p:spPr>
      </p:pic>
      <p:sp>
        <p:nvSpPr>
          <p:cNvPr id="7" name="Прямоугольник 6">
            <a:hlinkClick r:id="" action="ppaction://hlinkshowjump?jump=firstslide"/>
          </p:cNvPr>
          <p:cNvSpPr/>
          <p:nvPr/>
        </p:nvSpPr>
        <p:spPr>
          <a:xfrm>
            <a:off x="3214678" y="6000792"/>
            <a:ext cx="285748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357298"/>
            <a:ext cx="8143932" cy="1143008"/>
          </a:xfrm>
          <a:noFill/>
        </p:spPr>
        <p:txBody>
          <a:bodyPr>
            <a:normAutofit fontScale="90000"/>
          </a:bodyPr>
          <a:lstStyle/>
          <a:p>
            <a:r>
              <a:rPr lang="ru-RU" sz="7200" dirty="0" err="1" smtClean="0">
                <a:solidFill>
                  <a:srgbClr val="FFFF00"/>
                </a:solidFill>
              </a:rPr>
              <a:t>Питбультерьер</a:t>
            </a:r>
            <a:endParaRPr lang="ru-RU" sz="7200" dirty="0">
              <a:solidFill>
                <a:srgbClr val="FFFF00"/>
              </a:solidFill>
            </a:endParaRPr>
          </a:p>
        </p:txBody>
      </p:sp>
      <p:sp>
        <p:nvSpPr>
          <p:cNvPr id="5" name="Крест 4">
            <a:hlinkClick r:id="rId4" action="ppaction://hlinkpres?slideindex=1&amp;slidetitle=" tooltip="вернуться в начало"/>
          </p:cNvPr>
          <p:cNvSpPr/>
          <p:nvPr/>
        </p:nvSpPr>
        <p:spPr>
          <a:xfrm rot="2198543">
            <a:off x="8565440" y="106847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4214818"/>
            <a:ext cx="80724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Американский </a:t>
            </a:r>
            <a:r>
              <a:rPr lang="ru-RU" sz="2400" dirty="0" err="1"/>
              <a:t>питбультерьер</a:t>
            </a:r>
            <a:r>
              <a:rPr lang="ru-RU" sz="2400" dirty="0"/>
              <a:t> или </a:t>
            </a:r>
            <a:r>
              <a:rPr lang="ru-RU" sz="2400" dirty="0" err="1"/>
              <a:t>питбуль</a:t>
            </a:r>
            <a:r>
              <a:rPr lang="ru-RU" sz="2400" dirty="0"/>
              <a:t> (англ. </a:t>
            </a:r>
            <a:r>
              <a:rPr lang="ru-RU" sz="2400" dirty="0" err="1"/>
              <a:t>American</a:t>
            </a:r>
            <a:r>
              <a:rPr lang="ru-RU" sz="2400" dirty="0"/>
              <a:t> </a:t>
            </a:r>
            <a:r>
              <a:rPr lang="ru-RU" sz="2400" dirty="0" err="1"/>
              <a:t>Pit</a:t>
            </a:r>
            <a:r>
              <a:rPr lang="ru-RU" sz="2400" dirty="0"/>
              <a:t> </a:t>
            </a:r>
            <a:r>
              <a:rPr lang="ru-RU" sz="2400" dirty="0" err="1"/>
              <a:t>Bull</a:t>
            </a:r>
            <a:r>
              <a:rPr lang="ru-RU" sz="2400" dirty="0"/>
              <a:t> </a:t>
            </a:r>
            <a:r>
              <a:rPr lang="ru-RU" sz="2400" dirty="0" err="1"/>
              <a:t>Terrier</a:t>
            </a:r>
            <a:r>
              <a:rPr lang="ru-RU" sz="2400" dirty="0"/>
              <a:t>), это крепкая, короткошерстная порода собак, предками которой были </a:t>
            </a:r>
            <a:r>
              <a:rPr lang="ru-RU" sz="2400" dirty="0" err="1"/>
              <a:t>молоссы</a:t>
            </a:r>
            <a:r>
              <a:rPr lang="ru-RU" sz="2400" dirty="0"/>
              <a:t>. </a:t>
            </a:r>
            <a:r>
              <a:rPr lang="ru-RU" sz="2400" dirty="0" err="1"/>
              <a:t>Питбультерьер</a:t>
            </a:r>
            <a:r>
              <a:rPr lang="ru-RU" sz="2400" dirty="0"/>
              <a:t> (англ. </a:t>
            </a:r>
            <a:r>
              <a:rPr lang="ru-RU" sz="2400" dirty="0" err="1"/>
              <a:t>pit</a:t>
            </a:r>
            <a:r>
              <a:rPr lang="ru-RU" sz="2400" dirty="0"/>
              <a:t> — яма для боев) переводится как бойцовый </a:t>
            </a:r>
            <a:r>
              <a:rPr lang="ru-RU" sz="2400" dirty="0" err="1"/>
              <a:t>бультерьер</a:t>
            </a:r>
            <a:r>
              <a:rPr lang="ru-RU" sz="2400" dirty="0"/>
              <a:t>. </a:t>
            </a:r>
            <a:r>
              <a:rPr lang="ru-RU" sz="2800" dirty="0"/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5857892"/>
            <a:ext cx="21431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hlinkClick r:id="" action="ppaction://hlinkshowjump?jump=firstslide"/>
              </a:rPr>
              <a:t>Назад</a:t>
            </a:r>
            <a:endParaRPr lang="ru-RU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Доберман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28604"/>
            <a:ext cx="5643602" cy="3524116"/>
          </a:xfrm>
          <a:prstGeom prst="rect">
            <a:avLst/>
          </a:prstGeom>
        </p:spPr>
      </p:pic>
      <p:sp>
        <p:nvSpPr>
          <p:cNvPr id="7" name="Прямоугольник 6">
            <a:hlinkClick r:id="" action="ppaction://hlinkshowjump?jump=firstslide"/>
          </p:cNvPr>
          <p:cNvSpPr/>
          <p:nvPr/>
        </p:nvSpPr>
        <p:spPr>
          <a:xfrm>
            <a:off x="3214678" y="6000792"/>
            <a:ext cx="285748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357298"/>
            <a:ext cx="8143932" cy="1143008"/>
          </a:xfrm>
          <a:noFill/>
        </p:spPr>
        <p:txBody>
          <a:bodyPr>
            <a:normAutofit fontScale="90000"/>
          </a:bodyPr>
          <a:lstStyle/>
          <a:p>
            <a:r>
              <a:rPr lang="ru-RU" sz="7200" dirty="0" smtClean="0">
                <a:solidFill>
                  <a:srgbClr val="FFFF00"/>
                </a:solidFill>
              </a:rPr>
              <a:t>Доберман</a:t>
            </a:r>
            <a:endParaRPr lang="ru-RU" sz="7200" dirty="0">
              <a:solidFill>
                <a:srgbClr val="FFFF00"/>
              </a:solidFill>
            </a:endParaRPr>
          </a:p>
        </p:txBody>
      </p:sp>
      <p:sp>
        <p:nvSpPr>
          <p:cNvPr id="5" name="Крест 4">
            <a:hlinkClick r:id="rId4" action="ppaction://hlinkpres?slideindex=1&amp;slidetitle=" tooltip="вернуться в начало"/>
          </p:cNvPr>
          <p:cNvSpPr/>
          <p:nvPr/>
        </p:nvSpPr>
        <p:spPr>
          <a:xfrm rot="2198543">
            <a:off x="8565440" y="106847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4214818"/>
            <a:ext cx="80724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Доберман (англ. </a:t>
            </a:r>
            <a:r>
              <a:rPr lang="ru-RU" sz="2400" dirty="0" err="1"/>
              <a:t>Doberman</a:t>
            </a:r>
            <a:r>
              <a:rPr lang="ru-RU" sz="2400" dirty="0"/>
              <a:t> либо доберман-пинчер </a:t>
            </a:r>
            <a:r>
              <a:rPr lang="ru-RU" sz="2400" dirty="0" err="1"/>
              <a:t>Doberman</a:t>
            </a:r>
            <a:r>
              <a:rPr lang="ru-RU" sz="2400" dirty="0"/>
              <a:t> </a:t>
            </a:r>
            <a:r>
              <a:rPr lang="ru-RU" sz="2400" dirty="0" err="1"/>
              <a:t>Pinscher</a:t>
            </a:r>
            <a:r>
              <a:rPr lang="ru-RU" sz="2400" dirty="0"/>
              <a:t>) порода собак среднего размера, созданная сборщиком налогов Карлом Фридрихом Луисом </a:t>
            </a:r>
            <a:r>
              <a:rPr lang="ru-RU" sz="2400" dirty="0" err="1"/>
              <a:t>Доберманном</a:t>
            </a:r>
            <a:r>
              <a:rPr lang="ru-RU" sz="2400" dirty="0"/>
              <a:t> в конце XIX века. </a:t>
            </a:r>
            <a:r>
              <a:rPr lang="ru-RU" sz="2800" dirty="0"/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5857892"/>
            <a:ext cx="21431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hlinkClick r:id="" action="ppaction://hlinkshowjump?jump=firstslide"/>
              </a:rPr>
              <a:t>Назад</a:t>
            </a:r>
            <a:endParaRPr lang="ru-RU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Немецкая овчарка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500042"/>
            <a:ext cx="5214974" cy="3476649"/>
          </a:xfrm>
          <a:prstGeom prst="rect">
            <a:avLst/>
          </a:prstGeom>
        </p:spPr>
      </p:pic>
      <p:sp>
        <p:nvSpPr>
          <p:cNvPr id="7" name="Прямоугольник 6">
            <a:hlinkClick r:id="" action="ppaction://hlinkshowjump?jump=firstslide"/>
          </p:cNvPr>
          <p:cNvSpPr/>
          <p:nvPr/>
        </p:nvSpPr>
        <p:spPr>
          <a:xfrm>
            <a:off x="3214678" y="6000792"/>
            <a:ext cx="285748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357298"/>
            <a:ext cx="8143932" cy="1143008"/>
          </a:xfrm>
          <a:noFill/>
        </p:spPr>
        <p:txBody>
          <a:bodyPr>
            <a:normAutofit fontScale="90000"/>
          </a:bodyPr>
          <a:lstStyle/>
          <a:p>
            <a:r>
              <a:rPr lang="ru-RU" sz="7200" dirty="0" smtClean="0">
                <a:solidFill>
                  <a:srgbClr val="FFFF00"/>
                </a:solidFill>
              </a:rPr>
              <a:t>Немецкая овчарка</a:t>
            </a:r>
            <a:endParaRPr lang="ru-RU" sz="7200" dirty="0">
              <a:solidFill>
                <a:srgbClr val="FFFF00"/>
              </a:solidFill>
            </a:endParaRPr>
          </a:p>
        </p:txBody>
      </p:sp>
      <p:sp>
        <p:nvSpPr>
          <p:cNvPr id="5" name="Крест 4">
            <a:hlinkClick r:id="rId4" action="ppaction://hlinkpres?slideindex=1&amp;slidetitle=" tooltip="вернуться в начало"/>
          </p:cNvPr>
          <p:cNvSpPr/>
          <p:nvPr/>
        </p:nvSpPr>
        <p:spPr>
          <a:xfrm rot="2198543">
            <a:off x="8565440" y="106847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4214818"/>
            <a:ext cx="80724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Немецкая </a:t>
            </a:r>
            <a:r>
              <a:rPr lang="ru-RU" b="1" dirty="0"/>
              <a:t>овчарка (англ. </a:t>
            </a:r>
            <a:r>
              <a:rPr lang="ru-RU" b="1" dirty="0" err="1"/>
              <a:t>German</a:t>
            </a:r>
            <a:r>
              <a:rPr lang="ru-RU" b="1" dirty="0"/>
              <a:t> </a:t>
            </a:r>
            <a:r>
              <a:rPr lang="ru-RU" b="1" dirty="0" err="1"/>
              <a:t>Shepherd</a:t>
            </a:r>
            <a:r>
              <a:rPr lang="ru-RU" b="1" dirty="0"/>
              <a:t>, немец. </a:t>
            </a:r>
            <a:r>
              <a:rPr lang="ru-RU" b="1" dirty="0" err="1"/>
              <a:t>Deutscher</a:t>
            </a:r>
            <a:r>
              <a:rPr lang="ru-RU" b="1" dirty="0"/>
              <a:t> </a:t>
            </a:r>
            <a:r>
              <a:rPr lang="ru-RU" b="1" dirty="0" err="1"/>
              <a:t>Schäferhund</a:t>
            </a:r>
            <a:r>
              <a:rPr lang="ru-RU" b="1" dirty="0"/>
              <a:t>) это порода собак с относительно короткой историей, так как появилась в 1899 году. Изначально предназначенная для пастушьей работы, со временем она стала служебно-розыскной, караульной, охранной, защитной и просто компаньоном человека. </a:t>
            </a:r>
            <a:r>
              <a:rPr lang="ru-RU" sz="2400" dirty="0"/>
              <a:t> </a:t>
            </a:r>
            <a:r>
              <a:rPr lang="ru-RU" sz="2800" dirty="0"/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5857892"/>
            <a:ext cx="21431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hlinkClick r:id="" action="ppaction://hlinkshowjump?jump=firstslide"/>
              </a:rPr>
              <a:t>Назад</a:t>
            </a:r>
            <a:endParaRPr lang="ru-RU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кокер спаниель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642918"/>
            <a:ext cx="6786610" cy="3511416"/>
          </a:xfrm>
          <a:prstGeom prst="rect">
            <a:avLst/>
          </a:prstGeom>
        </p:spPr>
      </p:pic>
      <p:sp>
        <p:nvSpPr>
          <p:cNvPr id="7" name="Прямоугольник 6">
            <a:hlinkClick r:id="" action="ppaction://hlinkshowjump?jump=firstslide"/>
          </p:cNvPr>
          <p:cNvSpPr/>
          <p:nvPr/>
        </p:nvSpPr>
        <p:spPr>
          <a:xfrm>
            <a:off x="3214678" y="6000792"/>
            <a:ext cx="285748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357298"/>
            <a:ext cx="8143932" cy="1143008"/>
          </a:xfrm>
          <a:noFill/>
        </p:spPr>
        <p:txBody>
          <a:bodyPr>
            <a:normAutofit fontScale="90000"/>
          </a:bodyPr>
          <a:lstStyle/>
          <a:p>
            <a:r>
              <a:rPr lang="ru-RU" sz="7200" dirty="0" smtClean="0">
                <a:solidFill>
                  <a:srgbClr val="FFFF00"/>
                </a:solidFill>
              </a:rPr>
              <a:t>Кокер спаниель</a:t>
            </a:r>
            <a:endParaRPr lang="ru-RU" sz="7200" dirty="0">
              <a:solidFill>
                <a:srgbClr val="FFFF00"/>
              </a:solidFill>
            </a:endParaRPr>
          </a:p>
        </p:txBody>
      </p:sp>
      <p:sp>
        <p:nvSpPr>
          <p:cNvPr id="5" name="Крест 4">
            <a:hlinkClick r:id="rId4" action="ppaction://hlinkpres?slideindex=1&amp;slidetitle=" tooltip="вернуться в начало"/>
          </p:cNvPr>
          <p:cNvSpPr/>
          <p:nvPr/>
        </p:nvSpPr>
        <p:spPr>
          <a:xfrm rot="2198543">
            <a:off x="8565440" y="106847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4214818"/>
            <a:ext cx="80724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Американский </a:t>
            </a:r>
            <a:r>
              <a:rPr lang="ru-RU" sz="2800" dirty="0"/>
              <a:t>кокер-спаниель (англ. </a:t>
            </a:r>
            <a:r>
              <a:rPr lang="ru-RU" sz="2800" dirty="0" err="1"/>
              <a:t>American</a:t>
            </a:r>
            <a:r>
              <a:rPr lang="ru-RU" sz="2800" dirty="0"/>
              <a:t> </a:t>
            </a:r>
            <a:r>
              <a:rPr lang="ru-RU" sz="2800" dirty="0" err="1"/>
              <a:t>Cocker</a:t>
            </a:r>
            <a:r>
              <a:rPr lang="ru-RU" sz="2800" dirty="0"/>
              <a:t> </a:t>
            </a:r>
            <a:r>
              <a:rPr lang="ru-RU" sz="2800" dirty="0" err="1"/>
              <a:t>Spaniel</a:t>
            </a:r>
            <a:r>
              <a:rPr lang="ru-RU" sz="2800" dirty="0"/>
              <a:t>) это порода собак небольшого размера, хорошо подходящая для проживания в квартире. </a:t>
            </a:r>
            <a:r>
              <a:rPr lang="ru-RU" b="1" dirty="0"/>
              <a:t> </a:t>
            </a:r>
            <a:r>
              <a:rPr lang="ru-RU" sz="2400" dirty="0"/>
              <a:t> </a:t>
            </a:r>
            <a:r>
              <a:rPr lang="ru-RU" sz="2800" dirty="0"/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5857892"/>
            <a:ext cx="21431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hlinkClick r:id="" action="ppaction://hlinkshowjump?jump=firstslide"/>
              </a:rPr>
              <a:t>Назад</a:t>
            </a:r>
            <a:endParaRPr lang="ru-RU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Бультерьер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571480"/>
            <a:ext cx="5429288" cy="3631590"/>
          </a:xfrm>
          <a:prstGeom prst="rect">
            <a:avLst/>
          </a:prstGeom>
        </p:spPr>
      </p:pic>
      <p:sp>
        <p:nvSpPr>
          <p:cNvPr id="7" name="Прямоугольник 6">
            <a:hlinkClick r:id="" action="ppaction://hlinkshowjump?jump=firstslide"/>
          </p:cNvPr>
          <p:cNvSpPr/>
          <p:nvPr/>
        </p:nvSpPr>
        <p:spPr>
          <a:xfrm>
            <a:off x="3214678" y="6000792"/>
            <a:ext cx="285748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357298"/>
            <a:ext cx="8143932" cy="1143008"/>
          </a:xfrm>
          <a:noFill/>
        </p:spPr>
        <p:txBody>
          <a:bodyPr>
            <a:normAutofit fontScale="90000"/>
          </a:bodyPr>
          <a:lstStyle/>
          <a:p>
            <a:r>
              <a:rPr lang="ru-RU" sz="7200" b="1" dirty="0" err="1" smtClean="0">
                <a:solidFill>
                  <a:srgbClr val="FFFF00"/>
                </a:solidFill>
              </a:rPr>
              <a:t>Бультерьер</a:t>
            </a:r>
            <a:endParaRPr lang="ru-RU" sz="7200" dirty="0">
              <a:solidFill>
                <a:srgbClr val="FFFF00"/>
              </a:solidFill>
            </a:endParaRPr>
          </a:p>
        </p:txBody>
      </p:sp>
      <p:sp>
        <p:nvSpPr>
          <p:cNvPr id="5" name="Крест 4">
            <a:hlinkClick r:id="rId4" action="ppaction://hlinkpres?slideindex=1&amp;slidetitle=" tooltip="вернуться в начало"/>
          </p:cNvPr>
          <p:cNvSpPr/>
          <p:nvPr/>
        </p:nvSpPr>
        <p:spPr>
          <a:xfrm rot="2198543">
            <a:off x="8565440" y="106847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4214818"/>
            <a:ext cx="80724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/>
              <a:t>Бультерьер</a:t>
            </a:r>
            <a:r>
              <a:rPr lang="ru-RU" sz="2000" b="1" dirty="0" smtClean="0"/>
              <a:t> </a:t>
            </a:r>
            <a:r>
              <a:rPr lang="ru-RU" sz="2000" b="1" dirty="0"/>
              <a:t>(англ. </a:t>
            </a:r>
            <a:r>
              <a:rPr lang="ru-RU" sz="2000" b="1" dirty="0" err="1"/>
              <a:t>Bull</a:t>
            </a:r>
            <a:r>
              <a:rPr lang="ru-RU" sz="2000" b="1" dirty="0"/>
              <a:t> </a:t>
            </a:r>
            <a:r>
              <a:rPr lang="ru-RU" sz="2000" b="1" dirty="0" err="1"/>
              <a:t>Terrier</a:t>
            </a:r>
            <a:r>
              <a:rPr lang="ru-RU" sz="2000" b="1" dirty="0"/>
              <a:t>) порода собак относящаяся к терьерам. Существует также миниатюрный </a:t>
            </a:r>
            <a:r>
              <a:rPr lang="ru-RU" sz="2000" b="1" dirty="0" err="1"/>
              <a:t>бультерьер</a:t>
            </a:r>
            <a:r>
              <a:rPr lang="ru-RU" sz="2000" b="1" dirty="0"/>
              <a:t>, отличающийся ростом. Этих собак считают неуправляемыми и опасными, но это не так. Они упрямые, но всем сердцем любят людей и свою семью.   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5857892"/>
            <a:ext cx="21431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hlinkClick r:id="" action="ppaction://hlinkshowjump?jump=firstslide"/>
              </a:rPr>
              <a:t>Назад</a:t>
            </a:r>
            <a:endParaRPr lang="ru-RU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>
            <a:off x="2786050" y="2071678"/>
            <a:ext cx="714380" cy="64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86050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285728"/>
            <a:ext cx="2700000" cy="198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альтернативный процесс 6"/>
          <p:cNvSpPr/>
          <p:nvPr/>
        </p:nvSpPr>
        <p:spPr>
          <a:xfrm>
            <a:off x="3214678" y="2500306"/>
            <a:ext cx="2700000" cy="1980000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болонка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7554" y="500042"/>
            <a:ext cx="2340000" cy="1563474"/>
          </a:xfrm>
          <a:prstGeom prst="rect">
            <a:avLst/>
          </a:prstGeom>
        </p:spPr>
      </p:pic>
      <p:pic>
        <p:nvPicPr>
          <p:cNvPr id="13" name="Рисунок 12" descr="Бультерьер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4857760"/>
            <a:ext cx="2340000" cy="1565200"/>
          </a:xfrm>
          <a:prstGeom prst="rect">
            <a:avLst/>
          </a:prstGeom>
        </p:spPr>
      </p:pic>
      <p:pic>
        <p:nvPicPr>
          <p:cNvPr id="14" name="Рисунок 13" descr="Доберман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2786058"/>
            <a:ext cx="2340000" cy="1461200"/>
          </a:xfrm>
          <a:prstGeom prst="rect">
            <a:avLst/>
          </a:prstGeom>
        </p:spPr>
      </p:pic>
      <p:pic>
        <p:nvPicPr>
          <p:cNvPr id="15" name="Рисунок 14" descr="кокер спаниель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94678" y="4929198"/>
            <a:ext cx="2340000" cy="1575600"/>
          </a:xfrm>
          <a:prstGeom prst="rect">
            <a:avLst/>
          </a:prstGeom>
        </p:spPr>
      </p:pic>
      <p:pic>
        <p:nvPicPr>
          <p:cNvPr id="16" name="Рисунок 15" descr="Мопс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555" y="404790"/>
            <a:ext cx="2500330" cy="173832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7" name="Рисунок 16" descr="Немецкая овчарка.jp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5720" y="4929198"/>
            <a:ext cx="2340000" cy="1560000"/>
          </a:xfrm>
          <a:prstGeom prst="rect">
            <a:avLst/>
          </a:prstGeom>
        </p:spPr>
      </p:pic>
      <p:pic>
        <p:nvPicPr>
          <p:cNvPr id="18" name="Рисунок 17" descr="Пекинес.jp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500042"/>
            <a:ext cx="2340000" cy="1560000"/>
          </a:xfrm>
          <a:prstGeom prst="rect">
            <a:avLst/>
          </a:prstGeom>
        </p:spPr>
      </p:pic>
      <p:pic>
        <p:nvPicPr>
          <p:cNvPr id="19" name="Рисунок 18" descr="питбультерьер.jpg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5720" y="2714620"/>
            <a:ext cx="2340000" cy="1556518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3143240" y="2857496"/>
            <a:ext cx="292895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мопс</a:t>
            </a:r>
            <a:endParaRPr lang="ru-RU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Крест 24">
            <a:hlinkClick r:id="rId18" action="ppaction://hlinkpres?slideindex=1&amp;slidetitle=" tooltip="вернуться в начало"/>
          </p:cNvPr>
          <p:cNvSpPr/>
          <p:nvPr/>
        </p:nvSpPr>
        <p:spPr>
          <a:xfrm rot="2198543">
            <a:off x="8565441" y="106869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знак завершения 25">
            <a:hlinkClick r:id="rId19" action="ppaction://hlinksldjump"/>
          </p:cNvPr>
          <p:cNvSpPr/>
          <p:nvPr/>
        </p:nvSpPr>
        <p:spPr>
          <a:xfrm>
            <a:off x="2786050" y="4929198"/>
            <a:ext cx="3571900" cy="78581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928926" y="4857760"/>
            <a:ext cx="33575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hlinkClick r:id="rId19" action="ppaction://hlinksldjump"/>
              </a:rPr>
              <a:t>описание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Крест 23">
            <a:hlinkClick r:id="rId2" action="ppaction://hlinkpres?slideindex=1&amp;slidetitle=" tooltip="вернуться в начало"/>
          </p:cNvPr>
          <p:cNvSpPr/>
          <p:nvPr/>
        </p:nvSpPr>
        <p:spPr>
          <a:xfrm rot="2198543">
            <a:off x="8565441" y="106869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>
            <a:stCxn id="29" idx="2"/>
          </p:cNvCxnSpPr>
          <p:nvPr/>
        </p:nvCxnSpPr>
        <p:spPr>
          <a:xfrm rot="5400000">
            <a:off x="4152787" y="2411291"/>
            <a:ext cx="722542" cy="26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86050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143240" y="285728"/>
            <a:ext cx="2700000" cy="198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 descr="болонка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500042"/>
            <a:ext cx="2340000" cy="1563474"/>
          </a:xfrm>
          <a:prstGeom prst="rect">
            <a:avLst/>
          </a:prstGeom>
        </p:spPr>
      </p:pic>
      <p:pic>
        <p:nvPicPr>
          <p:cNvPr id="30" name="Рисунок 29" descr="Бультерьер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4857760"/>
            <a:ext cx="2340000" cy="1565200"/>
          </a:xfrm>
          <a:prstGeom prst="rect">
            <a:avLst/>
          </a:prstGeom>
        </p:spPr>
      </p:pic>
      <p:pic>
        <p:nvPicPr>
          <p:cNvPr id="31" name="Рисунок 30" descr="Доберман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2786058"/>
            <a:ext cx="2340000" cy="1461200"/>
          </a:xfrm>
          <a:prstGeom prst="rect">
            <a:avLst/>
          </a:prstGeom>
        </p:spPr>
      </p:pic>
      <p:pic>
        <p:nvPicPr>
          <p:cNvPr id="32" name="Рисунок 31" descr="кокер спаниель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94678" y="4929198"/>
            <a:ext cx="2340000" cy="1575600"/>
          </a:xfrm>
          <a:prstGeom prst="rect">
            <a:avLst/>
          </a:prstGeom>
        </p:spPr>
      </p:pic>
      <p:pic>
        <p:nvPicPr>
          <p:cNvPr id="33" name="Рисунок 32" descr="Мопс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555" y="404790"/>
            <a:ext cx="2500330" cy="173832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34" name="Рисунок 33" descr="Немецкая овчарка.jp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5720" y="4929198"/>
            <a:ext cx="2340000" cy="1560000"/>
          </a:xfrm>
          <a:prstGeom prst="rect">
            <a:avLst/>
          </a:prstGeom>
        </p:spPr>
      </p:pic>
      <p:pic>
        <p:nvPicPr>
          <p:cNvPr id="35" name="Рисунок 34" descr="Пекинес.jp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500042"/>
            <a:ext cx="2340000" cy="1560000"/>
          </a:xfrm>
          <a:prstGeom prst="rect">
            <a:avLst/>
          </a:prstGeom>
        </p:spPr>
      </p:pic>
      <p:pic>
        <p:nvPicPr>
          <p:cNvPr id="36" name="Рисунок 35" descr="питбультерьер.jp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2714620"/>
            <a:ext cx="2340000" cy="1556518"/>
          </a:xfrm>
          <a:prstGeom prst="rect">
            <a:avLst/>
          </a:prstGeom>
        </p:spPr>
      </p:pic>
      <p:sp>
        <p:nvSpPr>
          <p:cNvPr id="38" name="Блок-схема: знак завершения 37">
            <a:hlinkClick r:id="rId19" action="ppaction://hlinksldjump"/>
          </p:cNvPr>
          <p:cNvSpPr/>
          <p:nvPr/>
        </p:nvSpPr>
        <p:spPr>
          <a:xfrm>
            <a:off x="2928926" y="4929198"/>
            <a:ext cx="3214710" cy="78581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2857488" y="4857760"/>
            <a:ext cx="34290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hlinkClick r:id="rId20" action="ppaction://hlinksldjump"/>
              </a:rPr>
              <a:t>описание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28" name="Блок-схема: альтернативный процесс 27"/>
          <p:cNvSpPr/>
          <p:nvPr/>
        </p:nvSpPr>
        <p:spPr>
          <a:xfrm>
            <a:off x="2571736" y="2643182"/>
            <a:ext cx="3714776" cy="1428760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2357422" y="2857496"/>
            <a:ext cx="407196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БОЛОНКА</a:t>
            </a:r>
            <a:endParaRPr lang="ru-RU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rot="5400000">
            <a:off x="5657066" y="2272496"/>
            <a:ext cx="642942" cy="384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6050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072198" y="285728"/>
            <a:ext cx="2700000" cy="198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 descr="болонка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7554" y="500042"/>
            <a:ext cx="2340000" cy="1563474"/>
          </a:xfrm>
          <a:prstGeom prst="rect">
            <a:avLst/>
          </a:prstGeom>
        </p:spPr>
      </p:pic>
      <p:pic>
        <p:nvPicPr>
          <p:cNvPr id="30" name="Рисунок 29" descr="Бультерьер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4857760"/>
            <a:ext cx="2340000" cy="1565200"/>
          </a:xfrm>
          <a:prstGeom prst="rect">
            <a:avLst/>
          </a:prstGeom>
        </p:spPr>
      </p:pic>
      <p:pic>
        <p:nvPicPr>
          <p:cNvPr id="31" name="Рисунок 30" descr="Доберман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2786058"/>
            <a:ext cx="2340000" cy="1461200"/>
          </a:xfrm>
          <a:prstGeom prst="rect">
            <a:avLst/>
          </a:prstGeom>
        </p:spPr>
      </p:pic>
      <p:pic>
        <p:nvPicPr>
          <p:cNvPr id="32" name="Рисунок 31" descr="кокер спаниель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94678" y="4929198"/>
            <a:ext cx="2340000" cy="1575600"/>
          </a:xfrm>
          <a:prstGeom prst="rect">
            <a:avLst/>
          </a:prstGeom>
        </p:spPr>
      </p:pic>
      <p:pic>
        <p:nvPicPr>
          <p:cNvPr id="33" name="Рисунок 32" descr="Мопс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555" y="404790"/>
            <a:ext cx="2500330" cy="173832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34" name="Рисунок 33" descr="Немецкая овчарка.jp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5720" y="4929198"/>
            <a:ext cx="2340000" cy="1560000"/>
          </a:xfrm>
          <a:prstGeom prst="rect">
            <a:avLst/>
          </a:prstGeom>
        </p:spPr>
      </p:pic>
      <p:pic>
        <p:nvPicPr>
          <p:cNvPr id="35" name="Рисунок 34" descr="Пекинес.jp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86512" y="500042"/>
            <a:ext cx="2340000" cy="1560000"/>
          </a:xfrm>
          <a:prstGeom prst="rect">
            <a:avLst/>
          </a:prstGeom>
        </p:spPr>
      </p:pic>
      <p:pic>
        <p:nvPicPr>
          <p:cNvPr id="36" name="Рисунок 35" descr="питбультерьер.jpg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2714620"/>
            <a:ext cx="2340000" cy="1556518"/>
          </a:xfrm>
          <a:prstGeom prst="rect">
            <a:avLst/>
          </a:prstGeom>
        </p:spPr>
      </p:pic>
      <p:sp>
        <p:nvSpPr>
          <p:cNvPr id="37" name="Блок-схема: знак завершения 36">
            <a:hlinkClick r:id="rId18" action="ppaction://hlinksldjump"/>
          </p:cNvPr>
          <p:cNvSpPr/>
          <p:nvPr/>
        </p:nvSpPr>
        <p:spPr>
          <a:xfrm>
            <a:off x="3000364" y="4572008"/>
            <a:ext cx="3357586" cy="78581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3000364" y="4429132"/>
            <a:ext cx="33575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hlinkClick r:id="rId19" action="ppaction://hlinksldjump"/>
              </a:rPr>
              <a:t>описание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39" name="Блок-схема: альтернативный процесс 38"/>
          <p:cNvSpPr/>
          <p:nvPr/>
        </p:nvSpPr>
        <p:spPr>
          <a:xfrm>
            <a:off x="2571736" y="2643182"/>
            <a:ext cx="3714776" cy="1357322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357422" y="2857496"/>
            <a:ext cx="407196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dirty="0" smtClean="0">
                <a:solidFill>
                  <a:srgbClr val="FFFF00"/>
                </a:solidFill>
              </a:rPr>
              <a:t>Пекинес </a:t>
            </a:r>
            <a:endParaRPr lang="ru-RU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Крест 24">
            <a:hlinkClick r:id="rId20" action="ppaction://hlinkpres?slideindex=1&amp;slidetitle=" tooltip="вернуться в начало"/>
          </p:cNvPr>
          <p:cNvSpPr/>
          <p:nvPr/>
        </p:nvSpPr>
        <p:spPr>
          <a:xfrm rot="2198543">
            <a:off x="8565441" y="106869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Крест 20">
            <a:hlinkClick r:id="rId2" action="ppaction://hlinkpres?slideindex=1&amp;slidetitle=" tooltip="вернуться в начало"/>
          </p:cNvPr>
          <p:cNvSpPr/>
          <p:nvPr/>
        </p:nvSpPr>
        <p:spPr>
          <a:xfrm rot="2198543">
            <a:off x="8565441" y="106869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0800000">
            <a:off x="2643174" y="3214686"/>
            <a:ext cx="1500198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86050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14282" y="2500306"/>
            <a:ext cx="2700000" cy="198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 descr="болонка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7554" y="500042"/>
            <a:ext cx="2340000" cy="1563474"/>
          </a:xfrm>
          <a:prstGeom prst="rect">
            <a:avLst/>
          </a:prstGeom>
        </p:spPr>
      </p:pic>
      <p:pic>
        <p:nvPicPr>
          <p:cNvPr id="26" name="Рисунок 25" descr="Бультерьер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4857760"/>
            <a:ext cx="2340000" cy="1565200"/>
          </a:xfrm>
          <a:prstGeom prst="rect">
            <a:avLst/>
          </a:prstGeom>
        </p:spPr>
      </p:pic>
      <p:pic>
        <p:nvPicPr>
          <p:cNvPr id="27" name="Рисунок 26" descr="Доберман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2786058"/>
            <a:ext cx="2340000" cy="1461200"/>
          </a:xfrm>
          <a:prstGeom prst="rect">
            <a:avLst/>
          </a:prstGeom>
        </p:spPr>
      </p:pic>
      <p:pic>
        <p:nvPicPr>
          <p:cNvPr id="28" name="Рисунок 27" descr="кокер спаниель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94678" y="4929198"/>
            <a:ext cx="2340000" cy="1575600"/>
          </a:xfrm>
          <a:prstGeom prst="rect">
            <a:avLst/>
          </a:prstGeom>
        </p:spPr>
      </p:pic>
      <p:pic>
        <p:nvPicPr>
          <p:cNvPr id="29" name="Рисунок 28" descr="Мопс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555" y="404790"/>
            <a:ext cx="2500330" cy="173832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30" name="Рисунок 29" descr="Немецкая овчарка.jp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5720" y="4929198"/>
            <a:ext cx="2340000" cy="1560000"/>
          </a:xfrm>
          <a:prstGeom prst="rect">
            <a:avLst/>
          </a:prstGeom>
        </p:spPr>
      </p:pic>
      <p:pic>
        <p:nvPicPr>
          <p:cNvPr id="31" name="Рисунок 30" descr="Пекинес.jp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500042"/>
            <a:ext cx="2340000" cy="1560000"/>
          </a:xfrm>
          <a:prstGeom prst="rect">
            <a:avLst/>
          </a:prstGeom>
        </p:spPr>
      </p:pic>
      <p:pic>
        <p:nvPicPr>
          <p:cNvPr id="32" name="Рисунок 31" descr="питбультерьер.jp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8596" y="2714620"/>
            <a:ext cx="2340000" cy="1556518"/>
          </a:xfrm>
          <a:prstGeom prst="rect">
            <a:avLst/>
          </a:prstGeom>
        </p:spPr>
      </p:pic>
      <p:sp>
        <p:nvSpPr>
          <p:cNvPr id="33" name="Блок-схема: знак завершения 32">
            <a:hlinkClick r:id="rId19" action="ppaction://hlinksldjump"/>
          </p:cNvPr>
          <p:cNvSpPr/>
          <p:nvPr/>
        </p:nvSpPr>
        <p:spPr>
          <a:xfrm>
            <a:off x="4071934" y="4572008"/>
            <a:ext cx="3357586" cy="78581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071934" y="4429132"/>
            <a:ext cx="3571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hlinkClick r:id="rId20" action="ppaction://hlinksldjump"/>
              </a:rPr>
              <a:t>описание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35" name="Блок-схема: альтернативный процесс 34"/>
          <p:cNvSpPr/>
          <p:nvPr/>
        </p:nvSpPr>
        <p:spPr>
          <a:xfrm>
            <a:off x="3857620" y="2571744"/>
            <a:ext cx="4071966" cy="1357322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857620" y="2857496"/>
            <a:ext cx="392909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dirty="0" err="1" smtClean="0">
                <a:solidFill>
                  <a:srgbClr val="FFFF00"/>
                </a:solidFill>
              </a:rPr>
              <a:t>Питбультер</a:t>
            </a:r>
            <a:endParaRPr lang="ru-RU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Крест 20">
            <a:hlinkClick r:id="rId2" action="ppaction://hlinkpres?slideindex=1&amp;slidetitle=" tooltip="вернуться в начало"/>
          </p:cNvPr>
          <p:cNvSpPr/>
          <p:nvPr/>
        </p:nvSpPr>
        <p:spPr>
          <a:xfrm rot="2198543">
            <a:off x="8565441" y="106869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0800000">
            <a:off x="2643174" y="3214686"/>
            <a:ext cx="1500198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86050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43636" y="2500306"/>
            <a:ext cx="2700000" cy="198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 descr="болонка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7554" y="500042"/>
            <a:ext cx="2340000" cy="1563474"/>
          </a:xfrm>
          <a:prstGeom prst="rect">
            <a:avLst/>
          </a:prstGeom>
        </p:spPr>
      </p:pic>
      <p:pic>
        <p:nvPicPr>
          <p:cNvPr id="26" name="Рисунок 25" descr="Бультерьер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4857760"/>
            <a:ext cx="2340000" cy="1565200"/>
          </a:xfrm>
          <a:prstGeom prst="rect">
            <a:avLst/>
          </a:prstGeom>
        </p:spPr>
      </p:pic>
      <p:pic>
        <p:nvPicPr>
          <p:cNvPr id="27" name="Рисунок 26" descr="Доберман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950" y="2753618"/>
            <a:ext cx="2340000" cy="1461200"/>
          </a:xfrm>
          <a:prstGeom prst="rect">
            <a:avLst/>
          </a:prstGeom>
        </p:spPr>
      </p:pic>
      <p:pic>
        <p:nvPicPr>
          <p:cNvPr id="28" name="Рисунок 27" descr="кокер спаниель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94678" y="4929198"/>
            <a:ext cx="2340000" cy="1575600"/>
          </a:xfrm>
          <a:prstGeom prst="rect">
            <a:avLst/>
          </a:prstGeom>
        </p:spPr>
      </p:pic>
      <p:pic>
        <p:nvPicPr>
          <p:cNvPr id="29" name="Рисунок 28" descr="Мопс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555" y="404790"/>
            <a:ext cx="2500330" cy="173832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30" name="Рисунок 29" descr="Немецкая овчарка.jp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5720" y="4929198"/>
            <a:ext cx="2340000" cy="1560000"/>
          </a:xfrm>
          <a:prstGeom prst="rect">
            <a:avLst/>
          </a:prstGeom>
        </p:spPr>
      </p:pic>
      <p:pic>
        <p:nvPicPr>
          <p:cNvPr id="31" name="Рисунок 30" descr="Пекинес.jp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500042"/>
            <a:ext cx="2340000" cy="1560000"/>
          </a:xfrm>
          <a:prstGeom prst="rect">
            <a:avLst/>
          </a:prstGeom>
        </p:spPr>
      </p:pic>
      <p:pic>
        <p:nvPicPr>
          <p:cNvPr id="32" name="Рисунок 31" descr="питбультерьер.jp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2714620"/>
            <a:ext cx="2340000" cy="1556518"/>
          </a:xfrm>
          <a:prstGeom prst="rect">
            <a:avLst/>
          </a:prstGeom>
        </p:spPr>
      </p:pic>
      <p:sp>
        <p:nvSpPr>
          <p:cNvPr id="33" name="Блок-схема: знак завершения 32">
            <a:hlinkClick r:id="rId19" action="ppaction://hlinksldjump"/>
          </p:cNvPr>
          <p:cNvSpPr/>
          <p:nvPr/>
        </p:nvSpPr>
        <p:spPr>
          <a:xfrm>
            <a:off x="3000364" y="4857760"/>
            <a:ext cx="3357586" cy="78581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000364" y="4786322"/>
            <a:ext cx="3571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hlinkClick r:id="rId20" action="ppaction://hlinksldjump"/>
              </a:rPr>
              <a:t>описание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35" name="Блок-схема: альтернативный процесс 34"/>
          <p:cNvSpPr/>
          <p:nvPr/>
        </p:nvSpPr>
        <p:spPr>
          <a:xfrm>
            <a:off x="714348" y="2571744"/>
            <a:ext cx="4071966" cy="1357322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71472" y="2857496"/>
            <a:ext cx="421484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dirty="0" smtClean="0">
                <a:solidFill>
                  <a:srgbClr val="FFFF00"/>
                </a:solidFill>
              </a:rPr>
              <a:t>Доберман</a:t>
            </a:r>
            <a:endParaRPr lang="ru-RU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4643438" y="3286124"/>
            <a:ext cx="17145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Крест 20">
            <a:hlinkClick r:id="rId2" action="ppaction://hlinkpres?slideindex=1&amp;slidetitle=" tooltip="вернуться в начало"/>
          </p:cNvPr>
          <p:cNvSpPr/>
          <p:nvPr/>
        </p:nvSpPr>
        <p:spPr>
          <a:xfrm rot="2198543">
            <a:off x="8565441" y="106869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5400000">
            <a:off x="2214546" y="3286124"/>
            <a:ext cx="2071702" cy="12144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86050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00364" y="4714884"/>
            <a:ext cx="2700000" cy="198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 descr="болонка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7554" y="500042"/>
            <a:ext cx="2340000" cy="1563474"/>
          </a:xfrm>
          <a:prstGeom prst="rect">
            <a:avLst/>
          </a:prstGeom>
        </p:spPr>
      </p:pic>
      <p:pic>
        <p:nvPicPr>
          <p:cNvPr id="26" name="Рисунок 25" descr="Бультерьер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4857760"/>
            <a:ext cx="2340000" cy="1565200"/>
          </a:xfrm>
          <a:prstGeom prst="rect">
            <a:avLst/>
          </a:prstGeom>
        </p:spPr>
      </p:pic>
      <p:pic>
        <p:nvPicPr>
          <p:cNvPr id="27" name="Рисунок 26" descr="Доберман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7950" y="2753618"/>
            <a:ext cx="2340000" cy="1461200"/>
          </a:xfrm>
          <a:prstGeom prst="rect">
            <a:avLst/>
          </a:prstGeom>
        </p:spPr>
      </p:pic>
      <p:pic>
        <p:nvPicPr>
          <p:cNvPr id="28" name="Рисунок 27" descr="кокер спаниель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94678" y="4929198"/>
            <a:ext cx="2340000" cy="1575600"/>
          </a:xfrm>
          <a:prstGeom prst="rect">
            <a:avLst/>
          </a:prstGeom>
        </p:spPr>
      </p:pic>
      <p:pic>
        <p:nvPicPr>
          <p:cNvPr id="29" name="Рисунок 28" descr="Мопс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555" y="404790"/>
            <a:ext cx="2500330" cy="173832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30" name="Рисунок 29" descr="Немецкая овчарка.jp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720" y="4929198"/>
            <a:ext cx="2340000" cy="1560000"/>
          </a:xfrm>
          <a:prstGeom prst="rect">
            <a:avLst/>
          </a:prstGeom>
        </p:spPr>
      </p:pic>
      <p:pic>
        <p:nvPicPr>
          <p:cNvPr id="31" name="Рисунок 30" descr="Пекинес.jp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500042"/>
            <a:ext cx="2340000" cy="1560000"/>
          </a:xfrm>
          <a:prstGeom prst="rect">
            <a:avLst/>
          </a:prstGeom>
        </p:spPr>
      </p:pic>
      <p:pic>
        <p:nvPicPr>
          <p:cNvPr id="32" name="Рисунок 31" descr="питбультерьер.jp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2714620"/>
            <a:ext cx="2340000" cy="1556518"/>
          </a:xfrm>
          <a:prstGeom prst="rect">
            <a:avLst/>
          </a:prstGeom>
        </p:spPr>
      </p:pic>
      <p:sp>
        <p:nvSpPr>
          <p:cNvPr id="33" name="Блок-схема: знак завершения 32">
            <a:hlinkClick r:id="rId19" action="ppaction://hlinksldjump"/>
          </p:cNvPr>
          <p:cNvSpPr/>
          <p:nvPr/>
        </p:nvSpPr>
        <p:spPr>
          <a:xfrm>
            <a:off x="3214678" y="3429000"/>
            <a:ext cx="3357586" cy="78581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000364" y="3286124"/>
            <a:ext cx="37147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hlinkClick r:id="rId20" action="ppaction://hlinksldjump"/>
              </a:rPr>
              <a:t>описание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35" name="Блок-схема: альтернативный процесс 34"/>
          <p:cNvSpPr/>
          <p:nvPr/>
        </p:nvSpPr>
        <p:spPr>
          <a:xfrm>
            <a:off x="2928926" y="928670"/>
            <a:ext cx="4071966" cy="2214578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2857488" y="1071546"/>
            <a:ext cx="42148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dirty="0" smtClean="0">
                <a:solidFill>
                  <a:srgbClr val="FFFF00"/>
                </a:solidFill>
              </a:rPr>
              <a:t>Немецкая</a:t>
            </a:r>
          </a:p>
          <a:p>
            <a:pPr algn="ctr"/>
            <a:r>
              <a:rPr lang="ru-RU" sz="6000" dirty="0" smtClean="0">
                <a:solidFill>
                  <a:srgbClr val="FFFF00"/>
                </a:solidFill>
              </a:rPr>
              <a:t>овчарка</a:t>
            </a:r>
            <a:endParaRPr lang="ru-RU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3229322" y="4735148"/>
            <a:ext cx="2700000" cy="198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>
            <a:hlinkClick r:id="rId2" action="ppaction://hlinkpres?slideindex=1&amp;slidetitle=" tooltip="вернуться в начало"/>
          </p:cNvPr>
          <p:cNvSpPr/>
          <p:nvPr/>
        </p:nvSpPr>
        <p:spPr>
          <a:xfrm rot="2198543">
            <a:off x="8565441" y="106869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5400000">
            <a:off x="3679025" y="4107661"/>
            <a:ext cx="2357454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86050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24" name="Рисунок 23" descr="болонка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7554" y="500042"/>
            <a:ext cx="2340000" cy="1563474"/>
          </a:xfrm>
          <a:prstGeom prst="rect">
            <a:avLst/>
          </a:prstGeom>
        </p:spPr>
      </p:pic>
      <p:pic>
        <p:nvPicPr>
          <p:cNvPr id="25" name="Рисунок 24" descr="Бультерьер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4857760"/>
            <a:ext cx="2340000" cy="1565200"/>
          </a:xfrm>
          <a:prstGeom prst="rect">
            <a:avLst/>
          </a:prstGeom>
        </p:spPr>
      </p:pic>
      <p:pic>
        <p:nvPicPr>
          <p:cNvPr id="26" name="Рисунок 25" descr="Доберман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7950" y="2753618"/>
            <a:ext cx="2340000" cy="1461200"/>
          </a:xfrm>
          <a:prstGeom prst="rect">
            <a:avLst/>
          </a:prstGeom>
        </p:spPr>
      </p:pic>
      <p:pic>
        <p:nvPicPr>
          <p:cNvPr id="27" name="Рисунок 26" descr="кокер спаниель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4678" y="4929198"/>
            <a:ext cx="2340000" cy="1575600"/>
          </a:xfrm>
          <a:prstGeom prst="rect">
            <a:avLst/>
          </a:prstGeom>
        </p:spPr>
      </p:pic>
      <p:pic>
        <p:nvPicPr>
          <p:cNvPr id="28" name="Рисунок 27" descr="Мопс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555" y="404790"/>
            <a:ext cx="2500330" cy="173832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9" name="Рисунок 28" descr="Немецкая овчарка.jp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5720" y="4929198"/>
            <a:ext cx="2340000" cy="1560000"/>
          </a:xfrm>
          <a:prstGeom prst="rect">
            <a:avLst/>
          </a:prstGeom>
        </p:spPr>
      </p:pic>
      <p:pic>
        <p:nvPicPr>
          <p:cNvPr id="30" name="Рисунок 29" descr="Пекинес.jpg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500042"/>
            <a:ext cx="2340000" cy="1560000"/>
          </a:xfrm>
          <a:prstGeom prst="rect">
            <a:avLst/>
          </a:prstGeom>
        </p:spPr>
      </p:pic>
      <p:pic>
        <p:nvPicPr>
          <p:cNvPr id="31" name="Рисунок 30" descr="питбультерьер.jp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2714620"/>
            <a:ext cx="2340000" cy="1556518"/>
          </a:xfrm>
          <a:prstGeom prst="rect">
            <a:avLst/>
          </a:prstGeom>
        </p:spPr>
      </p:pic>
      <p:sp>
        <p:nvSpPr>
          <p:cNvPr id="32" name="Блок-схема: знак завершения 31">
            <a:hlinkClick r:id="rId19" action="ppaction://hlinksldjump"/>
          </p:cNvPr>
          <p:cNvSpPr/>
          <p:nvPr/>
        </p:nvSpPr>
        <p:spPr>
          <a:xfrm>
            <a:off x="3214678" y="3429000"/>
            <a:ext cx="3357586" cy="78581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000364" y="3286124"/>
            <a:ext cx="37147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hlinkClick r:id="rId20" action="ppaction://hlinksldjump"/>
              </a:rPr>
              <a:t>описание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34" name="Блок-схема: альтернативный процесс 33"/>
          <p:cNvSpPr/>
          <p:nvPr/>
        </p:nvSpPr>
        <p:spPr>
          <a:xfrm>
            <a:off x="2928926" y="928670"/>
            <a:ext cx="4071966" cy="2214578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2857488" y="1071546"/>
            <a:ext cx="42148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dirty="0" smtClean="0">
                <a:solidFill>
                  <a:srgbClr val="FFFF00"/>
                </a:solidFill>
              </a:rPr>
              <a:t>Кокер спаниель</a:t>
            </a:r>
            <a:endParaRPr lang="ru-RU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6072198" y="4643446"/>
            <a:ext cx="2700000" cy="198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>
            <a:hlinkClick r:id="rId2" action="ppaction://hlinkpres?slideindex=1&amp;slidetitle=" tooltip="вернуться в начало"/>
          </p:cNvPr>
          <p:cNvSpPr/>
          <p:nvPr/>
        </p:nvSpPr>
        <p:spPr>
          <a:xfrm rot="2198543">
            <a:off x="8565441" y="106869"/>
            <a:ext cx="500066" cy="428628"/>
          </a:xfrm>
          <a:prstGeom prst="plus">
            <a:avLst>
              <a:gd name="adj" fmla="val 315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6200000" flipH="1">
            <a:off x="4643438" y="3071810"/>
            <a:ext cx="2571768" cy="714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86050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24" name="Рисунок 23" descr="болонка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7554" y="500042"/>
            <a:ext cx="2340000" cy="1563474"/>
          </a:xfrm>
          <a:prstGeom prst="rect">
            <a:avLst/>
          </a:prstGeom>
        </p:spPr>
      </p:pic>
      <p:pic>
        <p:nvPicPr>
          <p:cNvPr id="25" name="Рисунок 24" descr="Бультерьер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12" y="4857760"/>
            <a:ext cx="2340000" cy="1565200"/>
          </a:xfrm>
          <a:prstGeom prst="rect">
            <a:avLst/>
          </a:prstGeom>
        </p:spPr>
      </p:pic>
      <p:pic>
        <p:nvPicPr>
          <p:cNvPr id="26" name="Рисунок 25" descr="Доберман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7950" y="2753618"/>
            <a:ext cx="2340000" cy="1461200"/>
          </a:xfrm>
          <a:prstGeom prst="rect">
            <a:avLst/>
          </a:prstGeom>
        </p:spPr>
      </p:pic>
      <p:pic>
        <p:nvPicPr>
          <p:cNvPr id="27" name="Рисунок 26" descr="Мопс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555" y="404790"/>
            <a:ext cx="2500330" cy="173832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8" name="Рисунок 27" descr="Пекинес.jp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12" y="500042"/>
            <a:ext cx="2340000" cy="1560000"/>
          </a:xfrm>
          <a:prstGeom prst="rect">
            <a:avLst/>
          </a:prstGeom>
        </p:spPr>
      </p:pic>
      <p:pic>
        <p:nvPicPr>
          <p:cNvPr id="29" name="Рисунок 28" descr="питбультерьер.jp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2714620"/>
            <a:ext cx="2340000" cy="1556518"/>
          </a:xfrm>
          <a:prstGeom prst="rect">
            <a:avLst/>
          </a:prstGeom>
        </p:spPr>
      </p:pic>
      <p:sp>
        <p:nvSpPr>
          <p:cNvPr id="30" name="Блок-схема: знак завершения 29">
            <a:hlinkClick r:id="rId15" action="ppaction://hlinksldjump"/>
          </p:cNvPr>
          <p:cNvSpPr/>
          <p:nvPr/>
        </p:nvSpPr>
        <p:spPr>
          <a:xfrm>
            <a:off x="3214678" y="3429000"/>
            <a:ext cx="3357586" cy="785818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000364" y="3286124"/>
            <a:ext cx="37147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hlinkClick r:id="rId16" action="ppaction://hlinksldjump"/>
              </a:rPr>
              <a:t>описание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32" name="Блок-схема: альтернативный процесс 31"/>
          <p:cNvSpPr/>
          <p:nvPr/>
        </p:nvSpPr>
        <p:spPr>
          <a:xfrm>
            <a:off x="2928926" y="928670"/>
            <a:ext cx="4071966" cy="1357322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857488" y="1071546"/>
            <a:ext cx="421484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dirty="0" err="1" smtClean="0">
                <a:solidFill>
                  <a:srgbClr val="FFFF00"/>
                </a:solidFill>
              </a:rPr>
              <a:t>Бультерьер</a:t>
            </a:r>
            <a:r>
              <a:rPr lang="ru-RU" sz="6000" b="1" dirty="0" smtClean="0">
                <a:solidFill>
                  <a:srgbClr val="FFFF00"/>
                </a:solidFill>
              </a:rPr>
              <a:t> </a:t>
            </a:r>
            <a:endParaRPr lang="ru-RU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5" name="Рисунок 34" descr="кокер спаниель.jp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94678" y="4929198"/>
            <a:ext cx="2340000" cy="1575600"/>
          </a:xfrm>
          <a:prstGeom prst="rect">
            <a:avLst/>
          </a:prstGeom>
        </p:spPr>
      </p:pic>
      <p:pic>
        <p:nvPicPr>
          <p:cNvPr id="36" name="Рисунок 35" descr="Немецкая овчарка.jpg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5720" y="4929198"/>
            <a:ext cx="2340000" cy="15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317</Words>
  <Application>Microsoft Office PowerPoint</Application>
  <PresentationFormat>Экран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Мопс</vt:lpstr>
      <vt:lpstr>БОЛОНКА </vt:lpstr>
      <vt:lpstr>Пекинес</vt:lpstr>
      <vt:lpstr>Питбультерьер</vt:lpstr>
      <vt:lpstr>Доберман</vt:lpstr>
      <vt:lpstr>Немецкая овчарка</vt:lpstr>
      <vt:lpstr>Кокер спаниель</vt:lpstr>
      <vt:lpstr>Бультерьер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Lenovo</dc:creator>
  <cp:lastModifiedBy>Пользователь Lenovo</cp:lastModifiedBy>
  <cp:revision>60</cp:revision>
  <dcterms:created xsi:type="dcterms:W3CDTF">2021-03-08T07:00:54Z</dcterms:created>
  <dcterms:modified xsi:type="dcterms:W3CDTF">2021-03-08T08:53:40Z</dcterms:modified>
</cp:coreProperties>
</file>