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AF854-AEFA-433E-99AB-EC1FEB8A83A0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8E7F3-A61C-4608-A312-1055BBC277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get-zen_doc/1593343/pub_5ddd1a360c408a20fc3f5380_5ddd38853efb4d2736dc4eed/scale_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5032"/>
            <a:ext cx="8715436" cy="433593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111486" y="2110085"/>
            <a:ext cx="4921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Текст надписи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696503"/>
            <a:ext cx="792961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Технологический прием</a:t>
            </a:r>
          </a:p>
          <a:p>
            <a:pPr algn="ctr"/>
            <a:r>
              <a:rPr lang="ru-RU" sz="44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Трафарет</a:t>
            </a:r>
          </a:p>
          <a:p>
            <a:pPr algn="ctr"/>
            <a:endParaRPr lang="ru-RU" sz="44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ru-RU" sz="4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Часть 1</a:t>
            </a:r>
            <a:endParaRPr lang="ru-RU" sz="44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20234575">
            <a:off x="579148" y="3014394"/>
            <a:ext cx="2555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+ 2 = 4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71472" y="3161114"/>
            <a:ext cx="2428892" cy="964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5400000">
            <a:off x="991170" y="3170043"/>
            <a:ext cx="1660934" cy="78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428992" y="2946800"/>
            <a:ext cx="473148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Математика</a:t>
            </a:r>
            <a:endParaRPr lang="ru-RU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20" y="214296"/>
            <a:ext cx="8572560" cy="476848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47802" y="1059651"/>
          <a:ext cx="6096000" cy="259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297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1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5 + 4 = 8</a:t>
                      </a:r>
                    </a:p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1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3 + 5 = 8</a:t>
                      </a:r>
                    </a:p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97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1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6 + 2 = 8</a:t>
                      </a:r>
                    </a:p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1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3 + 4 = 8</a:t>
                      </a:r>
                      <a:endParaRPr lang="ru-RU" sz="41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47802" y="1059651"/>
          <a:ext cx="6096000" cy="259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297785"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7785"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1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3882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с двумя вырезанными соседними углами 4"/>
          <p:cNvSpPr/>
          <p:nvPr/>
        </p:nvSpPr>
        <p:spPr>
          <a:xfrm>
            <a:off x="5786446" y="4125526"/>
            <a:ext cx="2214578" cy="375050"/>
          </a:xfrm>
          <a:prstGeom prst="snip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00760" y="4125527"/>
            <a:ext cx="17859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проверить</a:t>
            </a:r>
            <a:endParaRPr lang="ru-RU" sz="2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sun9-16.userapi.com/c855616/v855616722/215b04/X7LGZPoUIP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10"/>
            <a:ext cx="5753100" cy="431482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 flipH="1">
            <a:off x="6429388" y="1768073"/>
            <a:ext cx="13573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ru-RU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24000" y="1047750"/>
          <a:ext cx="6096000" cy="280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04942">
                <a:tc>
                  <a:txBody>
                    <a:bodyPr/>
                    <a:lstStyle/>
                    <a:p>
                      <a:pPr algn="ctr"/>
                      <a:r>
                        <a:rPr lang="ru-RU" sz="4100" dirty="0" smtClean="0">
                          <a:solidFill>
                            <a:srgbClr val="002060"/>
                          </a:solidFill>
                        </a:rPr>
                        <a:t>2 +</a:t>
                      </a:r>
                      <a:r>
                        <a:rPr lang="ru-RU" sz="4100" baseline="0" dirty="0" smtClean="0">
                          <a:solidFill>
                            <a:srgbClr val="002060"/>
                          </a:solidFill>
                        </a:rPr>
                        <a:t> 5 = 8</a:t>
                      </a:r>
                      <a:endParaRPr lang="ru-RU" sz="4100" dirty="0">
                        <a:solidFill>
                          <a:srgbClr val="002060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100" dirty="0" smtClean="0">
                          <a:solidFill>
                            <a:srgbClr val="002060"/>
                          </a:solidFill>
                        </a:rPr>
                        <a:t>4 + 3 = 7</a:t>
                      </a:r>
                      <a:endParaRPr lang="ru-RU" sz="4100" dirty="0">
                        <a:solidFill>
                          <a:srgbClr val="002060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04942">
                <a:tc>
                  <a:txBody>
                    <a:bodyPr/>
                    <a:lstStyle/>
                    <a:p>
                      <a:pPr algn="ctr"/>
                      <a:r>
                        <a:rPr lang="ru-RU" sz="4100" b="1" dirty="0" smtClean="0">
                          <a:solidFill>
                            <a:srgbClr val="002060"/>
                          </a:solidFill>
                        </a:rPr>
                        <a:t>5 – 4 = 2</a:t>
                      </a:r>
                      <a:endParaRPr lang="ru-RU" sz="4100" b="1" dirty="0">
                        <a:solidFill>
                          <a:srgbClr val="002060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100" b="1" dirty="0" smtClean="0">
                          <a:solidFill>
                            <a:srgbClr val="002060"/>
                          </a:solidFill>
                        </a:rPr>
                        <a:t>6 + 3 = 9</a:t>
                      </a:r>
                      <a:endParaRPr lang="ru-RU" sz="4100" b="1" dirty="0">
                        <a:solidFill>
                          <a:srgbClr val="002060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524000" y="1047750"/>
          <a:ext cx="6096000" cy="280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04942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4942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Прямоугольник с двумя вырезанными соседними углами 3"/>
          <p:cNvSpPr/>
          <p:nvPr/>
        </p:nvSpPr>
        <p:spPr>
          <a:xfrm>
            <a:off x="5786446" y="4393419"/>
            <a:ext cx="2286016" cy="482207"/>
          </a:xfrm>
          <a:prstGeom prst="snip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000761" y="4554155"/>
            <a:ext cx="17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проверить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</Words>
  <Application>Microsoft Office PowerPoint</Application>
  <PresentationFormat>Экран (16:9)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Lenovo</dc:creator>
  <cp:lastModifiedBy>Пользователь Lenovo</cp:lastModifiedBy>
  <cp:revision>14</cp:revision>
  <dcterms:created xsi:type="dcterms:W3CDTF">2021-03-08T15:17:16Z</dcterms:created>
  <dcterms:modified xsi:type="dcterms:W3CDTF">2021-03-08T18:28:23Z</dcterms:modified>
</cp:coreProperties>
</file>