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1191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2801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69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7776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22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713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training_support@analyticsvidhya.co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training_support@analyticsvidhya.com" TargetMode="Externa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4341" y="2164506"/>
            <a:ext cx="39471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Instructors of the Course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FF5900"/>
                </a:solidFill>
              </a:rPr>
              <a:t>Prateek</a:t>
            </a:r>
            <a:r>
              <a:rPr spc="-150" dirty="0">
                <a:solidFill>
                  <a:srgbClr val="FF5900"/>
                </a:solidFill>
              </a:rPr>
              <a:t> </a:t>
            </a:r>
            <a:r>
              <a:rPr spc="85" dirty="0">
                <a:solidFill>
                  <a:srgbClr val="FF5900"/>
                </a:solidFill>
              </a:rPr>
              <a:t>Joshi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71475" y="1076087"/>
            <a:ext cx="4664075" cy="25508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/>
              <a:t>Data Scientist, Analytics Vidhya</a:t>
            </a:r>
          </a:p>
          <a:p>
            <a:pPr>
              <a:lnSpc>
                <a:spcPct val="100000"/>
              </a:lnSpc>
              <a:buFont typeface="Arial"/>
              <a:buChar char="●"/>
            </a:pPr>
            <a:endParaRPr sz="1800" dirty="0"/>
          </a:p>
          <a:p>
            <a:pPr>
              <a:lnSpc>
                <a:spcPct val="100000"/>
              </a:lnSpc>
              <a:spcBef>
                <a:spcPts val="165"/>
              </a:spcBef>
              <a:buFont typeface="Arial"/>
              <a:buChar char="●"/>
            </a:pPr>
            <a:endParaRPr sz="1800" dirty="0"/>
          </a:p>
          <a:p>
            <a:pPr marL="379095" marR="517525" indent="-367030">
              <a:lnSpc>
                <a:spcPct val="100699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/>
              <a:t>NLP Practitioner and Corporate Trainer</a:t>
            </a:r>
          </a:p>
          <a:p>
            <a:pPr>
              <a:lnSpc>
                <a:spcPct val="100000"/>
              </a:lnSpc>
              <a:buFont typeface="Arial"/>
              <a:buChar char="●"/>
            </a:pPr>
            <a:endParaRPr sz="1800" dirty="0"/>
          </a:p>
          <a:p>
            <a:pPr>
              <a:lnSpc>
                <a:spcPct val="100000"/>
              </a:lnSpc>
              <a:spcBef>
                <a:spcPts val="165"/>
              </a:spcBef>
              <a:buFont typeface="Arial"/>
              <a:buChar char="●"/>
            </a:pPr>
            <a:endParaRPr sz="1800" dirty="0"/>
          </a:p>
          <a:p>
            <a:pPr marL="379095" marR="5080" indent="-367030">
              <a:lnSpc>
                <a:spcPct val="100699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/>
              <a:t>Instructor for Fundamentals of Deep Learning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1225" y="1083162"/>
            <a:ext cx="2367574" cy="23675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Faizan Shaikh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1049" y="1321180"/>
            <a:ext cx="4090951" cy="25508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Data Scientist, Analytics Vidhya</a:t>
            </a:r>
          </a:p>
          <a:p>
            <a:pPr>
              <a:lnSpc>
                <a:spcPct val="100000"/>
              </a:lnSpc>
              <a:buFont typeface="Arial"/>
              <a:buChar char="●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65"/>
              </a:spcBef>
              <a:buFont typeface="Arial"/>
              <a:buChar char="●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marR="300990" indent="-367030">
              <a:lnSpc>
                <a:spcPct val="100699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Computer Science Graduate and Deep Learning Practitioner</a:t>
            </a:r>
          </a:p>
          <a:p>
            <a:pPr>
              <a:lnSpc>
                <a:spcPct val="100000"/>
              </a:lnSpc>
              <a:buFont typeface="Arial"/>
              <a:buChar char="●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65"/>
              </a:spcBef>
              <a:buFont typeface="Arial"/>
              <a:buChar char="●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marR="5080" indent="-367030">
              <a:lnSpc>
                <a:spcPct val="100699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Areas of interest: Deep Learning, Computer Vision, Audio Processing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4275" y="1104900"/>
            <a:ext cx="2321499" cy="23675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5460" y="192930"/>
            <a:ext cx="19913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Contributors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549" y="1471425"/>
            <a:ext cx="1673199" cy="15910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35237" y="1471437"/>
            <a:ext cx="1591024" cy="159102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35399" y="1471436"/>
            <a:ext cx="1673199" cy="15910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74460" y="3351738"/>
            <a:ext cx="1592540" cy="445443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272415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Kunal Jain Founder and CEO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723075" y="3351738"/>
            <a:ext cx="1906409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Sunil Ray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664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Chief Content Oﬃcer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90244" y="3351738"/>
            <a:ext cx="1917282" cy="445443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382270" algn="ctr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Aravind Pai Data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Science Trainee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4450" y="1355350"/>
            <a:ext cx="967174" cy="6434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58200" y="1519880"/>
            <a:ext cx="18548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Discussion Forum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6AD7A1AD-CAE6-6BE6-8A2B-79ABA9A8C57F}"/>
              </a:ext>
            </a:extLst>
          </p:cNvPr>
          <p:cNvSpPr txBox="1">
            <a:spLocks/>
          </p:cNvSpPr>
          <p:nvPr/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eaLnBrk="1" hangingPunct="1">
              <a:defRPr sz="2800" b="0" i="0">
                <a:solidFill>
                  <a:srgbClr val="FF0000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dirty="0">
                <a:solidFill>
                  <a:srgbClr val="FF5900"/>
                </a:solidFill>
              </a:rPr>
              <a:t>Course Support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Course Support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4450" y="1355350"/>
            <a:ext cx="967174" cy="6434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9325" y="2616612"/>
            <a:ext cx="717425" cy="4713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058200" y="1519880"/>
            <a:ext cx="18548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Discussion Forum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58200" y="2662881"/>
            <a:ext cx="50190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Email - </a:t>
            </a: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training_support@analyticsvidhya.com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Course Support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4450" y="1355350"/>
            <a:ext cx="967174" cy="6434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9005" y="3705753"/>
            <a:ext cx="838075" cy="8055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9325" y="2616612"/>
            <a:ext cx="717425" cy="4713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058200" y="1519880"/>
            <a:ext cx="195318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Discussion Forum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58200" y="2662881"/>
            <a:ext cx="49428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Email - </a:t>
            </a: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training_support@analyticsvidhya.com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58199" y="3805881"/>
            <a:ext cx="192041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Live Chat Session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5880" y="2377189"/>
            <a:ext cx="198912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3</TotalTime>
  <Words>99</Words>
  <Application>Microsoft Office PowerPoint</Application>
  <PresentationFormat>On-screen Show (16:9)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GenAITheme3-whiteBG</vt:lpstr>
      <vt:lpstr>Instructors of the Course</vt:lpstr>
      <vt:lpstr>Prateek Joshi</vt:lpstr>
      <vt:lpstr>Faizan Shaikh</vt:lpstr>
      <vt:lpstr>Contributors</vt:lpstr>
      <vt:lpstr>PowerPoint Presentation</vt:lpstr>
      <vt:lpstr>Course Support</vt:lpstr>
      <vt:lpstr>Course Support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dell</cp:lastModifiedBy>
  <cp:revision>1</cp:revision>
  <dcterms:created xsi:type="dcterms:W3CDTF">2025-03-04T06:12:59Z</dcterms:created>
  <dcterms:modified xsi:type="dcterms:W3CDTF">2025-03-04T07:01:09Z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2025-03-04T00:00:00Z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2025-03-04T00:00:00Z</vt:filetime>
  </property>
</Properties>
</file>