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83237" y="218404"/>
            <a:ext cx="197752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43200" y="2057400"/>
            <a:ext cx="3657600" cy="990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1000" y="4619475"/>
            <a:ext cx="1622999" cy="5240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7041" y="218404"/>
            <a:ext cx="4729916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999" y="1355981"/>
            <a:ext cx="5933440" cy="2509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3591" y="2164506"/>
            <a:ext cx="3291204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Architecture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40"/>
              <a:t>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Architecture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71733" y="3827913"/>
            <a:ext cx="11341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dirty="0" sz="1400" spc="-10">
                <a:latin typeface="Trebuchet MS"/>
                <a:cs typeface="Trebuchet MS"/>
              </a:rPr>
              <a:t>[CLS]</a:t>
            </a:r>
            <a:r>
              <a:rPr dirty="0" sz="1400">
                <a:latin typeface="Trebuchet MS"/>
                <a:cs typeface="Trebuchet MS"/>
              </a:rPr>
              <a:t>	</a:t>
            </a:r>
            <a:r>
              <a:rPr dirty="0" sz="1400" spc="-25">
                <a:latin typeface="Trebuchet MS"/>
                <a:cs typeface="Trebuchet MS"/>
              </a:rPr>
              <a:t>How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82837" y="1304562"/>
            <a:ext cx="4362450" cy="2462530"/>
            <a:chOff x="4582837" y="1304562"/>
            <a:chExt cx="4362450" cy="2462530"/>
          </a:xfrm>
        </p:grpSpPr>
        <p:sp>
          <p:nvSpPr>
            <p:cNvPr id="5" name="object 5" descr=""/>
            <p:cNvSpPr/>
            <p:nvPr/>
          </p:nvSpPr>
          <p:spPr>
            <a:xfrm>
              <a:off x="4587599" y="1616375"/>
              <a:ext cx="4352925" cy="1911985"/>
            </a:xfrm>
            <a:custGeom>
              <a:avLst/>
              <a:gdLst/>
              <a:ahLst/>
              <a:cxnLst/>
              <a:rect l="l" t="t" r="r" b="b"/>
              <a:pathLst>
                <a:path w="4352925" h="1911985">
                  <a:moveTo>
                    <a:pt x="4033793" y="1911599"/>
                  </a:moveTo>
                  <a:lnTo>
                    <a:pt x="318606" y="1911599"/>
                  </a:lnTo>
                  <a:lnTo>
                    <a:pt x="271524" y="1908145"/>
                  </a:lnTo>
                  <a:lnTo>
                    <a:pt x="226588" y="1898110"/>
                  </a:lnTo>
                  <a:lnTo>
                    <a:pt x="184289" y="1881987"/>
                  </a:lnTo>
                  <a:lnTo>
                    <a:pt x="145121" y="1860270"/>
                  </a:lnTo>
                  <a:lnTo>
                    <a:pt x="109577" y="1833451"/>
                  </a:lnTo>
                  <a:lnTo>
                    <a:pt x="78148" y="1802022"/>
                  </a:lnTo>
                  <a:lnTo>
                    <a:pt x="51329" y="1766478"/>
                  </a:lnTo>
                  <a:lnTo>
                    <a:pt x="29612" y="1727309"/>
                  </a:lnTo>
                  <a:lnTo>
                    <a:pt x="13489" y="1685011"/>
                  </a:lnTo>
                  <a:lnTo>
                    <a:pt x="3454" y="1640074"/>
                  </a:lnTo>
                  <a:lnTo>
                    <a:pt x="0" y="1592993"/>
                  </a:lnTo>
                  <a:lnTo>
                    <a:pt x="0" y="318606"/>
                  </a:lnTo>
                  <a:lnTo>
                    <a:pt x="3454" y="271525"/>
                  </a:lnTo>
                  <a:lnTo>
                    <a:pt x="13489" y="226588"/>
                  </a:lnTo>
                  <a:lnTo>
                    <a:pt x="29612" y="184290"/>
                  </a:lnTo>
                  <a:lnTo>
                    <a:pt x="51329" y="145121"/>
                  </a:lnTo>
                  <a:lnTo>
                    <a:pt x="78148" y="109577"/>
                  </a:lnTo>
                  <a:lnTo>
                    <a:pt x="109577" y="78148"/>
                  </a:lnTo>
                  <a:lnTo>
                    <a:pt x="145121" y="51329"/>
                  </a:lnTo>
                  <a:lnTo>
                    <a:pt x="184289" y="29612"/>
                  </a:lnTo>
                  <a:lnTo>
                    <a:pt x="226588" y="13489"/>
                  </a:lnTo>
                  <a:lnTo>
                    <a:pt x="271524" y="3454"/>
                  </a:lnTo>
                  <a:lnTo>
                    <a:pt x="318606" y="0"/>
                  </a:lnTo>
                  <a:lnTo>
                    <a:pt x="4033793" y="0"/>
                  </a:lnTo>
                  <a:lnTo>
                    <a:pt x="4083935" y="3969"/>
                  </a:lnTo>
                  <a:lnTo>
                    <a:pt x="4132390" y="15639"/>
                  </a:lnTo>
                  <a:lnTo>
                    <a:pt x="4178304" y="34657"/>
                  </a:lnTo>
                  <a:lnTo>
                    <a:pt x="4220819" y="60668"/>
                  </a:lnTo>
                  <a:lnTo>
                    <a:pt x="4259081" y="93317"/>
                  </a:lnTo>
                  <a:lnTo>
                    <a:pt x="4291731" y="131579"/>
                  </a:lnTo>
                  <a:lnTo>
                    <a:pt x="4317742" y="174095"/>
                  </a:lnTo>
                  <a:lnTo>
                    <a:pt x="4336760" y="220008"/>
                  </a:lnTo>
                  <a:lnTo>
                    <a:pt x="4348430" y="268464"/>
                  </a:lnTo>
                  <a:lnTo>
                    <a:pt x="4352399" y="318606"/>
                  </a:lnTo>
                  <a:lnTo>
                    <a:pt x="4352399" y="1592993"/>
                  </a:lnTo>
                  <a:lnTo>
                    <a:pt x="4348945" y="1640074"/>
                  </a:lnTo>
                  <a:lnTo>
                    <a:pt x="4338910" y="1685011"/>
                  </a:lnTo>
                  <a:lnTo>
                    <a:pt x="4322787" y="1727309"/>
                  </a:lnTo>
                  <a:lnTo>
                    <a:pt x="4301070" y="1766478"/>
                  </a:lnTo>
                  <a:lnTo>
                    <a:pt x="4274251" y="1802022"/>
                  </a:lnTo>
                  <a:lnTo>
                    <a:pt x="4242822" y="1833451"/>
                  </a:lnTo>
                  <a:lnTo>
                    <a:pt x="4207278" y="1860270"/>
                  </a:lnTo>
                  <a:lnTo>
                    <a:pt x="4168110" y="1881987"/>
                  </a:lnTo>
                  <a:lnTo>
                    <a:pt x="4125811" y="1898110"/>
                  </a:lnTo>
                  <a:lnTo>
                    <a:pt x="4080875" y="1908145"/>
                  </a:lnTo>
                  <a:lnTo>
                    <a:pt x="4033793" y="1911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87599" y="1352550"/>
              <a:ext cx="4352925" cy="2409825"/>
            </a:xfrm>
            <a:custGeom>
              <a:avLst/>
              <a:gdLst/>
              <a:ahLst/>
              <a:cxnLst/>
              <a:rect l="l" t="t" r="r" b="b"/>
              <a:pathLst>
                <a:path w="4352925" h="2409825">
                  <a:moveTo>
                    <a:pt x="0" y="582431"/>
                  </a:moveTo>
                  <a:lnTo>
                    <a:pt x="3454" y="535350"/>
                  </a:lnTo>
                  <a:lnTo>
                    <a:pt x="13489" y="490413"/>
                  </a:lnTo>
                  <a:lnTo>
                    <a:pt x="29612" y="448115"/>
                  </a:lnTo>
                  <a:lnTo>
                    <a:pt x="51329" y="408946"/>
                  </a:lnTo>
                  <a:lnTo>
                    <a:pt x="78148" y="373402"/>
                  </a:lnTo>
                  <a:lnTo>
                    <a:pt x="109577" y="341973"/>
                  </a:lnTo>
                  <a:lnTo>
                    <a:pt x="145121" y="315154"/>
                  </a:lnTo>
                  <a:lnTo>
                    <a:pt x="184289" y="293437"/>
                  </a:lnTo>
                  <a:lnTo>
                    <a:pt x="226588" y="277314"/>
                  </a:lnTo>
                  <a:lnTo>
                    <a:pt x="271524" y="267279"/>
                  </a:lnTo>
                  <a:lnTo>
                    <a:pt x="318606" y="263824"/>
                  </a:lnTo>
                  <a:lnTo>
                    <a:pt x="4033793" y="263824"/>
                  </a:lnTo>
                  <a:lnTo>
                    <a:pt x="4083935" y="267794"/>
                  </a:lnTo>
                  <a:lnTo>
                    <a:pt x="4132390" y="279464"/>
                  </a:lnTo>
                  <a:lnTo>
                    <a:pt x="4178304" y="298482"/>
                  </a:lnTo>
                  <a:lnTo>
                    <a:pt x="4220819" y="324493"/>
                  </a:lnTo>
                  <a:lnTo>
                    <a:pt x="4259081" y="357142"/>
                  </a:lnTo>
                  <a:lnTo>
                    <a:pt x="4291731" y="395404"/>
                  </a:lnTo>
                  <a:lnTo>
                    <a:pt x="4317742" y="437920"/>
                  </a:lnTo>
                  <a:lnTo>
                    <a:pt x="4336760" y="483833"/>
                  </a:lnTo>
                  <a:lnTo>
                    <a:pt x="4348430" y="532289"/>
                  </a:lnTo>
                  <a:lnTo>
                    <a:pt x="4352399" y="582431"/>
                  </a:lnTo>
                  <a:lnTo>
                    <a:pt x="4352399" y="1856818"/>
                  </a:lnTo>
                  <a:lnTo>
                    <a:pt x="4348945" y="1903899"/>
                  </a:lnTo>
                  <a:lnTo>
                    <a:pt x="4338910" y="1948836"/>
                  </a:lnTo>
                  <a:lnTo>
                    <a:pt x="4322787" y="1991134"/>
                  </a:lnTo>
                  <a:lnTo>
                    <a:pt x="4301070" y="2030303"/>
                  </a:lnTo>
                  <a:lnTo>
                    <a:pt x="4274251" y="2065847"/>
                  </a:lnTo>
                  <a:lnTo>
                    <a:pt x="4242822" y="2097276"/>
                  </a:lnTo>
                  <a:lnTo>
                    <a:pt x="4207278" y="2124095"/>
                  </a:lnTo>
                  <a:lnTo>
                    <a:pt x="4168110" y="2145812"/>
                  </a:lnTo>
                  <a:lnTo>
                    <a:pt x="4125811" y="2161935"/>
                  </a:lnTo>
                  <a:lnTo>
                    <a:pt x="4080875" y="2171970"/>
                  </a:lnTo>
                  <a:lnTo>
                    <a:pt x="4033793" y="2175424"/>
                  </a:lnTo>
                  <a:lnTo>
                    <a:pt x="318606" y="2175424"/>
                  </a:lnTo>
                  <a:lnTo>
                    <a:pt x="271524" y="2171970"/>
                  </a:lnTo>
                  <a:lnTo>
                    <a:pt x="226588" y="2161935"/>
                  </a:lnTo>
                  <a:lnTo>
                    <a:pt x="184289" y="2145812"/>
                  </a:lnTo>
                  <a:lnTo>
                    <a:pt x="145121" y="2124095"/>
                  </a:lnTo>
                  <a:lnTo>
                    <a:pt x="109577" y="2097276"/>
                  </a:lnTo>
                  <a:lnTo>
                    <a:pt x="78148" y="2065847"/>
                  </a:lnTo>
                  <a:lnTo>
                    <a:pt x="51329" y="2030303"/>
                  </a:lnTo>
                  <a:lnTo>
                    <a:pt x="29612" y="1991134"/>
                  </a:lnTo>
                  <a:lnTo>
                    <a:pt x="13489" y="1948836"/>
                  </a:lnTo>
                  <a:lnTo>
                    <a:pt x="3454" y="1903899"/>
                  </a:lnTo>
                  <a:lnTo>
                    <a:pt x="0" y="1856818"/>
                  </a:lnTo>
                  <a:lnTo>
                    <a:pt x="0" y="582431"/>
                  </a:lnTo>
                  <a:close/>
                </a:path>
                <a:path w="4352925" h="2409825">
                  <a:moveTo>
                    <a:pt x="502299" y="2409449"/>
                  </a:moveTo>
                  <a:lnTo>
                    <a:pt x="5022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741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741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811799" y="1352550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960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960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37699" y="1352550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219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219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42699" y="1352550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4269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4269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838399" y="1785650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38399" y="1785650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372772" y="1789196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833637" y="3076287"/>
            <a:ext cx="3860800" cy="306070"/>
            <a:chOff x="4833637" y="3076287"/>
            <a:chExt cx="3860800" cy="306070"/>
          </a:xfrm>
        </p:grpSpPr>
        <p:sp>
          <p:nvSpPr>
            <p:cNvPr id="22" name="object 22" descr=""/>
            <p:cNvSpPr/>
            <p:nvPr/>
          </p:nvSpPr>
          <p:spPr>
            <a:xfrm>
              <a:off x="4838400" y="30810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38400" y="30810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372772" y="3084597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833637" y="2619087"/>
            <a:ext cx="3860800" cy="306070"/>
            <a:chOff x="4833637" y="2619087"/>
            <a:chExt cx="3860800" cy="306070"/>
          </a:xfrm>
        </p:grpSpPr>
        <p:sp>
          <p:nvSpPr>
            <p:cNvPr id="26" name="object 26" descr=""/>
            <p:cNvSpPr/>
            <p:nvPr/>
          </p:nvSpPr>
          <p:spPr>
            <a:xfrm>
              <a:off x="4838400" y="26238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838400" y="26238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372772" y="2627397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504195" y="4362136"/>
            <a:ext cx="51879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Inputs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223622" y="3827913"/>
            <a:ext cx="43878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[SEP]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400358" y="3827913"/>
            <a:ext cx="2749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are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208408" y="382791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208408" y="222771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38294" y="908262"/>
            <a:ext cx="6508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Outputs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49999" y="1355981"/>
            <a:ext cx="305752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0">
                <a:latin typeface="Trebuchet MS"/>
                <a:cs typeface="Trebuchet MS"/>
              </a:rPr>
              <a:t>[CLS]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[SEP]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tokens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are </a:t>
            </a:r>
            <a:r>
              <a:rPr dirty="0" sz="1800">
                <a:latin typeface="Trebuchet MS"/>
                <a:cs typeface="Trebuchet MS"/>
              </a:rPr>
              <a:t>special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tokens.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49999" y="2184656"/>
            <a:ext cx="3689350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0">
                <a:latin typeface="Trebuchet MS"/>
                <a:cs typeface="Trebuchet MS"/>
              </a:rPr>
              <a:t>[CLS]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token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is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prepended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at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start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[SEP]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token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is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appended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at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sequence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49999" y="3289556"/>
            <a:ext cx="311848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Char char="●"/>
              <a:tabLst>
                <a:tab pos="379095" algn="l"/>
                <a:tab pos="435609" algn="l"/>
              </a:tabLst>
            </a:pP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[CLS]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represents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entire </a:t>
            </a:r>
            <a:r>
              <a:rPr dirty="0" sz="1800" spc="-10">
                <a:latin typeface="Trebuchet MS"/>
                <a:cs typeface="Trebuchet MS"/>
              </a:rPr>
              <a:t>sequence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How</a:t>
            </a:r>
            <a:r>
              <a:rPr dirty="0" spc="-150"/>
              <a:t> </a:t>
            </a:r>
            <a:r>
              <a:rPr dirty="0" spc="-80"/>
              <a:t>to</a:t>
            </a:r>
            <a:r>
              <a:rPr dirty="0" spc="-145"/>
              <a:t> </a:t>
            </a:r>
            <a:r>
              <a:rPr dirty="0" spc="70"/>
              <a:t>Use</a:t>
            </a:r>
            <a:r>
              <a:rPr dirty="0" spc="-145"/>
              <a:t> </a:t>
            </a:r>
            <a:r>
              <a:rPr dirty="0" spc="95"/>
              <a:t>BERT?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71733" y="4208913"/>
            <a:ext cx="11341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dirty="0" sz="1400" spc="-10">
                <a:latin typeface="Trebuchet MS"/>
                <a:cs typeface="Trebuchet MS"/>
              </a:rPr>
              <a:t>[CLS]</a:t>
            </a:r>
            <a:r>
              <a:rPr dirty="0" sz="1400">
                <a:latin typeface="Trebuchet MS"/>
                <a:cs typeface="Trebuchet MS"/>
              </a:rPr>
              <a:t>	</a:t>
            </a:r>
            <a:r>
              <a:rPr dirty="0" sz="1400" spc="-25">
                <a:latin typeface="Trebuchet MS"/>
                <a:cs typeface="Trebuchet MS"/>
              </a:rPr>
              <a:t>How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82837" y="1685562"/>
            <a:ext cx="4362450" cy="2462530"/>
            <a:chOff x="4582837" y="1685562"/>
            <a:chExt cx="4362450" cy="2462530"/>
          </a:xfrm>
        </p:grpSpPr>
        <p:sp>
          <p:nvSpPr>
            <p:cNvPr id="5" name="object 5" descr=""/>
            <p:cNvSpPr/>
            <p:nvPr/>
          </p:nvSpPr>
          <p:spPr>
            <a:xfrm>
              <a:off x="4587599" y="1997374"/>
              <a:ext cx="4352925" cy="1911985"/>
            </a:xfrm>
            <a:custGeom>
              <a:avLst/>
              <a:gdLst/>
              <a:ahLst/>
              <a:cxnLst/>
              <a:rect l="l" t="t" r="r" b="b"/>
              <a:pathLst>
                <a:path w="4352925" h="1911985">
                  <a:moveTo>
                    <a:pt x="4033793" y="1911599"/>
                  </a:moveTo>
                  <a:lnTo>
                    <a:pt x="318606" y="1911599"/>
                  </a:lnTo>
                  <a:lnTo>
                    <a:pt x="271524" y="1908145"/>
                  </a:lnTo>
                  <a:lnTo>
                    <a:pt x="226588" y="1898110"/>
                  </a:lnTo>
                  <a:lnTo>
                    <a:pt x="184289" y="1881987"/>
                  </a:lnTo>
                  <a:lnTo>
                    <a:pt x="145121" y="1860270"/>
                  </a:lnTo>
                  <a:lnTo>
                    <a:pt x="109577" y="1833451"/>
                  </a:lnTo>
                  <a:lnTo>
                    <a:pt x="78148" y="1802022"/>
                  </a:lnTo>
                  <a:lnTo>
                    <a:pt x="51329" y="1766478"/>
                  </a:lnTo>
                  <a:lnTo>
                    <a:pt x="29612" y="1727310"/>
                  </a:lnTo>
                  <a:lnTo>
                    <a:pt x="13489" y="1685011"/>
                  </a:lnTo>
                  <a:lnTo>
                    <a:pt x="3454" y="1640075"/>
                  </a:lnTo>
                  <a:lnTo>
                    <a:pt x="0" y="1592993"/>
                  </a:lnTo>
                  <a:lnTo>
                    <a:pt x="0" y="318606"/>
                  </a:lnTo>
                  <a:lnTo>
                    <a:pt x="3454" y="271525"/>
                  </a:lnTo>
                  <a:lnTo>
                    <a:pt x="13489" y="226588"/>
                  </a:lnTo>
                  <a:lnTo>
                    <a:pt x="29612" y="184290"/>
                  </a:lnTo>
                  <a:lnTo>
                    <a:pt x="51329" y="145121"/>
                  </a:lnTo>
                  <a:lnTo>
                    <a:pt x="78148" y="109577"/>
                  </a:lnTo>
                  <a:lnTo>
                    <a:pt x="109577" y="78148"/>
                  </a:lnTo>
                  <a:lnTo>
                    <a:pt x="145121" y="51329"/>
                  </a:lnTo>
                  <a:lnTo>
                    <a:pt x="184289" y="29612"/>
                  </a:lnTo>
                  <a:lnTo>
                    <a:pt x="226588" y="13489"/>
                  </a:lnTo>
                  <a:lnTo>
                    <a:pt x="271524" y="3454"/>
                  </a:lnTo>
                  <a:lnTo>
                    <a:pt x="318606" y="0"/>
                  </a:lnTo>
                  <a:lnTo>
                    <a:pt x="4033793" y="0"/>
                  </a:lnTo>
                  <a:lnTo>
                    <a:pt x="4083935" y="3969"/>
                  </a:lnTo>
                  <a:lnTo>
                    <a:pt x="4132390" y="15639"/>
                  </a:lnTo>
                  <a:lnTo>
                    <a:pt x="4178304" y="34657"/>
                  </a:lnTo>
                  <a:lnTo>
                    <a:pt x="4220819" y="60668"/>
                  </a:lnTo>
                  <a:lnTo>
                    <a:pt x="4259081" y="93317"/>
                  </a:lnTo>
                  <a:lnTo>
                    <a:pt x="4291731" y="131579"/>
                  </a:lnTo>
                  <a:lnTo>
                    <a:pt x="4317742" y="174095"/>
                  </a:lnTo>
                  <a:lnTo>
                    <a:pt x="4336760" y="220008"/>
                  </a:lnTo>
                  <a:lnTo>
                    <a:pt x="4348430" y="268464"/>
                  </a:lnTo>
                  <a:lnTo>
                    <a:pt x="4352399" y="318606"/>
                  </a:lnTo>
                  <a:lnTo>
                    <a:pt x="4352399" y="1592993"/>
                  </a:lnTo>
                  <a:lnTo>
                    <a:pt x="4348945" y="1640075"/>
                  </a:lnTo>
                  <a:lnTo>
                    <a:pt x="4338910" y="1685011"/>
                  </a:lnTo>
                  <a:lnTo>
                    <a:pt x="4322787" y="1727310"/>
                  </a:lnTo>
                  <a:lnTo>
                    <a:pt x="4301070" y="1766478"/>
                  </a:lnTo>
                  <a:lnTo>
                    <a:pt x="4274251" y="1802022"/>
                  </a:lnTo>
                  <a:lnTo>
                    <a:pt x="4242822" y="1833451"/>
                  </a:lnTo>
                  <a:lnTo>
                    <a:pt x="4207278" y="1860270"/>
                  </a:lnTo>
                  <a:lnTo>
                    <a:pt x="4168110" y="1881987"/>
                  </a:lnTo>
                  <a:lnTo>
                    <a:pt x="4125811" y="1898110"/>
                  </a:lnTo>
                  <a:lnTo>
                    <a:pt x="4080875" y="1908145"/>
                  </a:lnTo>
                  <a:lnTo>
                    <a:pt x="4033793" y="1911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87599" y="1733549"/>
              <a:ext cx="4352925" cy="2409825"/>
            </a:xfrm>
            <a:custGeom>
              <a:avLst/>
              <a:gdLst/>
              <a:ahLst/>
              <a:cxnLst/>
              <a:rect l="l" t="t" r="r" b="b"/>
              <a:pathLst>
                <a:path w="4352925" h="2409825">
                  <a:moveTo>
                    <a:pt x="0" y="582431"/>
                  </a:moveTo>
                  <a:lnTo>
                    <a:pt x="3454" y="535350"/>
                  </a:lnTo>
                  <a:lnTo>
                    <a:pt x="13489" y="490413"/>
                  </a:lnTo>
                  <a:lnTo>
                    <a:pt x="29612" y="448115"/>
                  </a:lnTo>
                  <a:lnTo>
                    <a:pt x="51329" y="408946"/>
                  </a:lnTo>
                  <a:lnTo>
                    <a:pt x="78148" y="373402"/>
                  </a:lnTo>
                  <a:lnTo>
                    <a:pt x="109577" y="341973"/>
                  </a:lnTo>
                  <a:lnTo>
                    <a:pt x="145121" y="315154"/>
                  </a:lnTo>
                  <a:lnTo>
                    <a:pt x="184289" y="293437"/>
                  </a:lnTo>
                  <a:lnTo>
                    <a:pt x="226588" y="277314"/>
                  </a:lnTo>
                  <a:lnTo>
                    <a:pt x="271524" y="267279"/>
                  </a:lnTo>
                  <a:lnTo>
                    <a:pt x="318606" y="263824"/>
                  </a:lnTo>
                  <a:lnTo>
                    <a:pt x="4033793" y="263824"/>
                  </a:lnTo>
                  <a:lnTo>
                    <a:pt x="4083935" y="267794"/>
                  </a:lnTo>
                  <a:lnTo>
                    <a:pt x="4132390" y="279464"/>
                  </a:lnTo>
                  <a:lnTo>
                    <a:pt x="4178304" y="298482"/>
                  </a:lnTo>
                  <a:lnTo>
                    <a:pt x="4220819" y="324493"/>
                  </a:lnTo>
                  <a:lnTo>
                    <a:pt x="4259081" y="357142"/>
                  </a:lnTo>
                  <a:lnTo>
                    <a:pt x="4291731" y="395404"/>
                  </a:lnTo>
                  <a:lnTo>
                    <a:pt x="4317742" y="437920"/>
                  </a:lnTo>
                  <a:lnTo>
                    <a:pt x="4336760" y="483833"/>
                  </a:lnTo>
                  <a:lnTo>
                    <a:pt x="4348430" y="532289"/>
                  </a:lnTo>
                  <a:lnTo>
                    <a:pt x="4352399" y="582431"/>
                  </a:lnTo>
                  <a:lnTo>
                    <a:pt x="4352399" y="1856818"/>
                  </a:lnTo>
                  <a:lnTo>
                    <a:pt x="4348945" y="1903900"/>
                  </a:lnTo>
                  <a:lnTo>
                    <a:pt x="4338910" y="1948836"/>
                  </a:lnTo>
                  <a:lnTo>
                    <a:pt x="4322787" y="1991135"/>
                  </a:lnTo>
                  <a:lnTo>
                    <a:pt x="4301070" y="2030303"/>
                  </a:lnTo>
                  <a:lnTo>
                    <a:pt x="4274251" y="2065847"/>
                  </a:lnTo>
                  <a:lnTo>
                    <a:pt x="4242822" y="2097276"/>
                  </a:lnTo>
                  <a:lnTo>
                    <a:pt x="4207278" y="2124095"/>
                  </a:lnTo>
                  <a:lnTo>
                    <a:pt x="4168110" y="2145812"/>
                  </a:lnTo>
                  <a:lnTo>
                    <a:pt x="4125811" y="2161935"/>
                  </a:lnTo>
                  <a:lnTo>
                    <a:pt x="4080875" y="2171970"/>
                  </a:lnTo>
                  <a:lnTo>
                    <a:pt x="4033793" y="2175424"/>
                  </a:lnTo>
                  <a:lnTo>
                    <a:pt x="318606" y="2175424"/>
                  </a:lnTo>
                  <a:lnTo>
                    <a:pt x="271524" y="2171970"/>
                  </a:lnTo>
                  <a:lnTo>
                    <a:pt x="226588" y="2161935"/>
                  </a:lnTo>
                  <a:lnTo>
                    <a:pt x="184289" y="2145812"/>
                  </a:lnTo>
                  <a:lnTo>
                    <a:pt x="145121" y="2124095"/>
                  </a:lnTo>
                  <a:lnTo>
                    <a:pt x="109577" y="2097276"/>
                  </a:lnTo>
                  <a:lnTo>
                    <a:pt x="78148" y="2065847"/>
                  </a:lnTo>
                  <a:lnTo>
                    <a:pt x="51329" y="2030303"/>
                  </a:lnTo>
                  <a:lnTo>
                    <a:pt x="29612" y="1991135"/>
                  </a:lnTo>
                  <a:lnTo>
                    <a:pt x="13489" y="1948836"/>
                  </a:lnTo>
                  <a:lnTo>
                    <a:pt x="3454" y="1903900"/>
                  </a:lnTo>
                  <a:lnTo>
                    <a:pt x="0" y="1856818"/>
                  </a:lnTo>
                  <a:lnTo>
                    <a:pt x="0" y="582431"/>
                  </a:lnTo>
                  <a:close/>
                </a:path>
                <a:path w="4352925" h="2409825">
                  <a:moveTo>
                    <a:pt x="502299" y="2409449"/>
                  </a:moveTo>
                  <a:lnTo>
                    <a:pt x="5022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74167" y="1690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74167" y="1690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811799" y="173354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96067" y="1690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96067" y="1690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37699" y="173354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21967" y="1690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21967" y="1690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42699" y="173354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426967" y="1690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426967" y="1690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838399" y="21666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38399" y="21666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372772" y="2170197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833637" y="3000087"/>
            <a:ext cx="3860800" cy="763270"/>
            <a:chOff x="4833637" y="3000087"/>
            <a:chExt cx="3860800" cy="763270"/>
          </a:xfrm>
        </p:grpSpPr>
        <p:sp>
          <p:nvSpPr>
            <p:cNvPr id="22" name="object 22" descr=""/>
            <p:cNvSpPr/>
            <p:nvPr/>
          </p:nvSpPr>
          <p:spPr>
            <a:xfrm>
              <a:off x="4838400" y="34620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38400" y="34620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838400" y="30048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838400" y="30048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372772" y="3008397"/>
            <a:ext cx="782320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223622" y="4208913"/>
            <a:ext cx="43878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[SEP]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00358" y="4208913"/>
            <a:ext cx="2749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are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208408" y="420891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208408" y="260871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49999" y="1355981"/>
            <a:ext cx="3593465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40">
                <a:latin typeface="Trebuchet MS"/>
                <a:cs typeface="Trebuchet MS"/>
              </a:rPr>
              <a:t>Feature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Extraction</a:t>
            </a:r>
            <a:endParaRPr sz="1800">
              <a:latin typeface="Trebuchet MS"/>
              <a:cs typeface="Trebuchet MS"/>
            </a:endParaRPr>
          </a:p>
          <a:p>
            <a:pPr lvl="1" marL="836294" marR="5080" indent="-367030">
              <a:lnSpc>
                <a:spcPct val="100699"/>
              </a:lnSpc>
              <a:buFont typeface="Arial"/>
              <a:buChar char="○"/>
              <a:tabLst>
                <a:tab pos="836294" algn="l"/>
              </a:tabLst>
            </a:pPr>
            <a:r>
              <a:rPr dirty="0" sz="1800" spc="-25">
                <a:latin typeface="Trebuchet MS"/>
                <a:cs typeface="Trebuchet MS"/>
              </a:rPr>
              <a:t>Convert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input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text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to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vector representation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49999" y="2460881"/>
            <a:ext cx="373189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130">
                <a:latin typeface="Trebuchet MS"/>
                <a:cs typeface="Trebuchet MS"/>
              </a:rPr>
              <a:t>Pass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output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to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extra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linear </a:t>
            </a:r>
            <a:r>
              <a:rPr dirty="0" sz="1800" spc="-60">
                <a:latin typeface="Trebuchet MS"/>
                <a:cs typeface="Trebuchet MS"/>
              </a:rPr>
              <a:t>layer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apply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softmax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630692" y="1351362"/>
            <a:ext cx="9182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latin typeface="Trebuchet MS"/>
                <a:cs typeface="Trebuchet MS"/>
              </a:rPr>
              <a:t>y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(768</a:t>
            </a:r>
            <a:r>
              <a:rPr dirty="0" sz="1400" spc="-30">
                <a:latin typeface="Trebuchet MS"/>
                <a:cs typeface="Trebuchet MS"/>
              </a:rPr>
              <a:t> </a:t>
            </a:r>
            <a:r>
              <a:rPr dirty="0" sz="1400" spc="-20">
                <a:latin typeface="Trebuchet MS"/>
                <a:cs typeface="Trebuchet MS"/>
              </a:rPr>
              <a:t>dim)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195"/>
              <a:t> </a:t>
            </a:r>
            <a:r>
              <a:rPr dirty="0" spc="-45"/>
              <a:t>for</a:t>
            </a:r>
            <a:r>
              <a:rPr dirty="0" spc="-190"/>
              <a:t> </a:t>
            </a:r>
            <a:r>
              <a:rPr dirty="0" spc="-105"/>
              <a:t>Text</a:t>
            </a:r>
            <a:r>
              <a:rPr dirty="0" spc="-135"/>
              <a:t> </a:t>
            </a:r>
            <a:r>
              <a:rPr dirty="0" spc="-10"/>
              <a:t>Classiﬁcation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91087" y="1831937"/>
            <a:ext cx="4362450" cy="2462530"/>
            <a:chOff x="2391087" y="1831937"/>
            <a:chExt cx="4362450" cy="2462530"/>
          </a:xfrm>
        </p:grpSpPr>
        <p:sp>
          <p:nvSpPr>
            <p:cNvPr id="4" name="object 4" descr=""/>
            <p:cNvSpPr/>
            <p:nvPr/>
          </p:nvSpPr>
          <p:spPr>
            <a:xfrm>
              <a:off x="2395850" y="2143749"/>
              <a:ext cx="4352925" cy="1911985"/>
            </a:xfrm>
            <a:custGeom>
              <a:avLst/>
              <a:gdLst/>
              <a:ahLst/>
              <a:cxnLst/>
              <a:rect l="l" t="t" r="r" b="b"/>
              <a:pathLst>
                <a:path w="4352925" h="1911985">
                  <a:moveTo>
                    <a:pt x="4033793" y="1911599"/>
                  </a:moveTo>
                  <a:lnTo>
                    <a:pt x="318606" y="1911599"/>
                  </a:lnTo>
                  <a:lnTo>
                    <a:pt x="271525" y="1908145"/>
                  </a:lnTo>
                  <a:lnTo>
                    <a:pt x="226588" y="1898110"/>
                  </a:lnTo>
                  <a:lnTo>
                    <a:pt x="184290" y="1881987"/>
                  </a:lnTo>
                  <a:lnTo>
                    <a:pt x="145121" y="1860270"/>
                  </a:lnTo>
                  <a:lnTo>
                    <a:pt x="109577" y="1833451"/>
                  </a:lnTo>
                  <a:lnTo>
                    <a:pt x="78148" y="1802022"/>
                  </a:lnTo>
                  <a:lnTo>
                    <a:pt x="51329" y="1766478"/>
                  </a:lnTo>
                  <a:lnTo>
                    <a:pt x="29612" y="1727310"/>
                  </a:lnTo>
                  <a:lnTo>
                    <a:pt x="13489" y="1685011"/>
                  </a:lnTo>
                  <a:lnTo>
                    <a:pt x="3454" y="1640075"/>
                  </a:lnTo>
                  <a:lnTo>
                    <a:pt x="0" y="1592993"/>
                  </a:lnTo>
                  <a:lnTo>
                    <a:pt x="0" y="318606"/>
                  </a:lnTo>
                  <a:lnTo>
                    <a:pt x="3454" y="271525"/>
                  </a:lnTo>
                  <a:lnTo>
                    <a:pt x="13489" y="226588"/>
                  </a:lnTo>
                  <a:lnTo>
                    <a:pt x="29612" y="184290"/>
                  </a:lnTo>
                  <a:lnTo>
                    <a:pt x="51329" y="145121"/>
                  </a:lnTo>
                  <a:lnTo>
                    <a:pt x="78148" y="109577"/>
                  </a:lnTo>
                  <a:lnTo>
                    <a:pt x="109577" y="78148"/>
                  </a:lnTo>
                  <a:lnTo>
                    <a:pt x="145121" y="51329"/>
                  </a:lnTo>
                  <a:lnTo>
                    <a:pt x="184290" y="29612"/>
                  </a:lnTo>
                  <a:lnTo>
                    <a:pt x="226588" y="13489"/>
                  </a:lnTo>
                  <a:lnTo>
                    <a:pt x="271525" y="3454"/>
                  </a:lnTo>
                  <a:lnTo>
                    <a:pt x="318606" y="0"/>
                  </a:lnTo>
                  <a:lnTo>
                    <a:pt x="4033793" y="0"/>
                  </a:lnTo>
                  <a:lnTo>
                    <a:pt x="4083935" y="3969"/>
                  </a:lnTo>
                  <a:lnTo>
                    <a:pt x="4132390" y="15639"/>
                  </a:lnTo>
                  <a:lnTo>
                    <a:pt x="4178304" y="34657"/>
                  </a:lnTo>
                  <a:lnTo>
                    <a:pt x="4220819" y="60668"/>
                  </a:lnTo>
                  <a:lnTo>
                    <a:pt x="4259081" y="93317"/>
                  </a:lnTo>
                  <a:lnTo>
                    <a:pt x="4291731" y="131579"/>
                  </a:lnTo>
                  <a:lnTo>
                    <a:pt x="4317742" y="174095"/>
                  </a:lnTo>
                  <a:lnTo>
                    <a:pt x="4336760" y="220008"/>
                  </a:lnTo>
                  <a:lnTo>
                    <a:pt x="4348430" y="268464"/>
                  </a:lnTo>
                  <a:lnTo>
                    <a:pt x="4352399" y="318606"/>
                  </a:lnTo>
                  <a:lnTo>
                    <a:pt x="4352399" y="1592993"/>
                  </a:lnTo>
                  <a:lnTo>
                    <a:pt x="4348945" y="1640075"/>
                  </a:lnTo>
                  <a:lnTo>
                    <a:pt x="4338910" y="1685011"/>
                  </a:lnTo>
                  <a:lnTo>
                    <a:pt x="4322787" y="1727310"/>
                  </a:lnTo>
                  <a:lnTo>
                    <a:pt x="4301070" y="1766478"/>
                  </a:lnTo>
                  <a:lnTo>
                    <a:pt x="4274251" y="1802022"/>
                  </a:lnTo>
                  <a:lnTo>
                    <a:pt x="4242822" y="1833451"/>
                  </a:lnTo>
                  <a:lnTo>
                    <a:pt x="4207278" y="1860270"/>
                  </a:lnTo>
                  <a:lnTo>
                    <a:pt x="4168110" y="1881987"/>
                  </a:lnTo>
                  <a:lnTo>
                    <a:pt x="4125811" y="1898110"/>
                  </a:lnTo>
                  <a:lnTo>
                    <a:pt x="4080875" y="1908145"/>
                  </a:lnTo>
                  <a:lnTo>
                    <a:pt x="4033793" y="1911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95850" y="1879924"/>
              <a:ext cx="4352925" cy="2409825"/>
            </a:xfrm>
            <a:custGeom>
              <a:avLst/>
              <a:gdLst/>
              <a:ahLst/>
              <a:cxnLst/>
              <a:rect l="l" t="t" r="r" b="b"/>
              <a:pathLst>
                <a:path w="4352925" h="2409825">
                  <a:moveTo>
                    <a:pt x="0" y="582431"/>
                  </a:moveTo>
                  <a:lnTo>
                    <a:pt x="3454" y="535350"/>
                  </a:lnTo>
                  <a:lnTo>
                    <a:pt x="13489" y="490413"/>
                  </a:lnTo>
                  <a:lnTo>
                    <a:pt x="29612" y="448115"/>
                  </a:lnTo>
                  <a:lnTo>
                    <a:pt x="51329" y="408946"/>
                  </a:lnTo>
                  <a:lnTo>
                    <a:pt x="78148" y="373402"/>
                  </a:lnTo>
                  <a:lnTo>
                    <a:pt x="109577" y="341973"/>
                  </a:lnTo>
                  <a:lnTo>
                    <a:pt x="145121" y="315154"/>
                  </a:lnTo>
                  <a:lnTo>
                    <a:pt x="184290" y="293437"/>
                  </a:lnTo>
                  <a:lnTo>
                    <a:pt x="226588" y="277314"/>
                  </a:lnTo>
                  <a:lnTo>
                    <a:pt x="271525" y="267279"/>
                  </a:lnTo>
                  <a:lnTo>
                    <a:pt x="318606" y="263824"/>
                  </a:lnTo>
                  <a:lnTo>
                    <a:pt x="4033793" y="263824"/>
                  </a:lnTo>
                  <a:lnTo>
                    <a:pt x="4083935" y="267794"/>
                  </a:lnTo>
                  <a:lnTo>
                    <a:pt x="4132390" y="279464"/>
                  </a:lnTo>
                  <a:lnTo>
                    <a:pt x="4178304" y="298482"/>
                  </a:lnTo>
                  <a:lnTo>
                    <a:pt x="4220819" y="324493"/>
                  </a:lnTo>
                  <a:lnTo>
                    <a:pt x="4259081" y="357142"/>
                  </a:lnTo>
                  <a:lnTo>
                    <a:pt x="4291731" y="395404"/>
                  </a:lnTo>
                  <a:lnTo>
                    <a:pt x="4317742" y="437920"/>
                  </a:lnTo>
                  <a:lnTo>
                    <a:pt x="4336760" y="483833"/>
                  </a:lnTo>
                  <a:lnTo>
                    <a:pt x="4348430" y="532289"/>
                  </a:lnTo>
                  <a:lnTo>
                    <a:pt x="4352399" y="582431"/>
                  </a:lnTo>
                  <a:lnTo>
                    <a:pt x="4352399" y="1856818"/>
                  </a:lnTo>
                  <a:lnTo>
                    <a:pt x="4348945" y="1903900"/>
                  </a:lnTo>
                  <a:lnTo>
                    <a:pt x="4338910" y="1948836"/>
                  </a:lnTo>
                  <a:lnTo>
                    <a:pt x="4322787" y="1991135"/>
                  </a:lnTo>
                  <a:lnTo>
                    <a:pt x="4301070" y="2030303"/>
                  </a:lnTo>
                  <a:lnTo>
                    <a:pt x="4274251" y="2065847"/>
                  </a:lnTo>
                  <a:lnTo>
                    <a:pt x="4242822" y="2097276"/>
                  </a:lnTo>
                  <a:lnTo>
                    <a:pt x="4207278" y="2124095"/>
                  </a:lnTo>
                  <a:lnTo>
                    <a:pt x="4168110" y="2145812"/>
                  </a:lnTo>
                  <a:lnTo>
                    <a:pt x="4125811" y="2161935"/>
                  </a:lnTo>
                  <a:lnTo>
                    <a:pt x="4080875" y="2171970"/>
                  </a:lnTo>
                  <a:lnTo>
                    <a:pt x="4033793" y="2175424"/>
                  </a:lnTo>
                  <a:lnTo>
                    <a:pt x="318606" y="2175424"/>
                  </a:lnTo>
                  <a:lnTo>
                    <a:pt x="271525" y="2171970"/>
                  </a:lnTo>
                  <a:lnTo>
                    <a:pt x="226588" y="2161935"/>
                  </a:lnTo>
                  <a:lnTo>
                    <a:pt x="184290" y="2145812"/>
                  </a:lnTo>
                  <a:lnTo>
                    <a:pt x="145121" y="2124095"/>
                  </a:lnTo>
                  <a:lnTo>
                    <a:pt x="109577" y="2097276"/>
                  </a:lnTo>
                  <a:lnTo>
                    <a:pt x="78148" y="2065847"/>
                  </a:lnTo>
                  <a:lnTo>
                    <a:pt x="51329" y="2030303"/>
                  </a:lnTo>
                  <a:lnTo>
                    <a:pt x="29612" y="1991135"/>
                  </a:lnTo>
                  <a:lnTo>
                    <a:pt x="13489" y="1948836"/>
                  </a:lnTo>
                  <a:lnTo>
                    <a:pt x="3454" y="1903900"/>
                  </a:lnTo>
                  <a:lnTo>
                    <a:pt x="0" y="1856818"/>
                  </a:lnTo>
                  <a:lnTo>
                    <a:pt x="0" y="582431"/>
                  </a:lnTo>
                  <a:close/>
                </a:path>
                <a:path w="4352925" h="2409825">
                  <a:moveTo>
                    <a:pt x="1224199" y="2409449"/>
                  </a:moveTo>
                  <a:lnTo>
                    <a:pt x="12241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043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043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45950" y="1879924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302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302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250950" y="1879924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352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352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24225" y="1879924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08492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08492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46650" y="23130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46650" y="23130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46650" y="31512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46650" y="31512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46650" y="36084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46650" y="36084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181021" y="2316572"/>
            <a:ext cx="1156335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3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  <a:p>
            <a:pPr marL="12700" marR="378460">
              <a:lnSpc>
                <a:spcPts val="3600"/>
              </a:lnSpc>
            </a:pPr>
            <a:r>
              <a:rPr dirty="0" sz="1600" spc="-10">
                <a:latin typeface="Arial"/>
                <a:cs typeface="Arial"/>
              </a:rPr>
              <a:t>Encoder 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511612" y="1521612"/>
            <a:ext cx="825500" cy="306070"/>
            <a:chOff x="2511612" y="1521612"/>
            <a:chExt cx="825500" cy="306070"/>
          </a:xfrm>
        </p:grpSpPr>
        <p:sp>
          <p:nvSpPr>
            <p:cNvPr id="25" name="object 25" descr=""/>
            <p:cNvSpPr/>
            <p:nvPr/>
          </p:nvSpPr>
          <p:spPr>
            <a:xfrm>
              <a:off x="2516375" y="1526374"/>
              <a:ext cx="815975" cy="296545"/>
            </a:xfrm>
            <a:custGeom>
              <a:avLst/>
              <a:gdLst/>
              <a:ahLst/>
              <a:cxnLst/>
              <a:rect l="l" t="t" r="r" b="b"/>
              <a:pathLst>
                <a:path w="815975" h="296544">
                  <a:moveTo>
                    <a:pt x="7662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766298" y="0"/>
                  </a:lnTo>
                  <a:lnTo>
                    <a:pt x="807400" y="21993"/>
                  </a:lnTo>
                  <a:lnTo>
                    <a:pt x="815699" y="49400"/>
                  </a:lnTo>
                  <a:lnTo>
                    <a:pt x="815699" y="246998"/>
                  </a:lnTo>
                  <a:lnTo>
                    <a:pt x="811817" y="266228"/>
                  </a:lnTo>
                  <a:lnTo>
                    <a:pt x="801230" y="281930"/>
                  </a:lnTo>
                  <a:lnTo>
                    <a:pt x="785528" y="292517"/>
                  </a:lnTo>
                  <a:lnTo>
                    <a:pt x="766298" y="296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16375" y="1526374"/>
              <a:ext cx="815975" cy="296545"/>
            </a:xfrm>
            <a:custGeom>
              <a:avLst/>
              <a:gdLst/>
              <a:ahLst/>
              <a:cxnLst/>
              <a:rect l="l" t="t" r="r" b="b"/>
              <a:pathLst>
                <a:path w="8159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766298" y="0"/>
                  </a:lnTo>
                  <a:lnTo>
                    <a:pt x="807400" y="21993"/>
                  </a:lnTo>
                  <a:lnTo>
                    <a:pt x="815699" y="49400"/>
                  </a:lnTo>
                  <a:lnTo>
                    <a:pt x="815699" y="246998"/>
                  </a:lnTo>
                  <a:lnTo>
                    <a:pt x="811817" y="266228"/>
                  </a:lnTo>
                  <a:lnTo>
                    <a:pt x="801230" y="281930"/>
                  </a:lnTo>
                  <a:lnTo>
                    <a:pt x="785528" y="292517"/>
                  </a:lnTo>
                  <a:lnTo>
                    <a:pt x="7662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2573090" y="1064404"/>
            <a:ext cx="701675" cy="694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rebuchet MS"/>
                <a:cs typeface="Trebuchet MS"/>
              </a:rPr>
              <a:t>prediction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200">
              <a:latin typeface="Trebuchet MS"/>
              <a:cs typeface="Trebuchet MS"/>
            </a:endParaRPr>
          </a:p>
          <a:p>
            <a:pPr algn="ctr" marL="635">
              <a:lnSpc>
                <a:spcPct val="100000"/>
              </a:lnSpc>
            </a:pPr>
            <a:r>
              <a:rPr dirty="0" sz="1000" spc="-10">
                <a:latin typeface="Trebuchet MS"/>
                <a:cs typeface="Trebuchet MS"/>
              </a:rPr>
              <a:t>Classiﬁer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903729" y="1353737"/>
            <a:ext cx="41275" cy="172720"/>
            <a:chOff x="2903729" y="1353737"/>
            <a:chExt cx="41275" cy="172720"/>
          </a:xfrm>
        </p:grpSpPr>
        <p:sp>
          <p:nvSpPr>
            <p:cNvPr id="29" name="object 29" descr=""/>
            <p:cNvSpPr/>
            <p:nvPr/>
          </p:nvSpPr>
          <p:spPr>
            <a:xfrm>
              <a:off x="2924224" y="1401725"/>
              <a:ext cx="0" cy="125095"/>
            </a:xfrm>
            <a:custGeom>
              <a:avLst/>
              <a:gdLst/>
              <a:ahLst/>
              <a:cxnLst/>
              <a:rect l="l" t="t" r="r" b="b"/>
              <a:pathLst>
                <a:path w="0" h="125094">
                  <a:moveTo>
                    <a:pt x="0" y="124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908492" y="1358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908492" y="1358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679983" y="4368137"/>
            <a:ext cx="436880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latin typeface="Trebuchet MS"/>
                <a:cs typeface="Trebuchet MS"/>
              </a:rPr>
              <a:t>[CLS]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426569" y="4368137"/>
            <a:ext cx="387350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25">
                <a:latin typeface="Trebuchet MS"/>
                <a:cs typeface="Trebuchet MS"/>
              </a:rPr>
              <a:t>How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208608" y="4368137"/>
            <a:ext cx="27495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25">
                <a:latin typeface="Trebuchet MS"/>
                <a:cs typeface="Trebuchet MS"/>
              </a:rPr>
              <a:t>are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016657" y="4368137"/>
            <a:ext cx="32067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031872" y="4368137"/>
            <a:ext cx="438784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latin typeface="Trebuchet MS"/>
                <a:cs typeface="Trebuchet MS"/>
              </a:rPr>
              <a:t>[SEP]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145"/>
              <a:t> </a:t>
            </a:r>
            <a:r>
              <a:rPr dirty="0" spc="-40"/>
              <a:t>for</a:t>
            </a:r>
            <a:r>
              <a:rPr dirty="0" spc="-80"/>
              <a:t> </a:t>
            </a:r>
            <a:r>
              <a:rPr dirty="0"/>
              <a:t>Sequence</a:t>
            </a:r>
            <a:r>
              <a:rPr dirty="0" spc="-80"/>
              <a:t> </a:t>
            </a:r>
            <a:r>
              <a:rPr dirty="0" spc="-10"/>
              <a:t>Prediction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91087" y="1831937"/>
            <a:ext cx="4362450" cy="2462530"/>
            <a:chOff x="2391087" y="1831937"/>
            <a:chExt cx="4362450" cy="2462530"/>
          </a:xfrm>
        </p:grpSpPr>
        <p:sp>
          <p:nvSpPr>
            <p:cNvPr id="4" name="object 4" descr=""/>
            <p:cNvSpPr/>
            <p:nvPr/>
          </p:nvSpPr>
          <p:spPr>
            <a:xfrm>
              <a:off x="2395850" y="2143749"/>
              <a:ext cx="4352925" cy="1911985"/>
            </a:xfrm>
            <a:custGeom>
              <a:avLst/>
              <a:gdLst/>
              <a:ahLst/>
              <a:cxnLst/>
              <a:rect l="l" t="t" r="r" b="b"/>
              <a:pathLst>
                <a:path w="4352925" h="1911985">
                  <a:moveTo>
                    <a:pt x="4033793" y="1911599"/>
                  </a:moveTo>
                  <a:lnTo>
                    <a:pt x="318606" y="1911599"/>
                  </a:lnTo>
                  <a:lnTo>
                    <a:pt x="271525" y="1908145"/>
                  </a:lnTo>
                  <a:lnTo>
                    <a:pt x="226588" y="1898110"/>
                  </a:lnTo>
                  <a:lnTo>
                    <a:pt x="184290" y="1881987"/>
                  </a:lnTo>
                  <a:lnTo>
                    <a:pt x="145121" y="1860270"/>
                  </a:lnTo>
                  <a:lnTo>
                    <a:pt x="109577" y="1833451"/>
                  </a:lnTo>
                  <a:lnTo>
                    <a:pt x="78148" y="1802022"/>
                  </a:lnTo>
                  <a:lnTo>
                    <a:pt x="51329" y="1766478"/>
                  </a:lnTo>
                  <a:lnTo>
                    <a:pt x="29612" y="1727310"/>
                  </a:lnTo>
                  <a:lnTo>
                    <a:pt x="13489" y="1685011"/>
                  </a:lnTo>
                  <a:lnTo>
                    <a:pt x="3454" y="1640075"/>
                  </a:lnTo>
                  <a:lnTo>
                    <a:pt x="0" y="1592993"/>
                  </a:lnTo>
                  <a:lnTo>
                    <a:pt x="0" y="318606"/>
                  </a:lnTo>
                  <a:lnTo>
                    <a:pt x="3454" y="271525"/>
                  </a:lnTo>
                  <a:lnTo>
                    <a:pt x="13489" y="226588"/>
                  </a:lnTo>
                  <a:lnTo>
                    <a:pt x="29612" y="184290"/>
                  </a:lnTo>
                  <a:lnTo>
                    <a:pt x="51329" y="145121"/>
                  </a:lnTo>
                  <a:lnTo>
                    <a:pt x="78148" y="109577"/>
                  </a:lnTo>
                  <a:lnTo>
                    <a:pt x="109577" y="78148"/>
                  </a:lnTo>
                  <a:lnTo>
                    <a:pt x="145121" y="51329"/>
                  </a:lnTo>
                  <a:lnTo>
                    <a:pt x="184290" y="29612"/>
                  </a:lnTo>
                  <a:lnTo>
                    <a:pt x="226588" y="13489"/>
                  </a:lnTo>
                  <a:lnTo>
                    <a:pt x="271525" y="3454"/>
                  </a:lnTo>
                  <a:lnTo>
                    <a:pt x="318606" y="0"/>
                  </a:lnTo>
                  <a:lnTo>
                    <a:pt x="4033793" y="0"/>
                  </a:lnTo>
                  <a:lnTo>
                    <a:pt x="4083935" y="3969"/>
                  </a:lnTo>
                  <a:lnTo>
                    <a:pt x="4132390" y="15639"/>
                  </a:lnTo>
                  <a:lnTo>
                    <a:pt x="4178304" y="34657"/>
                  </a:lnTo>
                  <a:lnTo>
                    <a:pt x="4220819" y="60668"/>
                  </a:lnTo>
                  <a:lnTo>
                    <a:pt x="4259081" y="93317"/>
                  </a:lnTo>
                  <a:lnTo>
                    <a:pt x="4291731" y="131579"/>
                  </a:lnTo>
                  <a:lnTo>
                    <a:pt x="4317742" y="174095"/>
                  </a:lnTo>
                  <a:lnTo>
                    <a:pt x="4336760" y="220008"/>
                  </a:lnTo>
                  <a:lnTo>
                    <a:pt x="4348430" y="268464"/>
                  </a:lnTo>
                  <a:lnTo>
                    <a:pt x="4352399" y="318606"/>
                  </a:lnTo>
                  <a:lnTo>
                    <a:pt x="4352399" y="1592993"/>
                  </a:lnTo>
                  <a:lnTo>
                    <a:pt x="4348945" y="1640075"/>
                  </a:lnTo>
                  <a:lnTo>
                    <a:pt x="4338910" y="1685011"/>
                  </a:lnTo>
                  <a:lnTo>
                    <a:pt x="4322787" y="1727310"/>
                  </a:lnTo>
                  <a:lnTo>
                    <a:pt x="4301070" y="1766478"/>
                  </a:lnTo>
                  <a:lnTo>
                    <a:pt x="4274251" y="1802022"/>
                  </a:lnTo>
                  <a:lnTo>
                    <a:pt x="4242822" y="1833451"/>
                  </a:lnTo>
                  <a:lnTo>
                    <a:pt x="4207278" y="1860270"/>
                  </a:lnTo>
                  <a:lnTo>
                    <a:pt x="4168110" y="1881987"/>
                  </a:lnTo>
                  <a:lnTo>
                    <a:pt x="4125811" y="1898110"/>
                  </a:lnTo>
                  <a:lnTo>
                    <a:pt x="4080875" y="1908145"/>
                  </a:lnTo>
                  <a:lnTo>
                    <a:pt x="4033793" y="1911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95850" y="1879924"/>
              <a:ext cx="4352925" cy="2409825"/>
            </a:xfrm>
            <a:custGeom>
              <a:avLst/>
              <a:gdLst/>
              <a:ahLst/>
              <a:cxnLst/>
              <a:rect l="l" t="t" r="r" b="b"/>
              <a:pathLst>
                <a:path w="4352925" h="2409825">
                  <a:moveTo>
                    <a:pt x="0" y="582431"/>
                  </a:moveTo>
                  <a:lnTo>
                    <a:pt x="3454" y="535350"/>
                  </a:lnTo>
                  <a:lnTo>
                    <a:pt x="13489" y="490413"/>
                  </a:lnTo>
                  <a:lnTo>
                    <a:pt x="29612" y="448115"/>
                  </a:lnTo>
                  <a:lnTo>
                    <a:pt x="51329" y="408946"/>
                  </a:lnTo>
                  <a:lnTo>
                    <a:pt x="78148" y="373402"/>
                  </a:lnTo>
                  <a:lnTo>
                    <a:pt x="109577" y="341973"/>
                  </a:lnTo>
                  <a:lnTo>
                    <a:pt x="145121" y="315154"/>
                  </a:lnTo>
                  <a:lnTo>
                    <a:pt x="184290" y="293437"/>
                  </a:lnTo>
                  <a:lnTo>
                    <a:pt x="226588" y="277314"/>
                  </a:lnTo>
                  <a:lnTo>
                    <a:pt x="271525" y="267279"/>
                  </a:lnTo>
                  <a:lnTo>
                    <a:pt x="318606" y="263824"/>
                  </a:lnTo>
                  <a:lnTo>
                    <a:pt x="4033793" y="263824"/>
                  </a:lnTo>
                  <a:lnTo>
                    <a:pt x="4083935" y="267794"/>
                  </a:lnTo>
                  <a:lnTo>
                    <a:pt x="4132390" y="279464"/>
                  </a:lnTo>
                  <a:lnTo>
                    <a:pt x="4178304" y="298482"/>
                  </a:lnTo>
                  <a:lnTo>
                    <a:pt x="4220819" y="324493"/>
                  </a:lnTo>
                  <a:lnTo>
                    <a:pt x="4259081" y="357142"/>
                  </a:lnTo>
                  <a:lnTo>
                    <a:pt x="4291731" y="395404"/>
                  </a:lnTo>
                  <a:lnTo>
                    <a:pt x="4317742" y="437920"/>
                  </a:lnTo>
                  <a:lnTo>
                    <a:pt x="4336760" y="483833"/>
                  </a:lnTo>
                  <a:lnTo>
                    <a:pt x="4348430" y="532289"/>
                  </a:lnTo>
                  <a:lnTo>
                    <a:pt x="4352399" y="582431"/>
                  </a:lnTo>
                  <a:lnTo>
                    <a:pt x="4352399" y="1856818"/>
                  </a:lnTo>
                  <a:lnTo>
                    <a:pt x="4348945" y="1903900"/>
                  </a:lnTo>
                  <a:lnTo>
                    <a:pt x="4338910" y="1948836"/>
                  </a:lnTo>
                  <a:lnTo>
                    <a:pt x="4322787" y="1991135"/>
                  </a:lnTo>
                  <a:lnTo>
                    <a:pt x="4301070" y="2030303"/>
                  </a:lnTo>
                  <a:lnTo>
                    <a:pt x="4274251" y="2065847"/>
                  </a:lnTo>
                  <a:lnTo>
                    <a:pt x="4242822" y="2097276"/>
                  </a:lnTo>
                  <a:lnTo>
                    <a:pt x="4207278" y="2124095"/>
                  </a:lnTo>
                  <a:lnTo>
                    <a:pt x="4168110" y="2145812"/>
                  </a:lnTo>
                  <a:lnTo>
                    <a:pt x="4125811" y="2161935"/>
                  </a:lnTo>
                  <a:lnTo>
                    <a:pt x="4080875" y="2171970"/>
                  </a:lnTo>
                  <a:lnTo>
                    <a:pt x="4033793" y="2175424"/>
                  </a:lnTo>
                  <a:lnTo>
                    <a:pt x="318606" y="2175424"/>
                  </a:lnTo>
                  <a:lnTo>
                    <a:pt x="271525" y="2171970"/>
                  </a:lnTo>
                  <a:lnTo>
                    <a:pt x="226588" y="2161935"/>
                  </a:lnTo>
                  <a:lnTo>
                    <a:pt x="184290" y="2145812"/>
                  </a:lnTo>
                  <a:lnTo>
                    <a:pt x="145121" y="2124095"/>
                  </a:lnTo>
                  <a:lnTo>
                    <a:pt x="109577" y="2097276"/>
                  </a:lnTo>
                  <a:lnTo>
                    <a:pt x="78148" y="2065847"/>
                  </a:lnTo>
                  <a:lnTo>
                    <a:pt x="51329" y="2030303"/>
                  </a:lnTo>
                  <a:lnTo>
                    <a:pt x="29612" y="1991135"/>
                  </a:lnTo>
                  <a:lnTo>
                    <a:pt x="13489" y="1948836"/>
                  </a:lnTo>
                  <a:lnTo>
                    <a:pt x="3454" y="1903900"/>
                  </a:lnTo>
                  <a:lnTo>
                    <a:pt x="0" y="1856818"/>
                  </a:lnTo>
                  <a:lnTo>
                    <a:pt x="0" y="582431"/>
                  </a:lnTo>
                  <a:close/>
                </a:path>
                <a:path w="4352925" h="2409825">
                  <a:moveTo>
                    <a:pt x="1224199" y="2409449"/>
                  </a:moveTo>
                  <a:lnTo>
                    <a:pt x="12241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043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043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45950" y="1879924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302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302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250950" y="1879924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352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35217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24225" y="1879924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08492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08492" y="18366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46650" y="23130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46650" y="23130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46650" y="31512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46650" y="31512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46650" y="36084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46650" y="3608424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181021" y="2316572"/>
            <a:ext cx="1156335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3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  <a:p>
            <a:pPr marL="12700" marR="378460">
              <a:lnSpc>
                <a:spcPts val="3600"/>
              </a:lnSpc>
            </a:pPr>
            <a:r>
              <a:rPr dirty="0" sz="1600" spc="-10">
                <a:latin typeface="Arial"/>
                <a:cs typeface="Arial"/>
              </a:rPr>
              <a:t>Encoder 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426012" y="1353736"/>
            <a:ext cx="1128395" cy="474345"/>
            <a:chOff x="3426012" y="1353736"/>
            <a:chExt cx="1128395" cy="474345"/>
          </a:xfrm>
        </p:grpSpPr>
        <p:sp>
          <p:nvSpPr>
            <p:cNvPr id="25" name="object 25" descr=""/>
            <p:cNvSpPr/>
            <p:nvPr/>
          </p:nvSpPr>
          <p:spPr>
            <a:xfrm>
              <a:off x="3430775" y="1526375"/>
              <a:ext cx="356870" cy="296545"/>
            </a:xfrm>
            <a:custGeom>
              <a:avLst/>
              <a:gdLst/>
              <a:ahLst/>
              <a:cxnLst/>
              <a:rect l="l" t="t" r="r" b="b"/>
              <a:pathLst>
                <a:path w="356870" h="296544">
                  <a:moveTo>
                    <a:pt x="307298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07298" y="0"/>
                  </a:lnTo>
                  <a:lnTo>
                    <a:pt x="348400" y="21993"/>
                  </a:lnTo>
                  <a:lnTo>
                    <a:pt x="356699" y="49400"/>
                  </a:lnTo>
                  <a:lnTo>
                    <a:pt x="356699" y="246998"/>
                  </a:lnTo>
                  <a:lnTo>
                    <a:pt x="352817" y="266228"/>
                  </a:lnTo>
                  <a:lnTo>
                    <a:pt x="342230" y="281930"/>
                  </a:lnTo>
                  <a:lnTo>
                    <a:pt x="326528" y="292517"/>
                  </a:lnTo>
                  <a:lnTo>
                    <a:pt x="307298" y="296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430775" y="1401724"/>
              <a:ext cx="356870" cy="421640"/>
            </a:xfrm>
            <a:custGeom>
              <a:avLst/>
              <a:gdLst/>
              <a:ahLst/>
              <a:cxnLst/>
              <a:rect l="l" t="t" r="r" b="b"/>
              <a:pathLst>
                <a:path w="356870" h="421639">
                  <a:moveTo>
                    <a:pt x="0" y="174051"/>
                  </a:moveTo>
                  <a:lnTo>
                    <a:pt x="3882" y="154822"/>
                  </a:lnTo>
                  <a:lnTo>
                    <a:pt x="14469" y="139119"/>
                  </a:lnTo>
                  <a:lnTo>
                    <a:pt x="30171" y="128532"/>
                  </a:lnTo>
                  <a:lnTo>
                    <a:pt x="49401" y="124650"/>
                  </a:lnTo>
                  <a:lnTo>
                    <a:pt x="307298" y="124650"/>
                  </a:lnTo>
                  <a:lnTo>
                    <a:pt x="348400" y="146643"/>
                  </a:lnTo>
                  <a:lnTo>
                    <a:pt x="356699" y="174051"/>
                  </a:lnTo>
                  <a:lnTo>
                    <a:pt x="356699" y="371649"/>
                  </a:lnTo>
                  <a:lnTo>
                    <a:pt x="352817" y="390878"/>
                  </a:lnTo>
                  <a:lnTo>
                    <a:pt x="342230" y="406581"/>
                  </a:lnTo>
                  <a:lnTo>
                    <a:pt x="326528" y="417168"/>
                  </a:lnTo>
                  <a:lnTo>
                    <a:pt x="307298" y="421050"/>
                  </a:lnTo>
                  <a:lnTo>
                    <a:pt x="49401" y="421050"/>
                  </a:lnTo>
                  <a:lnTo>
                    <a:pt x="30171" y="417168"/>
                  </a:lnTo>
                  <a:lnTo>
                    <a:pt x="14469" y="406581"/>
                  </a:lnTo>
                  <a:lnTo>
                    <a:pt x="3882" y="390878"/>
                  </a:lnTo>
                  <a:lnTo>
                    <a:pt x="0" y="371649"/>
                  </a:lnTo>
                  <a:lnTo>
                    <a:pt x="0" y="174051"/>
                  </a:lnTo>
                  <a:close/>
                </a:path>
                <a:path w="356870" h="421639">
                  <a:moveTo>
                    <a:pt x="178349" y="124650"/>
                  </a:moveTo>
                  <a:lnTo>
                    <a:pt x="17896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594009" y="1358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302"/>
                  </a:moveTo>
                  <a:lnTo>
                    <a:pt x="0" y="43146"/>
                  </a:lnTo>
                  <a:lnTo>
                    <a:pt x="15946" y="0"/>
                  </a:lnTo>
                  <a:lnTo>
                    <a:pt x="31464" y="4330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94009" y="1358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302"/>
                  </a:moveTo>
                  <a:lnTo>
                    <a:pt x="15946" y="0"/>
                  </a:lnTo>
                  <a:lnTo>
                    <a:pt x="0" y="43146"/>
                  </a:lnTo>
                  <a:lnTo>
                    <a:pt x="31464" y="4330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192775" y="1526375"/>
              <a:ext cx="356870" cy="296545"/>
            </a:xfrm>
            <a:custGeom>
              <a:avLst/>
              <a:gdLst/>
              <a:ahLst/>
              <a:cxnLst/>
              <a:rect l="l" t="t" r="r" b="b"/>
              <a:pathLst>
                <a:path w="356870" h="296544">
                  <a:moveTo>
                    <a:pt x="307298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07298" y="0"/>
                  </a:lnTo>
                  <a:lnTo>
                    <a:pt x="348400" y="21993"/>
                  </a:lnTo>
                  <a:lnTo>
                    <a:pt x="356699" y="49400"/>
                  </a:lnTo>
                  <a:lnTo>
                    <a:pt x="356699" y="246998"/>
                  </a:lnTo>
                  <a:lnTo>
                    <a:pt x="352817" y="266228"/>
                  </a:lnTo>
                  <a:lnTo>
                    <a:pt x="342230" y="281930"/>
                  </a:lnTo>
                  <a:lnTo>
                    <a:pt x="326528" y="292517"/>
                  </a:lnTo>
                  <a:lnTo>
                    <a:pt x="307298" y="2963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192775" y="1401724"/>
              <a:ext cx="356870" cy="421640"/>
            </a:xfrm>
            <a:custGeom>
              <a:avLst/>
              <a:gdLst/>
              <a:ahLst/>
              <a:cxnLst/>
              <a:rect l="l" t="t" r="r" b="b"/>
              <a:pathLst>
                <a:path w="356870" h="421639">
                  <a:moveTo>
                    <a:pt x="0" y="174051"/>
                  </a:moveTo>
                  <a:lnTo>
                    <a:pt x="3882" y="154822"/>
                  </a:lnTo>
                  <a:lnTo>
                    <a:pt x="14469" y="139119"/>
                  </a:lnTo>
                  <a:lnTo>
                    <a:pt x="30171" y="128532"/>
                  </a:lnTo>
                  <a:lnTo>
                    <a:pt x="49401" y="124650"/>
                  </a:lnTo>
                  <a:lnTo>
                    <a:pt x="307298" y="124650"/>
                  </a:lnTo>
                  <a:lnTo>
                    <a:pt x="348400" y="146643"/>
                  </a:lnTo>
                  <a:lnTo>
                    <a:pt x="356699" y="174051"/>
                  </a:lnTo>
                  <a:lnTo>
                    <a:pt x="356699" y="371649"/>
                  </a:lnTo>
                  <a:lnTo>
                    <a:pt x="352817" y="390878"/>
                  </a:lnTo>
                  <a:lnTo>
                    <a:pt x="342230" y="406581"/>
                  </a:lnTo>
                  <a:lnTo>
                    <a:pt x="326528" y="417168"/>
                  </a:lnTo>
                  <a:lnTo>
                    <a:pt x="307298" y="421050"/>
                  </a:lnTo>
                  <a:lnTo>
                    <a:pt x="49401" y="421050"/>
                  </a:lnTo>
                  <a:lnTo>
                    <a:pt x="30171" y="417168"/>
                  </a:lnTo>
                  <a:lnTo>
                    <a:pt x="14469" y="406581"/>
                  </a:lnTo>
                  <a:lnTo>
                    <a:pt x="3882" y="390878"/>
                  </a:lnTo>
                  <a:lnTo>
                    <a:pt x="0" y="371649"/>
                  </a:lnTo>
                  <a:lnTo>
                    <a:pt x="0" y="174051"/>
                  </a:lnTo>
                  <a:close/>
                </a:path>
                <a:path w="356870" h="421639">
                  <a:moveTo>
                    <a:pt x="178349" y="124650"/>
                  </a:moveTo>
                  <a:lnTo>
                    <a:pt x="178967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356009" y="1358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302"/>
                  </a:moveTo>
                  <a:lnTo>
                    <a:pt x="0" y="43146"/>
                  </a:lnTo>
                  <a:lnTo>
                    <a:pt x="15946" y="0"/>
                  </a:lnTo>
                  <a:lnTo>
                    <a:pt x="31464" y="43302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356009" y="13584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302"/>
                  </a:moveTo>
                  <a:lnTo>
                    <a:pt x="15946" y="0"/>
                  </a:lnTo>
                  <a:lnTo>
                    <a:pt x="0" y="43146"/>
                  </a:lnTo>
                  <a:lnTo>
                    <a:pt x="31464" y="4330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496625" y="1063388"/>
            <a:ext cx="22732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ŷ</a:t>
            </a:r>
            <a:r>
              <a:rPr dirty="0" baseline="-33950" sz="1350" spc="-37">
                <a:latin typeface="Trebuchet MS"/>
                <a:cs typeface="Trebuchet MS"/>
              </a:rPr>
              <a:t>0</a:t>
            </a:r>
            <a:endParaRPr baseline="-33950" sz="135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679983" y="4368137"/>
            <a:ext cx="436880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latin typeface="Trebuchet MS"/>
                <a:cs typeface="Trebuchet MS"/>
              </a:rPr>
              <a:t>[CLS]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426569" y="4368137"/>
            <a:ext cx="387350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25">
                <a:latin typeface="Trebuchet MS"/>
                <a:cs typeface="Trebuchet MS"/>
              </a:rPr>
              <a:t>How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208608" y="4368137"/>
            <a:ext cx="27495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25">
                <a:latin typeface="Trebuchet MS"/>
                <a:cs typeface="Trebuchet MS"/>
              </a:rPr>
              <a:t>are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016657" y="4368137"/>
            <a:ext cx="32067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031872" y="4368137"/>
            <a:ext cx="438784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latin typeface="Trebuchet MS"/>
                <a:cs typeface="Trebuchet MS"/>
              </a:rPr>
              <a:t>[SEP]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258625" y="1063388"/>
            <a:ext cx="22732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ŷ</a:t>
            </a:r>
            <a:r>
              <a:rPr dirty="0" baseline="-33950" sz="1350" spc="-37">
                <a:latin typeface="Trebuchet MS"/>
                <a:cs typeface="Trebuchet MS"/>
              </a:rPr>
              <a:t>1</a:t>
            </a:r>
            <a:endParaRPr baseline="-33950" sz="1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63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254"/>
              <a:t> </a:t>
            </a:r>
            <a:r>
              <a:rPr dirty="0" spc="-30"/>
              <a:t>Tokenizer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391087" y="1344787"/>
            <a:ext cx="4362450" cy="2763520"/>
            <a:chOff x="2391087" y="1344787"/>
            <a:chExt cx="4362450" cy="2763520"/>
          </a:xfrm>
        </p:grpSpPr>
        <p:sp>
          <p:nvSpPr>
            <p:cNvPr id="4" name="object 4" descr=""/>
            <p:cNvSpPr/>
            <p:nvPr/>
          </p:nvSpPr>
          <p:spPr>
            <a:xfrm>
              <a:off x="2395850" y="1656475"/>
              <a:ext cx="4352925" cy="1911985"/>
            </a:xfrm>
            <a:custGeom>
              <a:avLst/>
              <a:gdLst/>
              <a:ahLst/>
              <a:cxnLst/>
              <a:rect l="l" t="t" r="r" b="b"/>
              <a:pathLst>
                <a:path w="4352925" h="1911985">
                  <a:moveTo>
                    <a:pt x="4033793" y="1911599"/>
                  </a:moveTo>
                  <a:lnTo>
                    <a:pt x="318606" y="1911599"/>
                  </a:lnTo>
                  <a:lnTo>
                    <a:pt x="271525" y="1908145"/>
                  </a:lnTo>
                  <a:lnTo>
                    <a:pt x="226588" y="1898110"/>
                  </a:lnTo>
                  <a:lnTo>
                    <a:pt x="184290" y="1881987"/>
                  </a:lnTo>
                  <a:lnTo>
                    <a:pt x="145121" y="1860270"/>
                  </a:lnTo>
                  <a:lnTo>
                    <a:pt x="109577" y="1833451"/>
                  </a:lnTo>
                  <a:lnTo>
                    <a:pt x="78148" y="1802022"/>
                  </a:lnTo>
                  <a:lnTo>
                    <a:pt x="51329" y="1766478"/>
                  </a:lnTo>
                  <a:lnTo>
                    <a:pt x="29612" y="1727309"/>
                  </a:lnTo>
                  <a:lnTo>
                    <a:pt x="13489" y="1685011"/>
                  </a:lnTo>
                  <a:lnTo>
                    <a:pt x="3454" y="1640074"/>
                  </a:lnTo>
                  <a:lnTo>
                    <a:pt x="0" y="1592993"/>
                  </a:lnTo>
                  <a:lnTo>
                    <a:pt x="0" y="318606"/>
                  </a:lnTo>
                  <a:lnTo>
                    <a:pt x="3454" y="271525"/>
                  </a:lnTo>
                  <a:lnTo>
                    <a:pt x="13489" y="226588"/>
                  </a:lnTo>
                  <a:lnTo>
                    <a:pt x="29612" y="184290"/>
                  </a:lnTo>
                  <a:lnTo>
                    <a:pt x="51329" y="145121"/>
                  </a:lnTo>
                  <a:lnTo>
                    <a:pt x="78148" y="109577"/>
                  </a:lnTo>
                  <a:lnTo>
                    <a:pt x="109577" y="78148"/>
                  </a:lnTo>
                  <a:lnTo>
                    <a:pt x="145121" y="51329"/>
                  </a:lnTo>
                  <a:lnTo>
                    <a:pt x="184290" y="29612"/>
                  </a:lnTo>
                  <a:lnTo>
                    <a:pt x="226588" y="13489"/>
                  </a:lnTo>
                  <a:lnTo>
                    <a:pt x="271525" y="3454"/>
                  </a:lnTo>
                  <a:lnTo>
                    <a:pt x="318606" y="0"/>
                  </a:lnTo>
                  <a:lnTo>
                    <a:pt x="4033793" y="0"/>
                  </a:lnTo>
                  <a:lnTo>
                    <a:pt x="4083935" y="3969"/>
                  </a:lnTo>
                  <a:lnTo>
                    <a:pt x="4132390" y="15639"/>
                  </a:lnTo>
                  <a:lnTo>
                    <a:pt x="4178304" y="34657"/>
                  </a:lnTo>
                  <a:lnTo>
                    <a:pt x="4220819" y="60668"/>
                  </a:lnTo>
                  <a:lnTo>
                    <a:pt x="4259081" y="93317"/>
                  </a:lnTo>
                  <a:lnTo>
                    <a:pt x="4291731" y="131579"/>
                  </a:lnTo>
                  <a:lnTo>
                    <a:pt x="4317742" y="174095"/>
                  </a:lnTo>
                  <a:lnTo>
                    <a:pt x="4336760" y="220008"/>
                  </a:lnTo>
                  <a:lnTo>
                    <a:pt x="4348430" y="268464"/>
                  </a:lnTo>
                  <a:lnTo>
                    <a:pt x="4352399" y="318606"/>
                  </a:lnTo>
                  <a:lnTo>
                    <a:pt x="4352399" y="1592993"/>
                  </a:lnTo>
                  <a:lnTo>
                    <a:pt x="4348945" y="1640074"/>
                  </a:lnTo>
                  <a:lnTo>
                    <a:pt x="4338910" y="1685011"/>
                  </a:lnTo>
                  <a:lnTo>
                    <a:pt x="4322787" y="1727309"/>
                  </a:lnTo>
                  <a:lnTo>
                    <a:pt x="4301070" y="1766478"/>
                  </a:lnTo>
                  <a:lnTo>
                    <a:pt x="4274251" y="1802022"/>
                  </a:lnTo>
                  <a:lnTo>
                    <a:pt x="4242822" y="1833451"/>
                  </a:lnTo>
                  <a:lnTo>
                    <a:pt x="4207278" y="1860270"/>
                  </a:lnTo>
                  <a:lnTo>
                    <a:pt x="4168110" y="1881987"/>
                  </a:lnTo>
                  <a:lnTo>
                    <a:pt x="4125811" y="1898110"/>
                  </a:lnTo>
                  <a:lnTo>
                    <a:pt x="4080875" y="1908145"/>
                  </a:lnTo>
                  <a:lnTo>
                    <a:pt x="4033793" y="1911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395850" y="1392775"/>
              <a:ext cx="4352925" cy="2529840"/>
            </a:xfrm>
            <a:custGeom>
              <a:avLst/>
              <a:gdLst/>
              <a:ahLst/>
              <a:cxnLst/>
              <a:rect l="l" t="t" r="r" b="b"/>
              <a:pathLst>
                <a:path w="4352925" h="2529840">
                  <a:moveTo>
                    <a:pt x="0" y="582306"/>
                  </a:moveTo>
                  <a:lnTo>
                    <a:pt x="3454" y="535225"/>
                  </a:lnTo>
                  <a:lnTo>
                    <a:pt x="13489" y="490288"/>
                  </a:lnTo>
                  <a:lnTo>
                    <a:pt x="29612" y="447990"/>
                  </a:lnTo>
                  <a:lnTo>
                    <a:pt x="51329" y="408821"/>
                  </a:lnTo>
                  <a:lnTo>
                    <a:pt x="78148" y="373277"/>
                  </a:lnTo>
                  <a:lnTo>
                    <a:pt x="109577" y="341848"/>
                  </a:lnTo>
                  <a:lnTo>
                    <a:pt x="145121" y="315029"/>
                  </a:lnTo>
                  <a:lnTo>
                    <a:pt x="184290" y="293312"/>
                  </a:lnTo>
                  <a:lnTo>
                    <a:pt x="226588" y="277189"/>
                  </a:lnTo>
                  <a:lnTo>
                    <a:pt x="271525" y="267154"/>
                  </a:lnTo>
                  <a:lnTo>
                    <a:pt x="318606" y="263699"/>
                  </a:lnTo>
                  <a:lnTo>
                    <a:pt x="4033793" y="263699"/>
                  </a:lnTo>
                  <a:lnTo>
                    <a:pt x="4083935" y="267669"/>
                  </a:lnTo>
                  <a:lnTo>
                    <a:pt x="4132390" y="279339"/>
                  </a:lnTo>
                  <a:lnTo>
                    <a:pt x="4178304" y="298357"/>
                  </a:lnTo>
                  <a:lnTo>
                    <a:pt x="4220819" y="324368"/>
                  </a:lnTo>
                  <a:lnTo>
                    <a:pt x="4259081" y="357017"/>
                  </a:lnTo>
                  <a:lnTo>
                    <a:pt x="4291731" y="395279"/>
                  </a:lnTo>
                  <a:lnTo>
                    <a:pt x="4317742" y="437795"/>
                  </a:lnTo>
                  <a:lnTo>
                    <a:pt x="4336760" y="483708"/>
                  </a:lnTo>
                  <a:lnTo>
                    <a:pt x="4348430" y="532164"/>
                  </a:lnTo>
                  <a:lnTo>
                    <a:pt x="4352399" y="582306"/>
                  </a:lnTo>
                  <a:lnTo>
                    <a:pt x="4352399" y="1856693"/>
                  </a:lnTo>
                  <a:lnTo>
                    <a:pt x="4348945" y="1903774"/>
                  </a:lnTo>
                  <a:lnTo>
                    <a:pt x="4338910" y="1948711"/>
                  </a:lnTo>
                  <a:lnTo>
                    <a:pt x="4322787" y="1991009"/>
                  </a:lnTo>
                  <a:lnTo>
                    <a:pt x="4301070" y="2030178"/>
                  </a:lnTo>
                  <a:lnTo>
                    <a:pt x="4274251" y="2065722"/>
                  </a:lnTo>
                  <a:lnTo>
                    <a:pt x="4242822" y="2097151"/>
                  </a:lnTo>
                  <a:lnTo>
                    <a:pt x="4207278" y="2123970"/>
                  </a:lnTo>
                  <a:lnTo>
                    <a:pt x="4168110" y="2145687"/>
                  </a:lnTo>
                  <a:lnTo>
                    <a:pt x="4125811" y="2161810"/>
                  </a:lnTo>
                  <a:lnTo>
                    <a:pt x="4080875" y="2171845"/>
                  </a:lnTo>
                  <a:lnTo>
                    <a:pt x="4033793" y="2175299"/>
                  </a:lnTo>
                  <a:lnTo>
                    <a:pt x="318606" y="2175299"/>
                  </a:lnTo>
                  <a:lnTo>
                    <a:pt x="271525" y="2171845"/>
                  </a:lnTo>
                  <a:lnTo>
                    <a:pt x="226588" y="2161810"/>
                  </a:lnTo>
                  <a:lnTo>
                    <a:pt x="184290" y="2145687"/>
                  </a:lnTo>
                  <a:lnTo>
                    <a:pt x="145121" y="2123970"/>
                  </a:lnTo>
                  <a:lnTo>
                    <a:pt x="109577" y="2097151"/>
                  </a:lnTo>
                  <a:lnTo>
                    <a:pt x="78148" y="2065722"/>
                  </a:lnTo>
                  <a:lnTo>
                    <a:pt x="51329" y="2030178"/>
                  </a:lnTo>
                  <a:lnTo>
                    <a:pt x="29612" y="1991009"/>
                  </a:lnTo>
                  <a:lnTo>
                    <a:pt x="13489" y="1948711"/>
                  </a:lnTo>
                  <a:lnTo>
                    <a:pt x="3454" y="1903774"/>
                  </a:lnTo>
                  <a:lnTo>
                    <a:pt x="0" y="1856693"/>
                  </a:lnTo>
                  <a:lnTo>
                    <a:pt x="0" y="582306"/>
                  </a:lnTo>
                  <a:close/>
                </a:path>
                <a:path w="4352925" h="2529840">
                  <a:moveTo>
                    <a:pt x="2262999" y="2529449"/>
                  </a:moveTo>
                  <a:lnTo>
                    <a:pt x="22629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643117" y="1349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643117" y="1349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620050" y="1392775"/>
              <a:ext cx="0" cy="2529840"/>
            </a:xfrm>
            <a:custGeom>
              <a:avLst/>
              <a:gdLst/>
              <a:ahLst/>
              <a:cxnLst/>
              <a:rect l="l" t="t" r="r" b="b"/>
              <a:pathLst>
                <a:path w="0" h="2529840">
                  <a:moveTo>
                    <a:pt x="0" y="252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04317" y="1349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04317" y="1349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45950" y="1392775"/>
              <a:ext cx="0" cy="2529840"/>
            </a:xfrm>
            <a:custGeom>
              <a:avLst/>
              <a:gdLst/>
              <a:ahLst/>
              <a:cxnLst/>
              <a:rect l="l" t="t" r="r" b="b"/>
              <a:pathLst>
                <a:path w="0" h="2529840">
                  <a:moveTo>
                    <a:pt x="0" y="252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30217" y="1349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30217" y="1349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50950" y="1392775"/>
              <a:ext cx="0" cy="2529840"/>
            </a:xfrm>
            <a:custGeom>
              <a:avLst/>
              <a:gdLst/>
              <a:ahLst/>
              <a:cxnLst/>
              <a:rect l="l" t="t" r="r" b="b"/>
              <a:pathLst>
                <a:path w="0" h="2529840">
                  <a:moveTo>
                    <a:pt x="0" y="252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35217" y="1349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35217" y="134954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46650" y="18257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46650" y="18257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46650" y="31211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46650" y="31211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46650" y="26639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46650" y="26639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46650" y="38069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646650" y="38069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612097" y="1829297"/>
            <a:ext cx="1918335" cy="289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1025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  <a:p>
            <a:pPr algn="r" marR="197485">
              <a:lnSpc>
                <a:spcPct val="100000"/>
              </a:lnSpc>
              <a:spcBef>
                <a:spcPts val="153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  <a:p>
            <a:pPr marL="581025" marR="571500">
              <a:lnSpc>
                <a:spcPts val="3600"/>
              </a:lnSpc>
              <a:spcBef>
                <a:spcPts val="190"/>
              </a:spcBef>
            </a:pPr>
            <a:r>
              <a:rPr dirty="0" sz="1600" spc="-10">
                <a:latin typeface="Arial"/>
                <a:cs typeface="Arial"/>
              </a:rPr>
              <a:t>Encoder Encoder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600">
              <a:latin typeface="Arial"/>
              <a:cs typeface="Arial"/>
            </a:endParaRPr>
          </a:p>
          <a:p>
            <a:pPr marL="525145">
              <a:lnSpc>
                <a:spcPct val="100000"/>
              </a:lnSpc>
            </a:pPr>
            <a:r>
              <a:rPr dirty="0" sz="1600" spc="-10">
                <a:latin typeface="Arial"/>
                <a:cs typeface="Arial"/>
              </a:rPr>
              <a:t>Tokenizer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spc="-100">
                <a:latin typeface="Trebuchet MS"/>
                <a:cs typeface="Trebuchet MS"/>
              </a:rPr>
              <a:t>…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30">
                <a:latin typeface="Trebuchet MS"/>
                <a:cs typeface="Trebuchet MS"/>
              </a:rPr>
              <a:t>input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70">
                <a:latin typeface="Trebuchet MS"/>
                <a:cs typeface="Trebuchet MS"/>
              </a:rPr>
              <a:t>text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>
                <a:latin typeface="Trebuchet MS"/>
                <a:cs typeface="Trebuchet MS"/>
              </a:rPr>
              <a:t>sequence</a:t>
            </a:r>
            <a:r>
              <a:rPr dirty="0" sz="1400" spc="-35">
                <a:latin typeface="Trebuchet MS"/>
                <a:cs typeface="Trebuchet MS"/>
              </a:rPr>
              <a:t> </a:t>
            </a:r>
            <a:r>
              <a:rPr dirty="0" sz="1400" spc="-105">
                <a:latin typeface="Trebuchet MS"/>
                <a:cs typeface="Trebuchet MS"/>
              </a:rPr>
              <a:t>...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46545" y="948363"/>
            <a:ext cx="6508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Outputs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1009" y="4121674"/>
            <a:ext cx="81980" cy="294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63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254"/>
              <a:t> </a:t>
            </a:r>
            <a:r>
              <a:rPr dirty="0" spc="-30"/>
              <a:t>Tokenizer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2231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Trebuchet MS"/>
                <a:cs typeface="Trebuchet MS"/>
              </a:rPr>
              <a:t>Tokenizes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text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63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254"/>
              <a:t> </a:t>
            </a:r>
            <a:r>
              <a:rPr dirty="0" spc="-30"/>
              <a:t>Tokenizer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5933440" cy="8521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Trebuchet MS"/>
                <a:cs typeface="Trebuchet MS"/>
              </a:rPr>
              <a:t>Tokenizes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text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 sz="1800">
                <a:latin typeface="Trebuchet MS"/>
                <a:cs typeface="Trebuchet MS"/>
              </a:rPr>
              <a:t>Performs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contextual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encoding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positional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encoding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63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254"/>
              <a:t> </a:t>
            </a:r>
            <a:r>
              <a:rPr dirty="0" spc="-30"/>
              <a:t>Tokenizer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Tokenizes</a:t>
            </a:r>
            <a:r>
              <a:rPr dirty="0" spc="-85"/>
              <a:t> </a:t>
            </a:r>
            <a:r>
              <a:rPr dirty="0" spc="-65"/>
              <a:t>the</a:t>
            </a:r>
            <a:r>
              <a:rPr dirty="0" spc="-80"/>
              <a:t> </a:t>
            </a:r>
            <a:r>
              <a:rPr dirty="0" spc="-20"/>
              <a:t>text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Performs</a:t>
            </a:r>
            <a:r>
              <a:rPr dirty="0" spc="-25"/>
              <a:t> </a:t>
            </a:r>
            <a:r>
              <a:rPr dirty="0" spc="-35"/>
              <a:t>contextual</a:t>
            </a:r>
            <a:r>
              <a:rPr dirty="0" spc="-25"/>
              <a:t> </a:t>
            </a:r>
            <a:r>
              <a:rPr dirty="0"/>
              <a:t>encoding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positional</a:t>
            </a:r>
            <a:r>
              <a:rPr dirty="0" spc="-25"/>
              <a:t> </a:t>
            </a:r>
            <a:r>
              <a:rPr dirty="0" spc="-10"/>
              <a:t>encoding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Performs</a:t>
            </a:r>
            <a:r>
              <a:rPr dirty="0" spc="45"/>
              <a:t> </a:t>
            </a:r>
            <a:r>
              <a:rPr dirty="0" spc="-10"/>
              <a:t>padding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63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254"/>
              <a:t> </a:t>
            </a:r>
            <a:r>
              <a:rPr dirty="0" spc="-30"/>
              <a:t>Tokenizer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Tokenizes</a:t>
            </a:r>
            <a:r>
              <a:rPr dirty="0" spc="-85"/>
              <a:t> </a:t>
            </a:r>
            <a:r>
              <a:rPr dirty="0" spc="-65"/>
              <a:t>the</a:t>
            </a:r>
            <a:r>
              <a:rPr dirty="0" spc="-80"/>
              <a:t> </a:t>
            </a:r>
            <a:r>
              <a:rPr dirty="0" spc="-20"/>
              <a:t>text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Performs</a:t>
            </a:r>
            <a:r>
              <a:rPr dirty="0" spc="-25"/>
              <a:t> </a:t>
            </a:r>
            <a:r>
              <a:rPr dirty="0" spc="-35"/>
              <a:t>contextual</a:t>
            </a:r>
            <a:r>
              <a:rPr dirty="0" spc="-25"/>
              <a:t> </a:t>
            </a:r>
            <a:r>
              <a:rPr dirty="0"/>
              <a:t>encoding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positional</a:t>
            </a:r>
            <a:r>
              <a:rPr dirty="0" spc="-25"/>
              <a:t> </a:t>
            </a:r>
            <a:r>
              <a:rPr dirty="0" spc="-10"/>
              <a:t>encoding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Performs</a:t>
            </a:r>
            <a:r>
              <a:rPr dirty="0" spc="45"/>
              <a:t> </a:t>
            </a:r>
            <a:r>
              <a:rPr dirty="0" spc="-10"/>
              <a:t>padding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Add</a:t>
            </a:r>
            <a:r>
              <a:rPr dirty="0" spc="-60"/>
              <a:t> </a:t>
            </a:r>
            <a:r>
              <a:rPr dirty="0"/>
              <a:t>Special</a:t>
            </a:r>
            <a:r>
              <a:rPr dirty="0" spc="-55"/>
              <a:t> </a:t>
            </a:r>
            <a:r>
              <a:rPr dirty="0"/>
              <a:t>tokens</a:t>
            </a:r>
            <a:r>
              <a:rPr dirty="0" spc="-55"/>
              <a:t> </a:t>
            </a:r>
            <a:r>
              <a:rPr dirty="0" spc="-70"/>
              <a:t>[CLS],</a:t>
            </a:r>
            <a:r>
              <a:rPr dirty="0" spc="-55"/>
              <a:t> [SEP],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[PAD]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43635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BERT</a:t>
            </a:r>
            <a:r>
              <a:rPr dirty="0" spc="-254"/>
              <a:t> </a:t>
            </a:r>
            <a:r>
              <a:rPr dirty="0" spc="-30"/>
              <a:t>Tokenizer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Tokenizes</a:t>
            </a:r>
            <a:r>
              <a:rPr dirty="0" spc="-85"/>
              <a:t> </a:t>
            </a:r>
            <a:r>
              <a:rPr dirty="0" spc="-65"/>
              <a:t>the</a:t>
            </a:r>
            <a:r>
              <a:rPr dirty="0" spc="-80"/>
              <a:t> </a:t>
            </a:r>
            <a:r>
              <a:rPr dirty="0" spc="-20"/>
              <a:t>text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dirty="0"/>
              <a:t>Performs</a:t>
            </a:r>
            <a:r>
              <a:rPr dirty="0" spc="-25"/>
              <a:t> </a:t>
            </a:r>
            <a:r>
              <a:rPr dirty="0" spc="-35"/>
              <a:t>contextual</a:t>
            </a:r>
            <a:r>
              <a:rPr dirty="0" spc="-25"/>
              <a:t> </a:t>
            </a:r>
            <a:r>
              <a:rPr dirty="0"/>
              <a:t>encoding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positional</a:t>
            </a:r>
            <a:r>
              <a:rPr dirty="0" spc="-25"/>
              <a:t> </a:t>
            </a:r>
            <a:r>
              <a:rPr dirty="0" spc="-10"/>
              <a:t>encoding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Performs</a:t>
            </a:r>
            <a:r>
              <a:rPr dirty="0" spc="45"/>
              <a:t> </a:t>
            </a:r>
            <a:r>
              <a:rPr dirty="0" spc="-10"/>
              <a:t>padding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/>
              <a:t>Add</a:t>
            </a:r>
            <a:r>
              <a:rPr dirty="0" spc="-60"/>
              <a:t> </a:t>
            </a:r>
            <a:r>
              <a:rPr dirty="0"/>
              <a:t>Special</a:t>
            </a:r>
            <a:r>
              <a:rPr dirty="0" spc="-55"/>
              <a:t> </a:t>
            </a:r>
            <a:r>
              <a:rPr dirty="0"/>
              <a:t>tokens</a:t>
            </a:r>
            <a:r>
              <a:rPr dirty="0" spc="-55"/>
              <a:t> </a:t>
            </a:r>
            <a:r>
              <a:rPr dirty="0" spc="-70"/>
              <a:t>[CLS],</a:t>
            </a:r>
            <a:r>
              <a:rPr dirty="0" spc="-55"/>
              <a:t> [SEP],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[PAD]</a:t>
            </a: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pc="-25"/>
              <a:t>Convert </a:t>
            </a:r>
            <a:r>
              <a:rPr dirty="0" spc="-30"/>
              <a:t>tokenized</a:t>
            </a:r>
            <a:r>
              <a:rPr dirty="0" spc="-20"/>
              <a:t> </a:t>
            </a:r>
            <a:r>
              <a:rPr dirty="0"/>
              <a:t>sequences</a:t>
            </a:r>
            <a:r>
              <a:rPr dirty="0" spc="-20"/>
              <a:t> </a:t>
            </a:r>
            <a:r>
              <a:rPr dirty="0" spc="-50"/>
              <a:t>to</a:t>
            </a:r>
            <a:r>
              <a:rPr dirty="0" spc="-20"/>
              <a:t> </a:t>
            </a:r>
            <a:r>
              <a:rPr dirty="0" spc="-50"/>
              <a:t>integer</a:t>
            </a:r>
            <a:r>
              <a:rPr dirty="0" spc="-20"/>
              <a:t> </a:t>
            </a:r>
            <a:r>
              <a:rPr dirty="0" spc="-10"/>
              <a:t>sequences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Transformer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305" y="1560150"/>
            <a:ext cx="4627818" cy="25673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422133" y="1212213"/>
            <a:ext cx="5594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Trebuchet MS"/>
                <a:cs typeface="Trebuchet MS"/>
              </a:rPr>
              <a:t>Output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83758" y="4198037"/>
            <a:ext cx="42735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latin typeface="Trebuchet MS"/>
                <a:cs typeface="Trebuchet MS"/>
              </a:rPr>
              <a:t>Input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How</a:t>
            </a:r>
            <a:r>
              <a:rPr dirty="0" spc="-150"/>
              <a:t> </a:t>
            </a:r>
            <a:r>
              <a:rPr dirty="0" spc="-80"/>
              <a:t>to</a:t>
            </a:r>
            <a:r>
              <a:rPr dirty="0" spc="-145"/>
              <a:t> </a:t>
            </a:r>
            <a:r>
              <a:rPr dirty="0" spc="70"/>
              <a:t>Use</a:t>
            </a:r>
            <a:r>
              <a:rPr dirty="0" spc="-145"/>
              <a:t> </a:t>
            </a:r>
            <a:r>
              <a:rPr dirty="0" spc="95"/>
              <a:t>BERT?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3320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55">
                <a:latin typeface="Trebuchet MS"/>
                <a:cs typeface="Trebuchet MS"/>
              </a:rPr>
              <a:t>Train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from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scratch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How</a:t>
            </a:r>
            <a:r>
              <a:rPr dirty="0" spc="-150"/>
              <a:t> </a:t>
            </a:r>
            <a:r>
              <a:rPr dirty="0" spc="-80"/>
              <a:t>to</a:t>
            </a:r>
            <a:r>
              <a:rPr dirty="0" spc="-145"/>
              <a:t> </a:t>
            </a:r>
            <a:r>
              <a:rPr dirty="0" spc="70"/>
              <a:t>Use</a:t>
            </a:r>
            <a:r>
              <a:rPr dirty="0" spc="-145"/>
              <a:t> </a:t>
            </a:r>
            <a:r>
              <a:rPr dirty="0" spc="95"/>
              <a:t>BERT?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4344670" cy="1128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55">
                <a:latin typeface="Trebuchet MS"/>
                <a:cs typeface="Trebuchet MS"/>
              </a:rPr>
              <a:t>Train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from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scratch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buFont typeface="Arial"/>
              <a:buChar char="○"/>
              <a:tabLst>
                <a:tab pos="836294" algn="l"/>
              </a:tabLst>
            </a:pPr>
            <a:r>
              <a:rPr dirty="0" sz="1800" spc="-10">
                <a:latin typeface="Trebuchet MS"/>
                <a:cs typeface="Trebuchet MS"/>
              </a:rPr>
              <a:t>Requires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huge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amount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text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Trebuchet MS"/>
                <a:cs typeface="Trebuchet MS"/>
              </a:rPr>
              <a:t>Resource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intensive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training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How</a:t>
            </a:r>
            <a:r>
              <a:rPr dirty="0" spc="-150"/>
              <a:t> </a:t>
            </a:r>
            <a:r>
              <a:rPr dirty="0" spc="-80"/>
              <a:t>to</a:t>
            </a:r>
            <a:r>
              <a:rPr dirty="0" spc="-145"/>
              <a:t> </a:t>
            </a:r>
            <a:r>
              <a:rPr dirty="0" spc="70"/>
              <a:t>Use</a:t>
            </a:r>
            <a:r>
              <a:rPr dirty="0" spc="-145"/>
              <a:t> </a:t>
            </a:r>
            <a:r>
              <a:rPr dirty="0" spc="95"/>
              <a:t>BERT?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4344670" cy="168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55">
                <a:latin typeface="Trebuchet MS"/>
                <a:cs typeface="Trebuchet MS"/>
              </a:rPr>
              <a:t>Train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from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scratch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buFont typeface="Arial"/>
              <a:buChar char="○"/>
              <a:tabLst>
                <a:tab pos="836294" algn="l"/>
              </a:tabLst>
            </a:pPr>
            <a:r>
              <a:rPr dirty="0" sz="1800" spc="-10">
                <a:latin typeface="Trebuchet MS"/>
                <a:cs typeface="Trebuchet MS"/>
              </a:rPr>
              <a:t>Requires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huge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amount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text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Trebuchet MS"/>
                <a:cs typeface="Trebuchet MS"/>
              </a:rPr>
              <a:t>Resource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intensive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training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○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55">
                <a:latin typeface="Trebuchet MS"/>
                <a:cs typeface="Trebuchet MS"/>
              </a:rPr>
              <a:t>Fine-</a:t>
            </a:r>
            <a:r>
              <a:rPr dirty="0" sz="1800" spc="-50">
                <a:latin typeface="Trebuchet MS"/>
                <a:cs typeface="Trebuchet MS"/>
              </a:rPr>
              <a:t>tune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pre-</a:t>
            </a:r>
            <a:r>
              <a:rPr dirty="0" sz="1800" spc="-50">
                <a:latin typeface="Trebuchet MS"/>
                <a:cs typeface="Trebuchet MS"/>
              </a:rPr>
              <a:t>trained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How</a:t>
            </a:r>
            <a:r>
              <a:rPr dirty="0" spc="-150"/>
              <a:t> </a:t>
            </a:r>
            <a:r>
              <a:rPr dirty="0" spc="-80"/>
              <a:t>to</a:t>
            </a:r>
            <a:r>
              <a:rPr dirty="0" spc="-145"/>
              <a:t> </a:t>
            </a:r>
            <a:r>
              <a:rPr dirty="0" spc="70"/>
              <a:t>Use</a:t>
            </a:r>
            <a:r>
              <a:rPr dirty="0" spc="-145"/>
              <a:t> </a:t>
            </a:r>
            <a:r>
              <a:rPr dirty="0" spc="95"/>
              <a:t>BERT?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9999" y="1355981"/>
            <a:ext cx="6631305" cy="2509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55">
                <a:latin typeface="Trebuchet MS"/>
                <a:cs typeface="Trebuchet MS"/>
              </a:rPr>
              <a:t>Train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from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scratch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buFont typeface="Arial"/>
              <a:buChar char="○"/>
              <a:tabLst>
                <a:tab pos="836294" algn="l"/>
              </a:tabLst>
            </a:pPr>
            <a:r>
              <a:rPr dirty="0" sz="1800" spc="-10">
                <a:latin typeface="Trebuchet MS"/>
                <a:cs typeface="Trebuchet MS"/>
              </a:rPr>
              <a:t>Requires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huge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amount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text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Trebuchet MS"/>
                <a:cs typeface="Trebuchet MS"/>
              </a:rPr>
              <a:t>Resource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intensive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model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training</a:t>
            </a:r>
            <a:endParaRPr sz="18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95"/>
              </a:spcBef>
              <a:buFont typeface="Arial"/>
              <a:buChar char="○"/>
            </a:pPr>
            <a:endParaRPr sz="1800">
              <a:latin typeface="Trebuchet MS"/>
              <a:cs typeface="Trebuchet MS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55">
                <a:latin typeface="Trebuchet MS"/>
                <a:cs typeface="Trebuchet MS"/>
              </a:rPr>
              <a:t>Fine-</a:t>
            </a:r>
            <a:r>
              <a:rPr dirty="0" sz="1800" spc="-50">
                <a:latin typeface="Trebuchet MS"/>
                <a:cs typeface="Trebuchet MS"/>
              </a:rPr>
              <a:t>tune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pre-</a:t>
            </a:r>
            <a:r>
              <a:rPr dirty="0" sz="1800" spc="-50">
                <a:latin typeface="Trebuchet MS"/>
                <a:cs typeface="Trebuchet MS"/>
              </a:rPr>
              <a:t>trained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model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●"/>
            </a:pP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Trebuchet MS"/>
                <a:cs typeface="Trebuchet MS"/>
              </a:rPr>
              <a:t>Works</a:t>
            </a:r>
            <a:r>
              <a:rPr dirty="0" sz="1800" spc="-55">
                <a:latin typeface="Trebuchet MS"/>
                <a:cs typeface="Trebuchet MS"/>
              </a:rPr>
              <a:t> well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smaller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datasets</a:t>
            </a:r>
            <a:endParaRPr sz="1800">
              <a:latin typeface="Trebuchet MS"/>
              <a:cs typeface="Trebuchet MS"/>
            </a:endParaRPr>
          </a:p>
          <a:p>
            <a:pPr lvl="1" marL="836294" indent="-366395">
              <a:lnSpc>
                <a:spcPct val="100000"/>
              </a:lnSpc>
              <a:spcBef>
                <a:spcPts val="15"/>
              </a:spcBef>
              <a:buFont typeface="Arial"/>
              <a:buChar char="○"/>
              <a:tabLst>
                <a:tab pos="836294" algn="l"/>
              </a:tabLst>
            </a:pP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be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trained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modest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systems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such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as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Google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Colab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6910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dirty="0" spc="-100"/>
              <a:t> </a:t>
            </a:r>
            <a:r>
              <a:rPr dirty="0" spc="-25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Transformer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226305" y="1189049"/>
            <a:ext cx="4627880" cy="3402965"/>
            <a:chOff x="2226305" y="1189049"/>
            <a:chExt cx="4627880" cy="3402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6305" y="1560150"/>
              <a:ext cx="4627818" cy="256734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324350" y="1198574"/>
              <a:ext cx="2357120" cy="3383915"/>
            </a:xfrm>
            <a:custGeom>
              <a:avLst/>
              <a:gdLst/>
              <a:ahLst/>
              <a:cxnLst/>
              <a:rect l="l" t="t" r="r" b="b"/>
              <a:pathLst>
                <a:path w="2357120" h="3383915">
                  <a:moveTo>
                    <a:pt x="0" y="1691849"/>
                  </a:moveTo>
                  <a:lnTo>
                    <a:pt x="655" y="1634868"/>
                  </a:lnTo>
                  <a:lnTo>
                    <a:pt x="2609" y="1578359"/>
                  </a:lnTo>
                  <a:lnTo>
                    <a:pt x="5840" y="1522351"/>
                  </a:lnTo>
                  <a:lnTo>
                    <a:pt x="10328" y="1466874"/>
                  </a:lnTo>
                  <a:lnTo>
                    <a:pt x="16052" y="1411957"/>
                  </a:lnTo>
                  <a:lnTo>
                    <a:pt x="22992" y="1357631"/>
                  </a:lnTo>
                  <a:lnTo>
                    <a:pt x="31126" y="1303924"/>
                  </a:lnTo>
                  <a:lnTo>
                    <a:pt x="40434" y="1250866"/>
                  </a:lnTo>
                  <a:lnTo>
                    <a:pt x="50896" y="1198488"/>
                  </a:lnTo>
                  <a:lnTo>
                    <a:pt x="62491" y="1146818"/>
                  </a:lnTo>
                  <a:lnTo>
                    <a:pt x="75199" y="1095887"/>
                  </a:lnTo>
                  <a:lnTo>
                    <a:pt x="88998" y="1045723"/>
                  </a:lnTo>
                  <a:lnTo>
                    <a:pt x="103868" y="996356"/>
                  </a:lnTo>
                  <a:lnTo>
                    <a:pt x="119789" y="947817"/>
                  </a:lnTo>
                  <a:lnTo>
                    <a:pt x="136739" y="900134"/>
                  </a:lnTo>
                  <a:lnTo>
                    <a:pt x="154699" y="853337"/>
                  </a:lnTo>
                  <a:lnTo>
                    <a:pt x="173647" y="807456"/>
                  </a:lnTo>
                  <a:lnTo>
                    <a:pt x="193563" y="762521"/>
                  </a:lnTo>
                  <a:lnTo>
                    <a:pt x="214427" y="718561"/>
                  </a:lnTo>
                  <a:lnTo>
                    <a:pt x="236217" y="675605"/>
                  </a:lnTo>
                  <a:lnTo>
                    <a:pt x="258914" y="633684"/>
                  </a:lnTo>
                  <a:lnTo>
                    <a:pt x="282496" y="592826"/>
                  </a:lnTo>
                  <a:lnTo>
                    <a:pt x="306942" y="553062"/>
                  </a:lnTo>
                  <a:lnTo>
                    <a:pt x="332233" y="514421"/>
                  </a:lnTo>
                  <a:lnTo>
                    <a:pt x="358348" y="476933"/>
                  </a:lnTo>
                  <a:lnTo>
                    <a:pt x="385265" y="440627"/>
                  </a:lnTo>
                  <a:lnTo>
                    <a:pt x="412965" y="405533"/>
                  </a:lnTo>
                  <a:lnTo>
                    <a:pt x="441427" y="371680"/>
                  </a:lnTo>
                  <a:lnTo>
                    <a:pt x="470629" y="339098"/>
                  </a:lnTo>
                  <a:lnTo>
                    <a:pt x="500552" y="307818"/>
                  </a:lnTo>
                  <a:lnTo>
                    <a:pt x="531175" y="277867"/>
                  </a:lnTo>
                  <a:lnTo>
                    <a:pt x="562478" y="249277"/>
                  </a:lnTo>
                  <a:lnTo>
                    <a:pt x="594438" y="222076"/>
                  </a:lnTo>
                  <a:lnTo>
                    <a:pt x="627037" y="196294"/>
                  </a:lnTo>
                  <a:lnTo>
                    <a:pt x="660253" y="171961"/>
                  </a:lnTo>
                  <a:lnTo>
                    <a:pt x="694066" y="149106"/>
                  </a:lnTo>
                  <a:lnTo>
                    <a:pt x="728455" y="127760"/>
                  </a:lnTo>
                  <a:lnTo>
                    <a:pt x="763399" y="107951"/>
                  </a:lnTo>
                  <a:lnTo>
                    <a:pt x="798878" y="89709"/>
                  </a:lnTo>
                  <a:lnTo>
                    <a:pt x="834872" y="73064"/>
                  </a:lnTo>
                  <a:lnTo>
                    <a:pt x="871359" y="58045"/>
                  </a:lnTo>
                  <a:lnTo>
                    <a:pt x="908319" y="44682"/>
                  </a:lnTo>
                  <a:lnTo>
                    <a:pt x="945731" y="33005"/>
                  </a:lnTo>
                  <a:lnTo>
                    <a:pt x="983575" y="23044"/>
                  </a:lnTo>
                  <a:lnTo>
                    <a:pt x="1021830" y="14827"/>
                  </a:lnTo>
                  <a:lnTo>
                    <a:pt x="1060476" y="8384"/>
                  </a:lnTo>
                  <a:lnTo>
                    <a:pt x="1099491" y="3746"/>
                  </a:lnTo>
                  <a:lnTo>
                    <a:pt x="1138856" y="941"/>
                  </a:lnTo>
                  <a:lnTo>
                    <a:pt x="1178549" y="0"/>
                  </a:lnTo>
                  <a:lnTo>
                    <a:pt x="1223108" y="1208"/>
                  </a:lnTo>
                  <a:lnTo>
                    <a:pt x="1267450" y="4816"/>
                  </a:lnTo>
                  <a:lnTo>
                    <a:pt x="1311532" y="10798"/>
                  </a:lnTo>
                  <a:lnTo>
                    <a:pt x="1355312" y="19130"/>
                  </a:lnTo>
                  <a:lnTo>
                    <a:pt x="1398747" y="29785"/>
                  </a:lnTo>
                  <a:lnTo>
                    <a:pt x="1441794" y="42737"/>
                  </a:lnTo>
                  <a:lnTo>
                    <a:pt x="1484411" y="57963"/>
                  </a:lnTo>
                  <a:lnTo>
                    <a:pt x="1526554" y="75436"/>
                  </a:lnTo>
                  <a:lnTo>
                    <a:pt x="1568181" y="95131"/>
                  </a:lnTo>
                  <a:lnTo>
                    <a:pt x="1609250" y="117022"/>
                  </a:lnTo>
                  <a:lnTo>
                    <a:pt x="1649717" y="141085"/>
                  </a:lnTo>
                  <a:lnTo>
                    <a:pt x="1689540" y="167293"/>
                  </a:lnTo>
                  <a:lnTo>
                    <a:pt x="1728676" y="195622"/>
                  </a:lnTo>
                  <a:lnTo>
                    <a:pt x="1767082" y="226045"/>
                  </a:lnTo>
                  <a:lnTo>
                    <a:pt x="1804717" y="258538"/>
                  </a:lnTo>
                  <a:lnTo>
                    <a:pt x="1841536" y="293075"/>
                  </a:lnTo>
                  <a:lnTo>
                    <a:pt x="1877497" y="329630"/>
                  </a:lnTo>
                  <a:lnTo>
                    <a:pt x="1912558" y="368179"/>
                  </a:lnTo>
                  <a:lnTo>
                    <a:pt x="1946675" y="408696"/>
                  </a:lnTo>
                  <a:lnTo>
                    <a:pt x="1979807" y="451155"/>
                  </a:lnTo>
                  <a:lnTo>
                    <a:pt x="2011910" y="495531"/>
                  </a:lnTo>
                  <a:lnTo>
                    <a:pt x="2037966" y="534142"/>
                  </a:lnTo>
                  <a:lnTo>
                    <a:pt x="2063082" y="573801"/>
                  </a:lnTo>
                  <a:lnTo>
                    <a:pt x="2087246" y="614473"/>
                  </a:lnTo>
                  <a:lnTo>
                    <a:pt x="2110450" y="656121"/>
                  </a:lnTo>
                  <a:lnTo>
                    <a:pt x="2132682" y="698709"/>
                  </a:lnTo>
                  <a:lnTo>
                    <a:pt x="2153931" y="742201"/>
                  </a:lnTo>
                  <a:lnTo>
                    <a:pt x="2174188" y="786559"/>
                  </a:lnTo>
                  <a:lnTo>
                    <a:pt x="2193442" y="831748"/>
                  </a:lnTo>
                  <a:lnTo>
                    <a:pt x="2211682" y="877732"/>
                  </a:lnTo>
                  <a:lnTo>
                    <a:pt x="2228898" y="924474"/>
                  </a:lnTo>
                  <a:lnTo>
                    <a:pt x="2245079" y="971938"/>
                  </a:lnTo>
                  <a:lnTo>
                    <a:pt x="2260215" y="1020086"/>
                  </a:lnTo>
                  <a:lnTo>
                    <a:pt x="2274295" y="1068884"/>
                  </a:lnTo>
                  <a:lnTo>
                    <a:pt x="2287309" y="1118295"/>
                  </a:lnTo>
                  <a:lnTo>
                    <a:pt x="2299247" y="1168282"/>
                  </a:lnTo>
                  <a:lnTo>
                    <a:pt x="2310097" y="1218809"/>
                  </a:lnTo>
                  <a:lnTo>
                    <a:pt x="2319850" y="1269839"/>
                  </a:lnTo>
                  <a:lnTo>
                    <a:pt x="2328495" y="1321337"/>
                  </a:lnTo>
                  <a:lnTo>
                    <a:pt x="2336021" y="1373265"/>
                  </a:lnTo>
                  <a:lnTo>
                    <a:pt x="2342418" y="1425588"/>
                  </a:lnTo>
                  <a:lnTo>
                    <a:pt x="2347675" y="1478270"/>
                  </a:lnTo>
                  <a:lnTo>
                    <a:pt x="2351783" y="1531273"/>
                  </a:lnTo>
                  <a:lnTo>
                    <a:pt x="2354729" y="1584561"/>
                  </a:lnTo>
                  <a:lnTo>
                    <a:pt x="2356505" y="1638099"/>
                  </a:lnTo>
                  <a:lnTo>
                    <a:pt x="2357099" y="1691849"/>
                  </a:lnTo>
                  <a:lnTo>
                    <a:pt x="2356444" y="1748831"/>
                  </a:lnTo>
                  <a:lnTo>
                    <a:pt x="2354490" y="1805340"/>
                  </a:lnTo>
                  <a:lnTo>
                    <a:pt x="2351259" y="1861348"/>
                  </a:lnTo>
                  <a:lnTo>
                    <a:pt x="2346771" y="1916825"/>
                  </a:lnTo>
                  <a:lnTo>
                    <a:pt x="2341047" y="1971742"/>
                  </a:lnTo>
                  <a:lnTo>
                    <a:pt x="2334107" y="2026068"/>
                  </a:lnTo>
                  <a:lnTo>
                    <a:pt x="2325973" y="2079775"/>
                  </a:lnTo>
                  <a:lnTo>
                    <a:pt x="2316665" y="2132832"/>
                  </a:lnTo>
                  <a:lnTo>
                    <a:pt x="2306203" y="2185211"/>
                  </a:lnTo>
                  <a:lnTo>
                    <a:pt x="2294608" y="2236881"/>
                  </a:lnTo>
                  <a:lnTo>
                    <a:pt x="2281900" y="2287812"/>
                  </a:lnTo>
                  <a:lnTo>
                    <a:pt x="2268101" y="2337976"/>
                  </a:lnTo>
                  <a:lnTo>
                    <a:pt x="2253231" y="2387343"/>
                  </a:lnTo>
                  <a:lnTo>
                    <a:pt x="2237310" y="2435882"/>
                  </a:lnTo>
                  <a:lnTo>
                    <a:pt x="2220360" y="2483565"/>
                  </a:lnTo>
                  <a:lnTo>
                    <a:pt x="2202400" y="2530362"/>
                  </a:lnTo>
                  <a:lnTo>
                    <a:pt x="2183452" y="2576242"/>
                  </a:lnTo>
                  <a:lnTo>
                    <a:pt x="2163536" y="2621178"/>
                  </a:lnTo>
                  <a:lnTo>
                    <a:pt x="2142672" y="2665138"/>
                  </a:lnTo>
                  <a:lnTo>
                    <a:pt x="2120882" y="2708094"/>
                  </a:lnTo>
                  <a:lnTo>
                    <a:pt x="2098185" y="2750015"/>
                  </a:lnTo>
                  <a:lnTo>
                    <a:pt x="2074603" y="2790873"/>
                  </a:lnTo>
                  <a:lnTo>
                    <a:pt x="2050157" y="2830637"/>
                  </a:lnTo>
                  <a:lnTo>
                    <a:pt x="2024866" y="2869278"/>
                  </a:lnTo>
                  <a:lnTo>
                    <a:pt x="1998751" y="2906766"/>
                  </a:lnTo>
                  <a:lnTo>
                    <a:pt x="1971834" y="2943072"/>
                  </a:lnTo>
                  <a:lnTo>
                    <a:pt x="1944134" y="2978166"/>
                  </a:lnTo>
                  <a:lnTo>
                    <a:pt x="1915672" y="3012019"/>
                  </a:lnTo>
                  <a:lnTo>
                    <a:pt x="1886470" y="3044600"/>
                  </a:lnTo>
                  <a:lnTo>
                    <a:pt x="1856547" y="3075881"/>
                  </a:lnTo>
                  <a:lnTo>
                    <a:pt x="1825924" y="3105832"/>
                  </a:lnTo>
                  <a:lnTo>
                    <a:pt x="1794622" y="3134422"/>
                  </a:lnTo>
                  <a:lnTo>
                    <a:pt x="1762661" y="3161623"/>
                  </a:lnTo>
                  <a:lnTo>
                    <a:pt x="1730062" y="3187405"/>
                  </a:lnTo>
                  <a:lnTo>
                    <a:pt x="1696846" y="3211738"/>
                  </a:lnTo>
                  <a:lnTo>
                    <a:pt x="1663033" y="3234593"/>
                  </a:lnTo>
                  <a:lnTo>
                    <a:pt x="1628644" y="3255939"/>
                  </a:lnTo>
                  <a:lnTo>
                    <a:pt x="1593700" y="3275748"/>
                  </a:lnTo>
                  <a:lnTo>
                    <a:pt x="1558221" y="3293990"/>
                  </a:lnTo>
                  <a:lnTo>
                    <a:pt x="1522227" y="3310635"/>
                  </a:lnTo>
                  <a:lnTo>
                    <a:pt x="1485740" y="3325654"/>
                  </a:lnTo>
                  <a:lnTo>
                    <a:pt x="1448780" y="3339017"/>
                  </a:lnTo>
                  <a:lnTo>
                    <a:pt x="1411368" y="3350694"/>
                  </a:lnTo>
                  <a:lnTo>
                    <a:pt x="1373524" y="3360655"/>
                  </a:lnTo>
                  <a:lnTo>
                    <a:pt x="1335269" y="3368872"/>
                  </a:lnTo>
                  <a:lnTo>
                    <a:pt x="1296623" y="3375315"/>
                  </a:lnTo>
                  <a:lnTo>
                    <a:pt x="1257608" y="3379953"/>
                  </a:lnTo>
                  <a:lnTo>
                    <a:pt x="1218243" y="3382758"/>
                  </a:lnTo>
                  <a:lnTo>
                    <a:pt x="1178549" y="3383699"/>
                  </a:lnTo>
                  <a:lnTo>
                    <a:pt x="1138856" y="3382758"/>
                  </a:lnTo>
                  <a:lnTo>
                    <a:pt x="1099491" y="3379953"/>
                  </a:lnTo>
                  <a:lnTo>
                    <a:pt x="1060476" y="3375315"/>
                  </a:lnTo>
                  <a:lnTo>
                    <a:pt x="1021830" y="3368872"/>
                  </a:lnTo>
                  <a:lnTo>
                    <a:pt x="983575" y="3360655"/>
                  </a:lnTo>
                  <a:lnTo>
                    <a:pt x="945731" y="3350694"/>
                  </a:lnTo>
                  <a:lnTo>
                    <a:pt x="908319" y="3339017"/>
                  </a:lnTo>
                  <a:lnTo>
                    <a:pt x="871359" y="3325654"/>
                  </a:lnTo>
                  <a:lnTo>
                    <a:pt x="834872" y="3310635"/>
                  </a:lnTo>
                  <a:lnTo>
                    <a:pt x="798878" y="3293990"/>
                  </a:lnTo>
                  <a:lnTo>
                    <a:pt x="763399" y="3275748"/>
                  </a:lnTo>
                  <a:lnTo>
                    <a:pt x="728455" y="3255939"/>
                  </a:lnTo>
                  <a:lnTo>
                    <a:pt x="694066" y="3234593"/>
                  </a:lnTo>
                  <a:lnTo>
                    <a:pt x="660253" y="3211738"/>
                  </a:lnTo>
                  <a:lnTo>
                    <a:pt x="627037" y="3187405"/>
                  </a:lnTo>
                  <a:lnTo>
                    <a:pt x="594438" y="3161623"/>
                  </a:lnTo>
                  <a:lnTo>
                    <a:pt x="562478" y="3134422"/>
                  </a:lnTo>
                  <a:lnTo>
                    <a:pt x="531175" y="3105832"/>
                  </a:lnTo>
                  <a:lnTo>
                    <a:pt x="500552" y="3075881"/>
                  </a:lnTo>
                  <a:lnTo>
                    <a:pt x="470629" y="3044600"/>
                  </a:lnTo>
                  <a:lnTo>
                    <a:pt x="441427" y="3012019"/>
                  </a:lnTo>
                  <a:lnTo>
                    <a:pt x="412965" y="2978166"/>
                  </a:lnTo>
                  <a:lnTo>
                    <a:pt x="385265" y="2943072"/>
                  </a:lnTo>
                  <a:lnTo>
                    <a:pt x="358348" y="2906766"/>
                  </a:lnTo>
                  <a:lnTo>
                    <a:pt x="332233" y="2869278"/>
                  </a:lnTo>
                  <a:lnTo>
                    <a:pt x="306942" y="2830637"/>
                  </a:lnTo>
                  <a:lnTo>
                    <a:pt x="282496" y="2790873"/>
                  </a:lnTo>
                  <a:lnTo>
                    <a:pt x="258914" y="2750015"/>
                  </a:lnTo>
                  <a:lnTo>
                    <a:pt x="236217" y="2708094"/>
                  </a:lnTo>
                  <a:lnTo>
                    <a:pt x="214427" y="2665138"/>
                  </a:lnTo>
                  <a:lnTo>
                    <a:pt x="193563" y="2621178"/>
                  </a:lnTo>
                  <a:lnTo>
                    <a:pt x="173647" y="2576242"/>
                  </a:lnTo>
                  <a:lnTo>
                    <a:pt x="154699" y="2530362"/>
                  </a:lnTo>
                  <a:lnTo>
                    <a:pt x="136739" y="2483565"/>
                  </a:lnTo>
                  <a:lnTo>
                    <a:pt x="119789" y="2435882"/>
                  </a:lnTo>
                  <a:lnTo>
                    <a:pt x="103868" y="2387343"/>
                  </a:lnTo>
                  <a:lnTo>
                    <a:pt x="88998" y="2337976"/>
                  </a:lnTo>
                  <a:lnTo>
                    <a:pt x="75199" y="2287812"/>
                  </a:lnTo>
                  <a:lnTo>
                    <a:pt x="62491" y="2236881"/>
                  </a:lnTo>
                  <a:lnTo>
                    <a:pt x="50896" y="2185211"/>
                  </a:lnTo>
                  <a:lnTo>
                    <a:pt x="40434" y="2132832"/>
                  </a:lnTo>
                  <a:lnTo>
                    <a:pt x="31126" y="2079775"/>
                  </a:lnTo>
                  <a:lnTo>
                    <a:pt x="22992" y="2026068"/>
                  </a:lnTo>
                  <a:lnTo>
                    <a:pt x="16052" y="1971742"/>
                  </a:lnTo>
                  <a:lnTo>
                    <a:pt x="10328" y="1916825"/>
                  </a:lnTo>
                  <a:lnTo>
                    <a:pt x="5840" y="1861348"/>
                  </a:lnTo>
                  <a:lnTo>
                    <a:pt x="2609" y="1805340"/>
                  </a:lnTo>
                  <a:lnTo>
                    <a:pt x="655" y="1748831"/>
                  </a:lnTo>
                  <a:lnTo>
                    <a:pt x="0" y="1691849"/>
                  </a:lnTo>
                  <a:close/>
                </a:path>
              </a:pathLst>
            </a:custGeom>
            <a:ln w="1904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422133" y="1212213"/>
            <a:ext cx="5594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Trebuchet MS"/>
                <a:cs typeface="Trebuchet MS"/>
              </a:rPr>
              <a:t>Output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83758" y="4198037"/>
            <a:ext cx="42735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latin typeface="Trebuchet MS"/>
                <a:cs typeface="Trebuchet MS"/>
              </a:rPr>
              <a:t>Input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9494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Variants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40"/>
              <a:t> </a:t>
            </a:r>
            <a:r>
              <a:rPr dirty="0" spc="40"/>
              <a:t>BERT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67487" y="2401387"/>
            <a:ext cx="2323465" cy="1444625"/>
            <a:chOff x="1667487" y="2401387"/>
            <a:chExt cx="2323465" cy="1444625"/>
          </a:xfrm>
        </p:grpSpPr>
        <p:sp>
          <p:nvSpPr>
            <p:cNvPr id="4" name="object 4" descr=""/>
            <p:cNvSpPr/>
            <p:nvPr/>
          </p:nvSpPr>
          <p:spPr>
            <a:xfrm>
              <a:off x="1672250" y="2406150"/>
              <a:ext cx="2313940" cy="1435100"/>
            </a:xfrm>
            <a:custGeom>
              <a:avLst/>
              <a:gdLst/>
              <a:ahLst/>
              <a:cxnLst/>
              <a:rect l="l" t="t" r="r" b="b"/>
              <a:pathLst>
                <a:path w="2313940" h="1435100">
                  <a:moveTo>
                    <a:pt x="2074795" y="1434599"/>
                  </a:moveTo>
                  <a:lnTo>
                    <a:pt x="239104" y="1434599"/>
                  </a:lnTo>
                  <a:lnTo>
                    <a:pt x="190916" y="1429742"/>
                  </a:lnTo>
                  <a:lnTo>
                    <a:pt x="146034" y="1415809"/>
                  </a:lnTo>
                  <a:lnTo>
                    <a:pt x="105418" y="1393764"/>
                  </a:lnTo>
                  <a:lnTo>
                    <a:pt x="70032" y="1364567"/>
                  </a:lnTo>
                  <a:lnTo>
                    <a:pt x="40835" y="1329181"/>
                  </a:lnTo>
                  <a:lnTo>
                    <a:pt x="18790" y="1288565"/>
                  </a:lnTo>
                  <a:lnTo>
                    <a:pt x="4857" y="1243683"/>
                  </a:lnTo>
                  <a:lnTo>
                    <a:pt x="0" y="1195495"/>
                  </a:lnTo>
                  <a:lnTo>
                    <a:pt x="0" y="239104"/>
                  </a:lnTo>
                  <a:lnTo>
                    <a:pt x="4857" y="190916"/>
                  </a:lnTo>
                  <a:lnTo>
                    <a:pt x="18790" y="146034"/>
                  </a:lnTo>
                  <a:lnTo>
                    <a:pt x="40835" y="105418"/>
                  </a:lnTo>
                  <a:lnTo>
                    <a:pt x="70032" y="70032"/>
                  </a:lnTo>
                  <a:lnTo>
                    <a:pt x="105418" y="40835"/>
                  </a:lnTo>
                  <a:lnTo>
                    <a:pt x="146034" y="18790"/>
                  </a:lnTo>
                  <a:lnTo>
                    <a:pt x="190916" y="4857"/>
                  </a:lnTo>
                  <a:lnTo>
                    <a:pt x="239104" y="0"/>
                  </a:lnTo>
                  <a:lnTo>
                    <a:pt x="2074795" y="0"/>
                  </a:lnTo>
                  <a:lnTo>
                    <a:pt x="2121660" y="4636"/>
                  </a:lnTo>
                  <a:lnTo>
                    <a:pt x="2166296" y="18200"/>
                  </a:lnTo>
                  <a:lnTo>
                    <a:pt x="2207450" y="40172"/>
                  </a:lnTo>
                  <a:lnTo>
                    <a:pt x="2243867" y="70032"/>
                  </a:lnTo>
                  <a:lnTo>
                    <a:pt x="2273727" y="106449"/>
                  </a:lnTo>
                  <a:lnTo>
                    <a:pt x="2295699" y="147603"/>
                  </a:lnTo>
                  <a:lnTo>
                    <a:pt x="2309263" y="192239"/>
                  </a:lnTo>
                  <a:lnTo>
                    <a:pt x="2313899" y="239104"/>
                  </a:lnTo>
                  <a:lnTo>
                    <a:pt x="2313899" y="1195495"/>
                  </a:lnTo>
                  <a:lnTo>
                    <a:pt x="2309042" y="1243683"/>
                  </a:lnTo>
                  <a:lnTo>
                    <a:pt x="2295109" y="1288565"/>
                  </a:lnTo>
                  <a:lnTo>
                    <a:pt x="2273064" y="1329181"/>
                  </a:lnTo>
                  <a:lnTo>
                    <a:pt x="2243867" y="1364567"/>
                  </a:lnTo>
                  <a:lnTo>
                    <a:pt x="2208481" y="1393764"/>
                  </a:lnTo>
                  <a:lnTo>
                    <a:pt x="2167865" y="1415809"/>
                  </a:lnTo>
                  <a:lnTo>
                    <a:pt x="2122983" y="1429742"/>
                  </a:lnTo>
                  <a:lnTo>
                    <a:pt x="2074795" y="1434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2250" y="2406150"/>
              <a:ext cx="2313940" cy="1435100"/>
            </a:xfrm>
            <a:custGeom>
              <a:avLst/>
              <a:gdLst/>
              <a:ahLst/>
              <a:cxnLst/>
              <a:rect l="l" t="t" r="r" b="b"/>
              <a:pathLst>
                <a:path w="2313940" h="1435100">
                  <a:moveTo>
                    <a:pt x="0" y="239104"/>
                  </a:moveTo>
                  <a:lnTo>
                    <a:pt x="4857" y="190916"/>
                  </a:lnTo>
                  <a:lnTo>
                    <a:pt x="18790" y="146034"/>
                  </a:lnTo>
                  <a:lnTo>
                    <a:pt x="40835" y="105418"/>
                  </a:lnTo>
                  <a:lnTo>
                    <a:pt x="70032" y="70032"/>
                  </a:lnTo>
                  <a:lnTo>
                    <a:pt x="105418" y="40835"/>
                  </a:lnTo>
                  <a:lnTo>
                    <a:pt x="146034" y="18790"/>
                  </a:lnTo>
                  <a:lnTo>
                    <a:pt x="190916" y="4857"/>
                  </a:lnTo>
                  <a:lnTo>
                    <a:pt x="239104" y="0"/>
                  </a:lnTo>
                  <a:lnTo>
                    <a:pt x="2074795" y="0"/>
                  </a:lnTo>
                  <a:lnTo>
                    <a:pt x="2121660" y="4636"/>
                  </a:lnTo>
                  <a:lnTo>
                    <a:pt x="2166296" y="18200"/>
                  </a:lnTo>
                  <a:lnTo>
                    <a:pt x="2207450" y="40172"/>
                  </a:lnTo>
                  <a:lnTo>
                    <a:pt x="2243867" y="70032"/>
                  </a:lnTo>
                  <a:lnTo>
                    <a:pt x="2273727" y="106449"/>
                  </a:lnTo>
                  <a:lnTo>
                    <a:pt x="2295699" y="147603"/>
                  </a:lnTo>
                  <a:lnTo>
                    <a:pt x="2309263" y="192239"/>
                  </a:lnTo>
                  <a:lnTo>
                    <a:pt x="2313899" y="239104"/>
                  </a:lnTo>
                  <a:lnTo>
                    <a:pt x="2313899" y="1195495"/>
                  </a:lnTo>
                  <a:lnTo>
                    <a:pt x="2309042" y="1243683"/>
                  </a:lnTo>
                  <a:lnTo>
                    <a:pt x="2295109" y="1288565"/>
                  </a:lnTo>
                  <a:lnTo>
                    <a:pt x="2273064" y="1329181"/>
                  </a:lnTo>
                  <a:lnTo>
                    <a:pt x="2243867" y="1364567"/>
                  </a:lnTo>
                  <a:lnTo>
                    <a:pt x="2208481" y="1393764"/>
                  </a:lnTo>
                  <a:lnTo>
                    <a:pt x="2167865" y="1415809"/>
                  </a:lnTo>
                  <a:lnTo>
                    <a:pt x="2122983" y="1429742"/>
                  </a:lnTo>
                  <a:lnTo>
                    <a:pt x="2074795" y="1434599"/>
                  </a:lnTo>
                  <a:lnTo>
                    <a:pt x="239104" y="1434599"/>
                  </a:lnTo>
                  <a:lnTo>
                    <a:pt x="190916" y="1429742"/>
                  </a:lnTo>
                  <a:lnTo>
                    <a:pt x="146034" y="1415809"/>
                  </a:lnTo>
                  <a:lnTo>
                    <a:pt x="105418" y="1393764"/>
                  </a:lnTo>
                  <a:lnTo>
                    <a:pt x="70032" y="1364567"/>
                  </a:lnTo>
                  <a:lnTo>
                    <a:pt x="40835" y="1329181"/>
                  </a:lnTo>
                  <a:lnTo>
                    <a:pt x="18790" y="1288565"/>
                  </a:lnTo>
                  <a:lnTo>
                    <a:pt x="4857" y="1243683"/>
                  </a:lnTo>
                  <a:lnTo>
                    <a:pt x="0" y="1195495"/>
                  </a:lnTo>
                  <a:lnTo>
                    <a:pt x="0" y="23910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184166" y="2963493"/>
            <a:ext cx="1289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latin typeface="Trebuchet MS"/>
                <a:cs typeface="Trebuchet MS"/>
              </a:rPr>
              <a:t>12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Encoders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172687" y="1221787"/>
            <a:ext cx="2323465" cy="2624455"/>
            <a:chOff x="5172687" y="1221787"/>
            <a:chExt cx="2323465" cy="2624455"/>
          </a:xfrm>
        </p:grpSpPr>
        <p:sp>
          <p:nvSpPr>
            <p:cNvPr id="8" name="object 8" descr=""/>
            <p:cNvSpPr/>
            <p:nvPr/>
          </p:nvSpPr>
          <p:spPr>
            <a:xfrm>
              <a:off x="5177449" y="1226550"/>
              <a:ext cx="2313940" cy="2614930"/>
            </a:xfrm>
            <a:custGeom>
              <a:avLst/>
              <a:gdLst/>
              <a:ahLst/>
              <a:cxnLst/>
              <a:rect l="l" t="t" r="r" b="b"/>
              <a:pathLst>
                <a:path w="2313940" h="2614929">
                  <a:moveTo>
                    <a:pt x="1928242" y="2614499"/>
                  </a:moveTo>
                  <a:lnTo>
                    <a:pt x="385657" y="2614499"/>
                  </a:lnTo>
                  <a:lnTo>
                    <a:pt x="337281" y="2611495"/>
                  </a:lnTo>
                  <a:lnTo>
                    <a:pt x="290698" y="2602721"/>
                  </a:lnTo>
                  <a:lnTo>
                    <a:pt x="246270" y="2588540"/>
                  </a:lnTo>
                  <a:lnTo>
                    <a:pt x="204358" y="2569314"/>
                  </a:lnTo>
                  <a:lnTo>
                    <a:pt x="165323" y="2545402"/>
                  </a:lnTo>
                  <a:lnTo>
                    <a:pt x="129527" y="2517168"/>
                  </a:lnTo>
                  <a:lnTo>
                    <a:pt x="97331" y="2484972"/>
                  </a:lnTo>
                  <a:lnTo>
                    <a:pt x="69097" y="2449176"/>
                  </a:lnTo>
                  <a:lnTo>
                    <a:pt x="45185" y="2410141"/>
                  </a:lnTo>
                  <a:lnTo>
                    <a:pt x="25959" y="2368229"/>
                  </a:lnTo>
                  <a:lnTo>
                    <a:pt x="11778" y="2323801"/>
                  </a:lnTo>
                  <a:lnTo>
                    <a:pt x="3004" y="2277218"/>
                  </a:lnTo>
                  <a:lnTo>
                    <a:pt x="0" y="2228842"/>
                  </a:lnTo>
                  <a:lnTo>
                    <a:pt x="0" y="385657"/>
                  </a:lnTo>
                  <a:lnTo>
                    <a:pt x="3004" y="337281"/>
                  </a:lnTo>
                  <a:lnTo>
                    <a:pt x="11778" y="290698"/>
                  </a:lnTo>
                  <a:lnTo>
                    <a:pt x="25959" y="246270"/>
                  </a:lnTo>
                  <a:lnTo>
                    <a:pt x="45185" y="204358"/>
                  </a:lnTo>
                  <a:lnTo>
                    <a:pt x="69097" y="165323"/>
                  </a:lnTo>
                  <a:lnTo>
                    <a:pt x="97331" y="129527"/>
                  </a:lnTo>
                  <a:lnTo>
                    <a:pt x="129527" y="97331"/>
                  </a:lnTo>
                  <a:lnTo>
                    <a:pt x="165323" y="69097"/>
                  </a:lnTo>
                  <a:lnTo>
                    <a:pt x="204358" y="45185"/>
                  </a:lnTo>
                  <a:lnTo>
                    <a:pt x="246270" y="25959"/>
                  </a:lnTo>
                  <a:lnTo>
                    <a:pt x="290698" y="11778"/>
                  </a:lnTo>
                  <a:lnTo>
                    <a:pt x="337281" y="3004"/>
                  </a:lnTo>
                  <a:lnTo>
                    <a:pt x="385657" y="0"/>
                  </a:lnTo>
                  <a:lnTo>
                    <a:pt x="1928242" y="0"/>
                  </a:lnTo>
                  <a:lnTo>
                    <a:pt x="1978934" y="3344"/>
                  </a:lnTo>
                  <a:lnTo>
                    <a:pt x="2028329" y="13212"/>
                  </a:lnTo>
                  <a:lnTo>
                    <a:pt x="2075827" y="29356"/>
                  </a:lnTo>
                  <a:lnTo>
                    <a:pt x="2120828" y="51527"/>
                  </a:lnTo>
                  <a:lnTo>
                    <a:pt x="2162733" y="79476"/>
                  </a:lnTo>
                  <a:lnTo>
                    <a:pt x="2200943" y="112956"/>
                  </a:lnTo>
                  <a:lnTo>
                    <a:pt x="2234423" y="151166"/>
                  </a:lnTo>
                  <a:lnTo>
                    <a:pt x="2262372" y="193071"/>
                  </a:lnTo>
                  <a:lnTo>
                    <a:pt x="2284543" y="238072"/>
                  </a:lnTo>
                  <a:lnTo>
                    <a:pt x="2300687" y="285570"/>
                  </a:lnTo>
                  <a:lnTo>
                    <a:pt x="2310555" y="334965"/>
                  </a:lnTo>
                  <a:lnTo>
                    <a:pt x="2313899" y="385657"/>
                  </a:lnTo>
                  <a:lnTo>
                    <a:pt x="2313899" y="2228842"/>
                  </a:lnTo>
                  <a:lnTo>
                    <a:pt x="2310895" y="2277218"/>
                  </a:lnTo>
                  <a:lnTo>
                    <a:pt x="2302121" y="2323801"/>
                  </a:lnTo>
                  <a:lnTo>
                    <a:pt x="2287940" y="2368229"/>
                  </a:lnTo>
                  <a:lnTo>
                    <a:pt x="2268714" y="2410141"/>
                  </a:lnTo>
                  <a:lnTo>
                    <a:pt x="2244802" y="2449176"/>
                  </a:lnTo>
                  <a:lnTo>
                    <a:pt x="2216568" y="2484972"/>
                  </a:lnTo>
                  <a:lnTo>
                    <a:pt x="2184372" y="2517168"/>
                  </a:lnTo>
                  <a:lnTo>
                    <a:pt x="2148576" y="2545402"/>
                  </a:lnTo>
                  <a:lnTo>
                    <a:pt x="2109541" y="2569314"/>
                  </a:lnTo>
                  <a:lnTo>
                    <a:pt x="2067629" y="2588540"/>
                  </a:lnTo>
                  <a:lnTo>
                    <a:pt x="2023201" y="2602721"/>
                  </a:lnTo>
                  <a:lnTo>
                    <a:pt x="1976618" y="2611495"/>
                  </a:lnTo>
                  <a:lnTo>
                    <a:pt x="1928242" y="26144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77449" y="1226550"/>
              <a:ext cx="2313940" cy="2614930"/>
            </a:xfrm>
            <a:custGeom>
              <a:avLst/>
              <a:gdLst/>
              <a:ahLst/>
              <a:cxnLst/>
              <a:rect l="l" t="t" r="r" b="b"/>
              <a:pathLst>
                <a:path w="2313940" h="2614929">
                  <a:moveTo>
                    <a:pt x="0" y="385657"/>
                  </a:moveTo>
                  <a:lnTo>
                    <a:pt x="3004" y="337281"/>
                  </a:lnTo>
                  <a:lnTo>
                    <a:pt x="11778" y="290698"/>
                  </a:lnTo>
                  <a:lnTo>
                    <a:pt x="25959" y="246270"/>
                  </a:lnTo>
                  <a:lnTo>
                    <a:pt x="45185" y="204358"/>
                  </a:lnTo>
                  <a:lnTo>
                    <a:pt x="69097" y="165323"/>
                  </a:lnTo>
                  <a:lnTo>
                    <a:pt x="97331" y="129527"/>
                  </a:lnTo>
                  <a:lnTo>
                    <a:pt x="129527" y="97331"/>
                  </a:lnTo>
                  <a:lnTo>
                    <a:pt x="165323" y="69097"/>
                  </a:lnTo>
                  <a:lnTo>
                    <a:pt x="204358" y="45185"/>
                  </a:lnTo>
                  <a:lnTo>
                    <a:pt x="246270" y="25959"/>
                  </a:lnTo>
                  <a:lnTo>
                    <a:pt x="290698" y="11778"/>
                  </a:lnTo>
                  <a:lnTo>
                    <a:pt x="337281" y="3004"/>
                  </a:lnTo>
                  <a:lnTo>
                    <a:pt x="385657" y="0"/>
                  </a:lnTo>
                  <a:lnTo>
                    <a:pt x="1928242" y="0"/>
                  </a:lnTo>
                  <a:lnTo>
                    <a:pt x="1978934" y="3344"/>
                  </a:lnTo>
                  <a:lnTo>
                    <a:pt x="2028329" y="13212"/>
                  </a:lnTo>
                  <a:lnTo>
                    <a:pt x="2075827" y="29356"/>
                  </a:lnTo>
                  <a:lnTo>
                    <a:pt x="2120828" y="51527"/>
                  </a:lnTo>
                  <a:lnTo>
                    <a:pt x="2162733" y="79476"/>
                  </a:lnTo>
                  <a:lnTo>
                    <a:pt x="2200943" y="112956"/>
                  </a:lnTo>
                  <a:lnTo>
                    <a:pt x="2234423" y="151166"/>
                  </a:lnTo>
                  <a:lnTo>
                    <a:pt x="2262372" y="193071"/>
                  </a:lnTo>
                  <a:lnTo>
                    <a:pt x="2284543" y="238072"/>
                  </a:lnTo>
                  <a:lnTo>
                    <a:pt x="2300687" y="285570"/>
                  </a:lnTo>
                  <a:lnTo>
                    <a:pt x="2310555" y="334965"/>
                  </a:lnTo>
                  <a:lnTo>
                    <a:pt x="2313899" y="385657"/>
                  </a:lnTo>
                  <a:lnTo>
                    <a:pt x="2313899" y="2228842"/>
                  </a:lnTo>
                  <a:lnTo>
                    <a:pt x="2310895" y="2277218"/>
                  </a:lnTo>
                  <a:lnTo>
                    <a:pt x="2302121" y="2323801"/>
                  </a:lnTo>
                  <a:lnTo>
                    <a:pt x="2287940" y="2368229"/>
                  </a:lnTo>
                  <a:lnTo>
                    <a:pt x="2268714" y="2410141"/>
                  </a:lnTo>
                  <a:lnTo>
                    <a:pt x="2244802" y="2449176"/>
                  </a:lnTo>
                  <a:lnTo>
                    <a:pt x="2216568" y="2484972"/>
                  </a:lnTo>
                  <a:lnTo>
                    <a:pt x="2184372" y="2517168"/>
                  </a:lnTo>
                  <a:lnTo>
                    <a:pt x="2148576" y="2545402"/>
                  </a:lnTo>
                  <a:lnTo>
                    <a:pt x="2109541" y="2569314"/>
                  </a:lnTo>
                  <a:lnTo>
                    <a:pt x="2067629" y="2588540"/>
                  </a:lnTo>
                  <a:lnTo>
                    <a:pt x="2023201" y="2602721"/>
                  </a:lnTo>
                  <a:lnTo>
                    <a:pt x="1976618" y="2611495"/>
                  </a:lnTo>
                  <a:lnTo>
                    <a:pt x="1928242" y="2614499"/>
                  </a:lnTo>
                  <a:lnTo>
                    <a:pt x="385657" y="2614499"/>
                  </a:lnTo>
                  <a:lnTo>
                    <a:pt x="337281" y="2611495"/>
                  </a:lnTo>
                  <a:lnTo>
                    <a:pt x="290698" y="2602721"/>
                  </a:lnTo>
                  <a:lnTo>
                    <a:pt x="246270" y="2588540"/>
                  </a:lnTo>
                  <a:lnTo>
                    <a:pt x="204358" y="2569314"/>
                  </a:lnTo>
                  <a:lnTo>
                    <a:pt x="165323" y="2545402"/>
                  </a:lnTo>
                  <a:lnTo>
                    <a:pt x="129527" y="2517168"/>
                  </a:lnTo>
                  <a:lnTo>
                    <a:pt x="97331" y="2484972"/>
                  </a:lnTo>
                  <a:lnTo>
                    <a:pt x="69097" y="2449176"/>
                  </a:lnTo>
                  <a:lnTo>
                    <a:pt x="45185" y="2410141"/>
                  </a:lnTo>
                  <a:lnTo>
                    <a:pt x="25959" y="2368229"/>
                  </a:lnTo>
                  <a:lnTo>
                    <a:pt x="11778" y="2323801"/>
                  </a:lnTo>
                  <a:lnTo>
                    <a:pt x="3004" y="2277218"/>
                  </a:lnTo>
                  <a:lnTo>
                    <a:pt x="0" y="2228842"/>
                  </a:lnTo>
                  <a:lnTo>
                    <a:pt x="0" y="38565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689367" y="2373843"/>
            <a:ext cx="1289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latin typeface="Trebuchet MS"/>
                <a:cs typeface="Trebuchet MS"/>
              </a:rPr>
              <a:t>24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Encoders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72140" y="3968650"/>
            <a:ext cx="109347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55">
                <a:latin typeface="Trebuchet MS"/>
                <a:cs typeface="Trebuchet MS"/>
              </a:rPr>
              <a:t>BERT-</a:t>
            </a:r>
            <a:r>
              <a:rPr dirty="0" sz="1800" spc="-20">
                <a:latin typeface="Trebuchet MS"/>
                <a:cs typeface="Trebuchet MS"/>
              </a:rPr>
              <a:t>base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70922" y="3968650"/>
            <a:ext cx="11068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55">
                <a:latin typeface="Trebuchet MS"/>
                <a:cs typeface="Trebuchet MS"/>
              </a:rPr>
              <a:t>BERT-</a:t>
            </a:r>
            <a:r>
              <a:rPr dirty="0" sz="1800" spc="-10">
                <a:latin typeface="Trebuchet MS"/>
                <a:cs typeface="Trebuchet MS"/>
              </a:rPr>
              <a:t>large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9494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Variants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40"/>
              <a:t> </a:t>
            </a:r>
            <a:r>
              <a:rPr dirty="0" spc="40"/>
              <a:t>BERT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67487" y="2401387"/>
            <a:ext cx="2323465" cy="1444625"/>
            <a:chOff x="1667487" y="2401387"/>
            <a:chExt cx="2323465" cy="1444625"/>
          </a:xfrm>
        </p:grpSpPr>
        <p:sp>
          <p:nvSpPr>
            <p:cNvPr id="4" name="object 4" descr=""/>
            <p:cNvSpPr/>
            <p:nvPr/>
          </p:nvSpPr>
          <p:spPr>
            <a:xfrm>
              <a:off x="1672250" y="2406150"/>
              <a:ext cx="2313940" cy="1435100"/>
            </a:xfrm>
            <a:custGeom>
              <a:avLst/>
              <a:gdLst/>
              <a:ahLst/>
              <a:cxnLst/>
              <a:rect l="l" t="t" r="r" b="b"/>
              <a:pathLst>
                <a:path w="2313940" h="1435100">
                  <a:moveTo>
                    <a:pt x="2074795" y="1434599"/>
                  </a:moveTo>
                  <a:lnTo>
                    <a:pt x="239104" y="1434599"/>
                  </a:lnTo>
                  <a:lnTo>
                    <a:pt x="190916" y="1429742"/>
                  </a:lnTo>
                  <a:lnTo>
                    <a:pt x="146034" y="1415809"/>
                  </a:lnTo>
                  <a:lnTo>
                    <a:pt x="105418" y="1393764"/>
                  </a:lnTo>
                  <a:lnTo>
                    <a:pt x="70032" y="1364567"/>
                  </a:lnTo>
                  <a:lnTo>
                    <a:pt x="40835" y="1329181"/>
                  </a:lnTo>
                  <a:lnTo>
                    <a:pt x="18790" y="1288565"/>
                  </a:lnTo>
                  <a:lnTo>
                    <a:pt x="4857" y="1243683"/>
                  </a:lnTo>
                  <a:lnTo>
                    <a:pt x="0" y="1195495"/>
                  </a:lnTo>
                  <a:lnTo>
                    <a:pt x="0" y="239104"/>
                  </a:lnTo>
                  <a:lnTo>
                    <a:pt x="4857" y="190916"/>
                  </a:lnTo>
                  <a:lnTo>
                    <a:pt x="18790" y="146034"/>
                  </a:lnTo>
                  <a:lnTo>
                    <a:pt x="40835" y="105418"/>
                  </a:lnTo>
                  <a:lnTo>
                    <a:pt x="70032" y="70032"/>
                  </a:lnTo>
                  <a:lnTo>
                    <a:pt x="105418" y="40835"/>
                  </a:lnTo>
                  <a:lnTo>
                    <a:pt x="146034" y="18790"/>
                  </a:lnTo>
                  <a:lnTo>
                    <a:pt x="190916" y="4857"/>
                  </a:lnTo>
                  <a:lnTo>
                    <a:pt x="239104" y="0"/>
                  </a:lnTo>
                  <a:lnTo>
                    <a:pt x="2074795" y="0"/>
                  </a:lnTo>
                  <a:lnTo>
                    <a:pt x="2121660" y="4636"/>
                  </a:lnTo>
                  <a:lnTo>
                    <a:pt x="2166296" y="18200"/>
                  </a:lnTo>
                  <a:lnTo>
                    <a:pt x="2207450" y="40172"/>
                  </a:lnTo>
                  <a:lnTo>
                    <a:pt x="2243867" y="70032"/>
                  </a:lnTo>
                  <a:lnTo>
                    <a:pt x="2273727" y="106449"/>
                  </a:lnTo>
                  <a:lnTo>
                    <a:pt x="2295699" y="147603"/>
                  </a:lnTo>
                  <a:lnTo>
                    <a:pt x="2309263" y="192239"/>
                  </a:lnTo>
                  <a:lnTo>
                    <a:pt x="2313899" y="239104"/>
                  </a:lnTo>
                  <a:lnTo>
                    <a:pt x="2313899" y="1195495"/>
                  </a:lnTo>
                  <a:lnTo>
                    <a:pt x="2309042" y="1243683"/>
                  </a:lnTo>
                  <a:lnTo>
                    <a:pt x="2295109" y="1288565"/>
                  </a:lnTo>
                  <a:lnTo>
                    <a:pt x="2273064" y="1329181"/>
                  </a:lnTo>
                  <a:lnTo>
                    <a:pt x="2243867" y="1364567"/>
                  </a:lnTo>
                  <a:lnTo>
                    <a:pt x="2208481" y="1393764"/>
                  </a:lnTo>
                  <a:lnTo>
                    <a:pt x="2167865" y="1415809"/>
                  </a:lnTo>
                  <a:lnTo>
                    <a:pt x="2122983" y="1429742"/>
                  </a:lnTo>
                  <a:lnTo>
                    <a:pt x="2074795" y="1434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2250" y="2406150"/>
              <a:ext cx="2313940" cy="1435100"/>
            </a:xfrm>
            <a:custGeom>
              <a:avLst/>
              <a:gdLst/>
              <a:ahLst/>
              <a:cxnLst/>
              <a:rect l="l" t="t" r="r" b="b"/>
              <a:pathLst>
                <a:path w="2313940" h="1435100">
                  <a:moveTo>
                    <a:pt x="0" y="239104"/>
                  </a:moveTo>
                  <a:lnTo>
                    <a:pt x="4857" y="190916"/>
                  </a:lnTo>
                  <a:lnTo>
                    <a:pt x="18790" y="146034"/>
                  </a:lnTo>
                  <a:lnTo>
                    <a:pt x="40835" y="105418"/>
                  </a:lnTo>
                  <a:lnTo>
                    <a:pt x="70032" y="70032"/>
                  </a:lnTo>
                  <a:lnTo>
                    <a:pt x="105418" y="40835"/>
                  </a:lnTo>
                  <a:lnTo>
                    <a:pt x="146034" y="18790"/>
                  </a:lnTo>
                  <a:lnTo>
                    <a:pt x="190916" y="4857"/>
                  </a:lnTo>
                  <a:lnTo>
                    <a:pt x="239104" y="0"/>
                  </a:lnTo>
                  <a:lnTo>
                    <a:pt x="2074795" y="0"/>
                  </a:lnTo>
                  <a:lnTo>
                    <a:pt x="2121660" y="4636"/>
                  </a:lnTo>
                  <a:lnTo>
                    <a:pt x="2166296" y="18200"/>
                  </a:lnTo>
                  <a:lnTo>
                    <a:pt x="2207450" y="40172"/>
                  </a:lnTo>
                  <a:lnTo>
                    <a:pt x="2243867" y="70032"/>
                  </a:lnTo>
                  <a:lnTo>
                    <a:pt x="2273727" y="106449"/>
                  </a:lnTo>
                  <a:lnTo>
                    <a:pt x="2295699" y="147603"/>
                  </a:lnTo>
                  <a:lnTo>
                    <a:pt x="2309263" y="192239"/>
                  </a:lnTo>
                  <a:lnTo>
                    <a:pt x="2313899" y="239104"/>
                  </a:lnTo>
                  <a:lnTo>
                    <a:pt x="2313899" y="1195495"/>
                  </a:lnTo>
                  <a:lnTo>
                    <a:pt x="2309042" y="1243683"/>
                  </a:lnTo>
                  <a:lnTo>
                    <a:pt x="2295109" y="1288565"/>
                  </a:lnTo>
                  <a:lnTo>
                    <a:pt x="2273064" y="1329181"/>
                  </a:lnTo>
                  <a:lnTo>
                    <a:pt x="2243867" y="1364567"/>
                  </a:lnTo>
                  <a:lnTo>
                    <a:pt x="2208481" y="1393764"/>
                  </a:lnTo>
                  <a:lnTo>
                    <a:pt x="2167865" y="1415809"/>
                  </a:lnTo>
                  <a:lnTo>
                    <a:pt x="2122983" y="1429742"/>
                  </a:lnTo>
                  <a:lnTo>
                    <a:pt x="2074795" y="1434599"/>
                  </a:lnTo>
                  <a:lnTo>
                    <a:pt x="239104" y="1434599"/>
                  </a:lnTo>
                  <a:lnTo>
                    <a:pt x="190916" y="1429742"/>
                  </a:lnTo>
                  <a:lnTo>
                    <a:pt x="146034" y="1415809"/>
                  </a:lnTo>
                  <a:lnTo>
                    <a:pt x="105418" y="1393764"/>
                  </a:lnTo>
                  <a:lnTo>
                    <a:pt x="70032" y="1364567"/>
                  </a:lnTo>
                  <a:lnTo>
                    <a:pt x="40835" y="1329181"/>
                  </a:lnTo>
                  <a:lnTo>
                    <a:pt x="18790" y="1288565"/>
                  </a:lnTo>
                  <a:lnTo>
                    <a:pt x="4857" y="1243683"/>
                  </a:lnTo>
                  <a:lnTo>
                    <a:pt x="0" y="1195495"/>
                  </a:lnTo>
                  <a:lnTo>
                    <a:pt x="0" y="23910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965204" y="2844939"/>
            <a:ext cx="1727835" cy="54165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 indent="254000">
              <a:lnSpc>
                <a:spcPts val="2030"/>
              </a:lnSpc>
              <a:spcBef>
                <a:spcPts val="175"/>
              </a:spcBef>
            </a:pPr>
            <a:r>
              <a:rPr dirty="0" sz="1700" spc="55">
                <a:latin typeface="Trebuchet MS"/>
                <a:cs typeface="Trebuchet MS"/>
              </a:rPr>
              <a:t>12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Encoders </a:t>
            </a:r>
            <a:r>
              <a:rPr dirty="0" sz="1700" spc="110">
                <a:latin typeface="Trebuchet MS"/>
                <a:cs typeface="Trebuchet MS"/>
              </a:rPr>
              <a:t>110M</a:t>
            </a:r>
            <a:r>
              <a:rPr dirty="0" sz="1700" spc="-90">
                <a:latin typeface="Trebuchet MS"/>
                <a:cs typeface="Trebuchet MS"/>
              </a:rPr>
              <a:t> </a:t>
            </a:r>
            <a:r>
              <a:rPr dirty="0" sz="1700" spc="-10">
                <a:latin typeface="Trebuchet MS"/>
                <a:cs typeface="Trebuchet MS"/>
              </a:rPr>
              <a:t>parameters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172687" y="1221787"/>
            <a:ext cx="2323465" cy="2624455"/>
            <a:chOff x="5172687" y="1221787"/>
            <a:chExt cx="2323465" cy="2624455"/>
          </a:xfrm>
        </p:grpSpPr>
        <p:sp>
          <p:nvSpPr>
            <p:cNvPr id="8" name="object 8" descr=""/>
            <p:cNvSpPr/>
            <p:nvPr/>
          </p:nvSpPr>
          <p:spPr>
            <a:xfrm>
              <a:off x="5177449" y="1226550"/>
              <a:ext cx="2313940" cy="2614930"/>
            </a:xfrm>
            <a:custGeom>
              <a:avLst/>
              <a:gdLst/>
              <a:ahLst/>
              <a:cxnLst/>
              <a:rect l="l" t="t" r="r" b="b"/>
              <a:pathLst>
                <a:path w="2313940" h="2614929">
                  <a:moveTo>
                    <a:pt x="1928242" y="2614499"/>
                  </a:moveTo>
                  <a:lnTo>
                    <a:pt x="385657" y="2614499"/>
                  </a:lnTo>
                  <a:lnTo>
                    <a:pt x="337281" y="2611495"/>
                  </a:lnTo>
                  <a:lnTo>
                    <a:pt x="290698" y="2602721"/>
                  </a:lnTo>
                  <a:lnTo>
                    <a:pt x="246270" y="2588540"/>
                  </a:lnTo>
                  <a:lnTo>
                    <a:pt x="204358" y="2569314"/>
                  </a:lnTo>
                  <a:lnTo>
                    <a:pt x="165323" y="2545402"/>
                  </a:lnTo>
                  <a:lnTo>
                    <a:pt x="129527" y="2517168"/>
                  </a:lnTo>
                  <a:lnTo>
                    <a:pt x="97331" y="2484972"/>
                  </a:lnTo>
                  <a:lnTo>
                    <a:pt x="69097" y="2449176"/>
                  </a:lnTo>
                  <a:lnTo>
                    <a:pt x="45185" y="2410141"/>
                  </a:lnTo>
                  <a:lnTo>
                    <a:pt x="25959" y="2368229"/>
                  </a:lnTo>
                  <a:lnTo>
                    <a:pt x="11778" y="2323801"/>
                  </a:lnTo>
                  <a:lnTo>
                    <a:pt x="3004" y="2277218"/>
                  </a:lnTo>
                  <a:lnTo>
                    <a:pt x="0" y="2228842"/>
                  </a:lnTo>
                  <a:lnTo>
                    <a:pt x="0" y="385657"/>
                  </a:lnTo>
                  <a:lnTo>
                    <a:pt x="3004" y="337281"/>
                  </a:lnTo>
                  <a:lnTo>
                    <a:pt x="11778" y="290698"/>
                  </a:lnTo>
                  <a:lnTo>
                    <a:pt x="25959" y="246270"/>
                  </a:lnTo>
                  <a:lnTo>
                    <a:pt x="45185" y="204358"/>
                  </a:lnTo>
                  <a:lnTo>
                    <a:pt x="69097" y="165323"/>
                  </a:lnTo>
                  <a:lnTo>
                    <a:pt x="97331" y="129527"/>
                  </a:lnTo>
                  <a:lnTo>
                    <a:pt x="129527" y="97331"/>
                  </a:lnTo>
                  <a:lnTo>
                    <a:pt x="165323" y="69097"/>
                  </a:lnTo>
                  <a:lnTo>
                    <a:pt x="204358" y="45185"/>
                  </a:lnTo>
                  <a:lnTo>
                    <a:pt x="246270" y="25959"/>
                  </a:lnTo>
                  <a:lnTo>
                    <a:pt x="290698" y="11778"/>
                  </a:lnTo>
                  <a:lnTo>
                    <a:pt x="337281" y="3004"/>
                  </a:lnTo>
                  <a:lnTo>
                    <a:pt x="385657" y="0"/>
                  </a:lnTo>
                  <a:lnTo>
                    <a:pt x="1928242" y="0"/>
                  </a:lnTo>
                  <a:lnTo>
                    <a:pt x="1978934" y="3344"/>
                  </a:lnTo>
                  <a:lnTo>
                    <a:pt x="2028329" y="13212"/>
                  </a:lnTo>
                  <a:lnTo>
                    <a:pt x="2075827" y="29356"/>
                  </a:lnTo>
                  <a:lnTo>
                    <a:pt x="2120828" y="51527"/>
                  </a:lnTo>
                  <a:lnTo>
                    <a:pt x="2162733" y="79476"/>
                  </a:lnTo>
                  <a:lnTo>
                    <a:pt x="2200943" y="112956"/>
                  </a:lnTo>
                  <a:lnTo>
                    <a:pt x="2234423" y="151166"/>
                  </a:lnTo>
                  <a:lnTo>
                    <a:pt x="2262372" y="193071"/>
                  </a:lnTo>
                  <a:lnTo>
                    <a:pt x="2284543" y="238072"/>
                  </a:lnTo>
                  <a:lnTo>
                    <a:pt x="2300687" y="285570"/>
                  </a:lnTo>
                  <a:lnTo>
                    <a:pt x="2310555" y="334965"/>
                  </a:lnTo>
                  <a:lnTo>
                    <a:pt x="2313899" y="385657"/>
                  </a:lnTo>
                  <a:lnTo>
                    <a:pt x="2313899" y="2228842"/>
                  </a:lnTo>
                  <a:lnTo>
                    <a:pt x="2310895" y="2277218"/>
                  </a:lnTo>
                  <a:lnTo>
                    <a:pt x="2302121" y="2323801"/>
                  </a:lnTo>
                  <a:lnTo>
                    <a:pt x="2287940" y="2368229"/>
                  </a:lnTo>
                  <a:lnTo>
                    <a:pt x="2268714" y="2410141"/>
                  </a:lnTo>
                  <a:lnTo>
                    <a:pt x="2244802" y="2449176"/>
                  </a:lnTo>
                  <a:lnTo>
                    <a:pt x="2216568" y="2484972"/>
                  </a:lnTo>
                  <a:lnTo>
                    <a:pt x="2184372" y="2517168"/>
                  </a:lnTo>
                  <a:lnTo>
                    <a:pt x="2148576" y="2545402"/>
                  </a:lnTo>
                  <a:lnTo>
                    <a:pt x="2109541" y="2569314"/>
                  </a:lnTo>
                  <a:lnTo>
                    <a:pt x="2067629" y="2588540"/>
                  </a:lnTo>
                  <a:lnTo>
                    <a:pt x="2023201" y="2602721"/>
                  </a:lnTo>
                  <a:lnTo>
                    <a:pt x="1976618" y="2611495"/>
                  </a:lnTo>
                  <a:lnTo>
                    <a:pt x="1928242" y="26144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77449" y="1226550"/>
              <a:ext cx="2313940" cy="2614930"/>
            </a:xfrm>
            <a:custGeom>
              <a:avLst/>
              <a:gdLst/>
              <a:ahLst/>
              <a:cxnLst/>
              <a:rect l="l" t="t" r="r" b="b"/>
              <a:pathLst>
                <a:path w="2313940" h="2614929">
                  <a:moveTo>
                    <a:pt x="0" y="385657"/>
                  </a:moveTo>
                  <a:lnTo>
                    <a:pt x="3004" y="337281"/>
                  </a:lnTo>
                  <a:lnTo>
                    <a:pt x="11778" y="290698"/>
                  </a:lnTo>
                  <a:lnTo>
                    <a:pt x="25959" y="246270"/>
                  </a:lnTo>
                  <a:lnTo>
                    <a:pt x="45185" y="204358"/>
                  </a:lnTo>
                  <a:lnTo>
                    <a:pt x="69097" y="165323"/>
                  </a:lnTo>
                  <a:lnTo>
                    <a:pt x="97331" y="129527"/>
                  </a:lnTo>
                  <a:lnTo>
                    <a:pt x="129527" y="97331"/>
                  </a:lnTo>
                  <a:lnTo>
                    <a:pt x="165323" y="69097"/>
                  </a:lnTo>
                  <a:lnTo>
                    <a:pt x="204358" y="45185"/>
                  </a:lnTo>
                  <a:lnTo>
                    <a:pt x="246270" y="25959"/>
                  </a:lnTo>
                  <a:lnTo>
                    <a:pt x="290698" y="11778"/>
                  </a:lnTo>
                  <a:lnTo>
                    <a:pt x="337281" y="3004"/>
                  </a:lnTo>
                  <a:lnTo>
                    <a:pt x="385657" y="0"/>
                  </a:lnTo>
                  <a:lnTo>
                    <a:pt x="1928242" y="0"/>
                  </a:lnTo>
                  <a:lnTo>
                    <a:pt x="1978934" y="3344"/>
                  </a:lnTo>
                  <a:lnTo>
                    <a:pt x="2028329" y="13212"/>
                  </a:lnTo>
                  <a:lnTo>
                    <a:pt x="2075827" y="29356"/>
                  </a:lnTo>
                  <a:lnTo>
                    <a:pt x="2120828" y="51527"/>
                  </a:lnTo>
                  <a:lnTo>
                    <a:pt x="2162733" y="79476"/>
                  </a:lnTo>
                  <a:lnTo>
                    <a:pt x="2200943" y="112956"/>
                  </a:lnTo>
                  <a:lnTo>
                    <a:pt x="2234423" y="151166"/>
                  </a:lnTo>
                  <a:lnTo>
                    <a:pt x="2262372" y="193071"/>
                  </a:lnTo>
                  <a:lnTo>
                    <a:pt x="2284543" y="238072"/>
                  </a:lnTo>
                  <a:lnTo>
                    <a:pt x="2300687" y="285570"/>
                  </a:lnTo>
                  <a:lnTo>
                    <a:pt x="2310555" y="334965"/>
                  </a:lnTo>
                  <a:lnTo>
                    <a:pt x="2313899" y="385657"/>
                  </a:lnTo>
                  <a:lnTo>
                    <a:pt x="2313899" y="2228842"/>
                  </a:lnTo>
                  <a:lnTo>
                    <a:pt x="2310895" y="2277218"/>
                  </a:lnTo>
                  <a:lnTo>
                    <a:pt x="2302121" y="2323801"/>
                  </a:lnTo>
                  <a:lnTo>
                    <a:pt x="2287940" y="2368229"/>
                  </a:lnTo>
                  <a:lnTo>
                    <a:pt x="2268714" y="2410141"/>
                  </a:lnTo>
                  <a:lnTo>
                    <a:pt x="2244802" y="2449176"/>
                  </a:lnTo>
                  <a:lnTo>
                    <a:pt x="2216568" y="2484972"/>
                  </a:lnTo>
                  <a:lnTo>
                    <a:pt x="2184372" y="2517168"/>
                  </a:lnTo>
                  <a:lnTo>
                    <a:pt x="2148576" y="2545402"/>
                  </a:lnTo>
                  <a:lnTo>
                    <a:pt x="2109541" y="2569314"/>
                  </a:lnTo>
                  <a:lnTo>
                    <a:pt x="2067629" y="2588540"/>
                  </a:lnTo>
                  <a:lnTo>
                    <a:pt x="2023201" y="2602721"/>
                  </a:lnTo>
                  <a:lnTo>
                    <a:pt x="1976618" y="2611495"/>
                  </a:lnTo>
                  <a:lnTo>
                    <a:pt x="1928242" y="2614499"/>
                  </a:lnTo>
                  <a:lnTo>
                    <a:pt x="385657" y="2614499"/>
                  </a:lnTo>
                  <a:lnTo>
                    <a:pt x="337281" y="2611495"/>
                  </a:lnTo>
                  <a:lnTo>
                    <a:pt x="290698" y="2602721"/>
                  </a:lnTo>
                  <a:lnTo>
                    <a:pt x="246270" y="2588540"/>
                  </a:lnTo>
                  <a:lnTo>
                    <a:pt x="204358" y="2569314"/>
                  </a:lnTo>
                  <a:lnTo>
                    <a:pt x="165323" y="2545402"/>
                  </a:lnTo>
                  <a:lnTo>
                    <a:pt x="129527" y="2517168"/>
                  </a:lnTo>
                  <a:lnTo>
                    <a:pt x="97331" y="2484972"/>
                  </a:lnTo>
                  <a:lnTo>
                    <a:pt x="69097" y="2449176"/>
                  </a:lnTo>
                  <a:lnTo>
                    <a:pt x="45185" y="2410141"/>
                  </a:lnTo>
                  <a:lnTo>
                    <a:pt x="25959" y="2368229"/>
                  </a:lnTo>
                  <a:lnTo>
                    <a:pt x="11778" y="2323801"/>
                  </a:lnTo>
                  <a:lnTo>
                    <a:pt x="3004" y="2277218"/>
                  </a:lnTo>
                  <a:lnTo>
                    <a:pt x="0" y="2228842"/>
                  </a:lnTo>
                  <a:lnTo>
                    <a:pt x="0" y="38565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520308" y="2265321"/>
            <a:ext cx="1627505" cy="51689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239395">
              <a:lnSpc>
                <a:spcPct val="101600"/>
              </a:lnSpc>
              <a:spcBef>
                <a:spcPts val="70"/>
              </a:spcBef>
            </a:pPr>
            <a:r>
              <a:rPr dirty="0" sz="1600" spc="55">
                <a:latin typeface="Trebuchet MS"/>
                <a:cs typeface="Trebuchet MS"/>
              </a:rPr>
              <a:t>24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Encoders </a:t>
            </a:r>
            <a:r>
              <a:rPr dirty="0" sz="1600" spc="105">
                <a:latin typeface="Trebuchet MS"/>
                <a:cs typeface="Trebuchet MS"/>
              </a:rPr>
              <a:t>340M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parameters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72140" y="3968650"/>
            <a:ext cx="109347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55">
                <a:latin typeface="Trebuchet MS"/>
                <a:cs typeface="Trebuchet MS"/>
              </a:rPr>
              <a:t>BERT-</a:t>
            </a:r>
            <a:r>
              <a:rPr dirty="0" sz="1800" spc="-20">
                <a:latin typeface="Trebuchet MS"/>
                <a:cs typeface="Trebuchet MS"/>
              </a:rPr>
              <a:t>base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70922" y="3968650"/>
            <a:ext cx="11068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55">
                <a:latin typeface="Trebuchet MS"/>
                <a:cs typeface="Trebuchet MS"/>
              </a:rPr>
              <a:t>BERT-</a:t>
            </a:r>
            <a:r>
              <a:rPr dirty="0" sz="1800" spc="-10">
                <a:latin typeface="Trebuchet MS"/>
                <a:cs typeface="Trebuchet MS"/>
              </a:rPr>
              <a:t>large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39494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Variants</a:t>
            </a:r>
            <a:r>
              <a:rPr dirty="0" spc="-140"/>
              <a:t> </a:t>
            </a:r>
            <a:r>
              <a:rPr dirty="0"/>
              <a:t>of</a:t>
            </a:r>
            <a:r>
              <a:rPr dirty="0" spc="-140"/>
              <a:t> </a:t>
            </a:r>
            <a:r>
              <a:rPr dirty="0" spc="40"/>
              <a:t>BERT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667487" y="2401387"/>
            <a:ext cx="2323465" cy="1444625"/>
            <a:chOff x="1667487" y="2401387"/>
            <a:chExt cx="2323465" cy="1444625"/>
          </a:xfrm>
        </p:grpSpPr>
        <p:sp>
          <p:nvSpPr>
            <p:cNvPr id="4" name="object 4" descr=""/>
            <p:cNvSpPr/>
            <p:nvPr/>
          </p:nvSpPr>
          <p:spPr>
            <a:xfrm>
              <a:off x="1672250" y="2406150"/>
              <a:ext cx="2313940" cy="1435100"/>
            </a:xfrm>
            <a:custGeom>
              <a:avLst/>
              <a:gdLst/>
              <a:ahLst/>
              <a:cxnLst/>
              <a:rect l="l" t="t" r="r" b="b"/>
              <a:pathLst>
                <a:path w="2313940" h="1435100">
                  <a:moveTo>
                    <a:pt x="2074795" y="1434599"/>
                  </a:moveTo>
                  <a:lnTo>
                    <a:pt x="239104" y="1434599"/>
                  </a:lnTo>
                  <a:lnTo>
                    <a:pt x="190916" y="1429742"/>
                  </a:lnTo>
                  <a:lnTo>
                    <a:pt x="146034" y="1415809"/>
                  </a:lnTo>
                  <a:lnTo>
                    <a:pt x="105418" y="1393764"/>
                  </a:lnTo>
                  <a:lnTo>
                    <a:pt x="70032" y="1364567"/>
                  </a:lnTo>
                  <a:lnTo>
                    <a:pt x="40835" y="1329181"/>
                  </a:lnTo>
                  <a:lnTo>
                    <a:pt x="18790" y="1288565"/>
                  </a:lnTo>
                  <a:lnTo>
                    <a:pt x="4857" y="1243683"/>
                  </a:lnTo>
                  <a:lnTo>
                    <a:pt x="0" y="1195495"/>
                  </a:lnTo>
                  <a:lnTo>
                    <a:pt x="0" y="239104"/>
                  </a:lnTo>
                  <a:lnTo>
                    <a:pt x="4857" y="190916"/>
                  </a:lnTo>
                  <a:lnTo>
                    <a:pt x="18790" y="146034"/>
                  </a:lnTo>
                  <a:lnTo>
                    <a:pt x="40835" y="105418"/>
                  </a:lnTo>
                  <a:lnTo>
                    <a:pt x="70032" y="70032"/>
                  </a:lnTo>
                  <a:lnTo>
                    <a:pt x="105418" y="40835"/>
                  </a:lnTo>
                  <a:lnTo>
                    <a:pt x="146034" y="18790"/>
                  </a:lnTo>
                  <a:lnTo>
                    <a:pt x="190916" y="4857"/>
                  </a:lnTo>
                  <a:lnTo>
                    <a:pt x="239104" y="0"/>
                  </a:lnTo>
                  <a:lnTo>
                    <a:pt x="2074795" y="0"/>
                  </a:lnTo>
                  <a:lnTo>
                    <a:pt x="2121660" y="4636"/>
                  </a:lnTo>
                  <a:lnTo>
                    <a:pt x="2166296" y="18200"/>
                  </a:lnTo>
                  <a:lnTo>
                    <a:pt x="2207450" y="40172"/>
                  </a:lnTo>
                  <a:lnTo>
                    <a:pt x="2243867" y="70032"/>
                  </a:lnTo>
                  <a:lnTo>
                    <a:pt x="2273727" y="106449"/>
                  </a:lnTo>
                  <a:lnTo>
                    <a:pt x="2295699" y="147603"/>
                  </a:lnTo>
                  <a:lnTo>
                    <a:pt x="2309263" y="192239"/>
                  </a:lnTo>
                  <a:lnTo>
                    <a:pt x="2313899" y="239104"/>
                  </a:lnTo>
                  <a:lnTo>
                    <a:pt x="2313899" y="1195495"/>
                  </a:lnTo>
                  <a:lnTo>
                    <a:pt x="2309042" y="1243683"/>
                  </a:lnTo>
                  <a:lnTo>
                    <a:pt x="2295109" y="1288565"/>
                  </a:lnTo>
                  <a:lnTo>
                    <a:pt x="2273064" y="1329181"/>
                  </a:lnTo>
                  <a:lnTo>
                    <a:pt x="2243867" y="1364567"/>
                  </a:lnTo>
                  <a:lnTo>
                    <a:pt x="2208481" y="1393764"/>
                  </a:lnTo>
                  <a:lnTo>
                    <a:pt x="2167865" y="1415809"/>
                  </a:lnTo>
                  <a:lnTo>
                    <a:pt x="2122983" y="1429742"/>
                  </a:lnTo>
                  <a:lnTo>
                    <a:pt x="2074795" y="1434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672250" y="2406150"/>
              <a:ext cx="2313940" cy="1435100"/>
            </a:xfrm>
            <a:custGeom>
              <a:avLst/>
              <a:gdLst/>
              <a:ahLst/>
              <a:cxnLst/>
              <a:rect l="l" t="t" r="r" b="b"/>
              <a:pathLst>
                <a:path w="2313940" h="1435100">
                  <a:moveTo>
                    <a:pt x="0" y="239104"/>
                  </a:moveTo>
                  <a:lnTo>
                    <a:pt x="4857" y="190916"/>
                  </a:lnTo>
                  <a:lnTo>
                    <a:pt x="18790" y="146034"/>
                  </a:lnTo>
                  <a:lnTo>
                    <a:pt x="40835" y="105418"/>
                  </a:lnTo>
                  <a:lnTo>
                    <a:pt x="70032" y="70032"/>
                  </a:lnTo>
                  <a:lnTo>
                    <a:pt x="105418" y="40835"/>
                  </a:lnTo>
                  <a:lnTo>
                    <a:pt x="146034" y="18790"/>
                  </a:lnTo>
                  <a:lnTo>
                    <a:pt x="190916" y="4857"/>
                  </a:lnTo>
                  <a:lnTo>
                    <a:pt x="239104" y="0"/>
                  </a:lnTo>
                  <a:lnTo>
                    <a:pt x="2074795" y="0"/>
                  </a:lnTo>
                  <a:lnTo>
                    <a:pt x="2121660" y="4636"/>
                  </a:lnTo>
                  <a:lnTo>
                    <a:pt x="2166296" y="18200"/>
                  </a:lnTo>
                  <a:lnTo>
                    <a:pt x="2207450" y="40172"/>
                  </a:lnTo>
                  <a:lnTo>
                    <a:pt x="2243867" y="70032"/>
                  </a:lnTo>
                  <a:lnTo>
                    <a:pt x="2273727" y="106449"/>
                  </a:lnTo>
                  <a:lnTo>
                    <a:pt x="2295699" y="147603"/>
                  </a:lnTo>
                  <a:lnTo>
                    <a:pt x="2309263" y="192239"/>
                  </a:lnTo>
                  <a:lnTo>
                    <a:pt x="2313899" y="239104"/>
                  </a:lnTo>
                  <a:lnTo>
                    <a:pt x="2313899" y="1195495"/>
                  </a:lnTo>
                  <a:lnTo>
                    <a:pt x="2309042" y="1243683"/>
                  </a:lnTo>
                  <a:lnTo>
                    <a:pt x="2295109" y="1288565"/>
                  </a:lnTo>
                  <a:lnTo>
                    <a:pt x="2273064" y="1329181"/>
                  </a:lnTo>
                  <a:lnTo>
                    <a:pt x="2243867" y="1364567"/>
                  </a:lnTo>
                  <a:lnTo>
                    <a:pt x="2208481" y="1393764"/>
                  </a:lnTo>
                  <a:lnTo>
                    <a:pt x="2167865" y="1415809"/>
                  </a:lnTo>
                  <a:lnTo>
                    <a:pt x="2122983" y="1429742"/>
                  </a:lnTo>
                  <a:lnTo>
                    <a:pt x="2074795" y="1434599"/>
                  </a:lnTo>
                  <a:lnTo>
                    <a:pt x="239104" y="1434599"/>
                  </a:lnTo>
                  <a:lnTo>
                    <a:pt x="190916" y="1429742"/>
                  </a:lnTo>
                  <a:lnTo>
                    <a:pt x="146034" y="1415809"/>
                  </a:lnTo>
                  <a:lnTo>
                    <a:pt x="105418" y="1393764"/>
                  </a:lnTo>
                  <a:lnTo>
                    <a:pt x="70032" y="1364567"/>
                  </a:lnTo>
                  <a:lnTo>
                    <a:pt x="40835" y="1329181"/>
                  </a:lnTo>
                  <a:lnTo>
                    <a:pt x="18790" y="1288565"/>
                  </a:lnTo>
                  <a:lnTo>
                    <a:pt x="4857" y="1243683"/>
                  </a:lnTo>
                  <a:lnTo>
                    <a:pt x="0" y="1195495"/>
                  </a:lnTo>
                  <a:lnTo>
                    <a:pt x="0" y="23910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802138" y="2847987"/>
            <a:ext cx="54610" cy="535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172687" y="1221787"/>
            <a:ext cx="2323465" cy="2624455"/>
            <a:chOff x="5172687" y="1221787"/>
            <a:chExt cx="2323465" cy="2624455"/>
          </a:xfrm>
        </p:grpSpPr>
        <p:sp>
          <p:nvSpPr>
            <p:cNvPr id="8" name="object 8" descr=""/>
            <p:cNvSpPr/>
            <p:nvPr/>
          </p:nvSpPr>
          <p:spPr>
            <a:xfrm>
              <a:off x="5177449" y="1226550"/>
              <a:ext cx="2313940" cy="2614930"/>
            </a:xfrm>
            <a:custGeom>
              <a:avLst/>
              <a:gdLst/>
              <a:ahLst/>
              <a:cxnLst/>
              <a:rect l="l" t="t" r="r" b="b"/>
              <a:pathLst>
                <a:path w="2313940" h="2614929">
                  <a:moveTo>
                    <a:pt x="1928242" y="2614499"/>
                  </a:moveTo>
                  <a:lnTo>
                    <a:pt x="385657" y="2614499"/>
                  </a:lnTo>
                  <a:lnTo>
                    <a:pt x="337281" y="2611495"/>
                  </a:lnTo>
                  <a:lnTo>
                    <a:pt x="290698" y="2602721"/>
                  </a:lnTo>
                  <a:lnTo>
                    <a:pt x="246270" y="2588540"/>
                  </a:lnTo>
                  <a:lnTo>
                    <a:pt x="204358" y="2569314"/>
                  </a:lnTo>
                  <a:lnTo>
                    <a:pt x="165323" y="2545402"/>
                  </a:lnTo>
                  <a:lnTo>
                    <a:pt x="129527" y="2517168"/>
                  </a:lnTo>
                  <a:lnTo>
                    <a:pt x="97331" y="2484972"/>
                  </a:lnTo>
                  <a:lnTo>
                    <a:pt x="69097" y="2449176"/>
                  </a:lnTo>
                  <a:lnTo>
                    <a:pt x="45185" y="2410141"/>
                  </a:lnTo>
                  <a:lnTo>
                    <a:pt x="25959" y="2368229"/>
                  </a:lnTo>
                  <a:lnTo>
                    <a:pt x="11778" y="2323801"/>
                  </a:lnTo>
                  <a:lnTo>
                    <a:pt x="3004" y="2277218"/>
                  </a:lnTo>
                  <a:lnTo>
                    <a:pt x="0" y="2228842"/>
                  </a:lnTo>
                  <a:lnTo>
                    <a:pt x="0" y="385657"/>
                  </a:lnTo>
                  <a:lnTo>
                    <a:pt x="3004" y="337281"/>
                  </a:lnTo>
                  <a:lnTo>
                    <a:pt x="11778" y="290698"/>
                  </a:lnTo>
                  <a:lnTo>
                    <a:pt x="25959" y="246270"/>
                  </a:lnTo>
                  <a:lnTo>
                    <a:pt x="45185" y="204358"/>
                  </a:lnTo>
                  <a:lnTo>
                    <a:pt x="69097" y="165323"/>
                  </a:lnTo>
                  <a:lnTo>
                    <a:pt x="97331" y="129527"/>
                  </a:lnTo>
                  <a:lnTo>
                    <a:pt x="129527" y="97331"/>
                  </a:lnTo>
                  <a:lnTo>
                    <a:pt x="165323" y="69097"/>
                  </a:lnTo>
                  <a:lnTo>
                    <a:pt x="204358" y="45185"/>
                  </a:lnTo>
                  <a:lnTo>
                    <a:pt x="246270" y="25959"/>
                  </a:lnTo>
                  <a:lnTo>
                    <a:pt x="290698" y="11778"/>
                  </a:lnTo>
                  <a:lnTo>
                    <a:pt x="337281" y="3004"/>
                  </a:lnTo>
                  <a:lnTo>
                    <a:pt x="385657" y="0"/>
                  </a:lnTo>
                  <a:lnTo>
                    <a:pt x="1928242" y="0"/>
                  </a:lnTo>
                  <a:lnTo>
                    <a:pt x="1978934" y="3344"/>
                  </a:lnTo>
                  <a:lnTo>
                    <a:pt x="2028329" y="13212"/>
                  </a:lnTo>
                  <a:lnTo>
                    <a:pt x="2075827" y="29356"/>
                  </a:lnTo>
                  <a:lnTo>
                    <a:pt x="2120828" y="51527"/>
                  </a:lnTo>
                  <a:lnTo>
                    <a:pt x="2162733" y="79476"/>
                  </a:lnTo>
                  <a:lnTo>
                    <a:pt x="2200943" y="112956"/>
                  </a:lnTo>
                  <a:lnTo>
                    <a:pt x="2234423" y="151166"/>
                  </a:lnTo>
                  <a:lnTo>
                    <a:pt x="2262372" y="193071"/>
                  </a:lnTo>
                  <a:lnTo>
                    <a:pt x="2284543" y="238072"/>
                  </a:lnTo>
                  <a:lnTo>
                    <a:pt x="2300687" y="285570"/>
                  </a:lnTo>
                  <a:lnTo>
                    <a:pt x="2310555" y="334965"/>
                  </a:lnTo>
                  <a:lnTo>
                    <a:pt x="2313899" y="385657"/>
                  </a:lnTo>
                  <a:lnTo>
                    <a:pt x="2313899" y="2228842"/>
                  </a:lnTo>
                  <a:lnTo>
                    <a:pt x="2310895" y="2277218"/>
                  </a:lnTo>
                  <a:lnTo>
                    <a:pt x="2302121" y="2323801"/>
                  </a:lnTo>
                  <a:lnTo>
                    <a:pt x="2287940" y="2368229"/>
                  </a:lnTo>
                  <a:lnTo>
                    <a:pt x="2268714" y="2410141"/>
                  </a:lnTo>
                  <a:lnTo>
                    <a:pt x="2244802" y="2449176"/>
                  </a:lnTo>
                  <a:lnTo>
                    <a:pt x="2216568" y="2484972"/>
                  </a:lnTo>
                  <a:lnTo>
                    <a:pt x="2184372" y="2517168"/>
                  </a:lnTo>
                  <a:lnTo>
                    <a:pt x="2148576" y="2545402"/>
                  </a:lnTo>
                  <a:lnTo>
                    <a:pt x="2109541" y="2569314"/>
                  </a:lnTo>
                  <a:lnTo>
                    <a:pt x="2067629" y="2588540"/>
                  </a:lnTo>
                  <a:lnTo>
                    <a:pt x="2023201" y="2602721"/>
                  </a:lnTo>
                  <a:lnTo>
                    <a:pt x="1976618" y="2611495"/>
                  </a:lnTo>
                  <a:lnTo>
                    <a:pt x="1928242" y="26144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77449" y="1226550"/>
              <a:ext cx="2313940" cy="2614930"/>
            </a:xfrm>
            <a:custGeom>
              <a:avLst/>
              <a:gdLst/>
              <a:ahLst/>
              <a:cxnLst/>
              <a:rect l="l" t="t" r="r" b="b"/>
              <a:pathLst>
                <a:path w="2313940" h="2614929">
                  <a:moveTo>
                    <a:pt x="0" y="385657"/>
                  </a:moveTo>
                  <a:lnTo>
                    <a:pt x="3004" y="337281"/>
                  </a:lnTo>
                  <a:lnTo>
                    <a:pt x="11778" y="290698"/>
                  </a:lnTo>
                  <a:lnTo>
                    <a:pt x="25959" y="246270"/>
                  </a:lnTo>
                  <a:lnTo>
                    <a:pt x="45185" y="204358"/>
                  </a:lnTo>
                  <a:lnTo>
                    <a:pt x="69097" y="165323"/>
                  </a:lnTo>
                  <a:lnTo>
                    <a:pt x="97331" y="129527"/>
                  </a:lnTo>
                  <a:lnTo>
                    <a:pt x="129527" y="97331"/>
                  </a:lnTo>
                  <a:lnTo>
                    <a:pt x="165323" y="69097"/>
                  </a:lnTo>
                  <a:lnTo>
                    <a:pt x="204358" y="45185"/>
                  </a:lnTo>
                  <a:lnTo>
                    <a:pt x="246270" y="25959"/>
                  </a:lnTo>
                  <a:lnTo>
                    <a:pt x="290698" y="11778"/>
                  </a:lnTo>
                  <a:lnTo>
                    <a:pt x="337281" y="3004"/>
                  </a:lnTo>
                  <a:lnTo>
                    <a:pt x="385657" y="0"/>
                  </a:lnTo>
                  <a:lnTo>
                    <a:pt x="1928242" y="0"/>
                  </a:lnTo>
                  <a:lnTo>
                    <a:pt x="1978934" y="3344"/>
                  </a:lnTo>
                  <a:lnTo>
                    <a:pt x="2028329" y="13212"/>
                  </a:lnTo>
                  <a:lnTo>
                    <a:pt x="2075827" y="29356"/>
                  </a:lnTo>
                  <a:lnTo>
                    <a:pt x="2120828" y="51527"/>
                  </a:lnTo>
                  <a:lnTo>
                    <a:pt x="2162733" y="79476"/>
                  </a:lnTo>
                  <a:lnTo>
                    <a:pt x="2200943" y="112956"/>
                  </a:lnTo>
                  <a:lnTo>
                    <a:pt x="2234423" y="151166"/>
                  </a:lnTo>
                  <a:lnTo>
                    <a:pt x="2262372" y="193071"/>
                  </a:lnTo>
                  <a:lnTo>
                    <a:pt x="2284543" y="238072"/>
                  </a:lnTo>
                  <a:lnTo>
                    <a:pt x="2300687" y="285570"/>
                  </a:lnTo>
                  <a:lnTo>
                    <a:pt x="2310555" y="334965"/>
                  </a:lnTo>
                  <a:lnTo>
                    <a:pt x="2313899" y="385657"/>
                  </a:lnTo>
                  <a:lnTo>
                    <a:pt x="2313899" y="2228842"/>
                  </a:lnTo>
                  <a:lnTo>
                    <a:pt x="2310895" y="2277218"/>
                  </a:lnTo>
                  <a:lnTo>
                    <a:pt x="2302121" y="2323801"/>
                  </a:lnTo>
                  <a:lnTo>
                    <a:pt x="2287940" y="2368229"/>
                  </a:lnTo>
                  <a:lnTo>
                    <a:pt x="2268714" y="2410141"/>
                  </a:lnTo>
                  <a:lnTo>
                    <a:pt x="2244802" y="2449176"/>
                  </a:lnTo>
                  <a:lnTo>
                    <a:pt x="2216568" y="2484972"/>
                  </a:lnTo>
                  <a:lnTo>
                    <a:pt x="2184372" y="2517168"/>
                  </a:lnTo>
                  <a:lnTo>
                    <a:pt x="2148576" y="2545402"/>
                  </a:lnTo>
                  <a:lnTo>
                    <a:pt x="2109541" y="2569314"/>
                  </a:lnTo>
                  <a:lnTo>
                    <a:pt x="2067629" y="2588540"/>
                  </a:lnTo>
                  <a:lnTo>
                    <a:pt x="2023201" y="2602721"/>
                  </a:lnTo>
                  <a:lnTo>
                    <a:pt x="1976618" y="2611495"/>
                  </a:lnTo>
                  <a:lnTo>
                    <a:pt x="1928242" y="2614499"/>
                  </a:lnTo>
                  <a:lnTo>
                    <a:pt x="385657" y="2614499"/>
                  </a:lnTo>
                  <a:lnTo>
                    <a:pt x="337281" y="2611495"/>
                  </a:lnTo>
                  <a:lnTo>
                    <a:pt x="290698" y="2602721"/>
                  </a:lnTo>
                  <a:lnTo>
                    <a:pt x="246270" y="2588540"/>
                  </a:lnTo>
                  <a:lnTo>
                    <a:pt x="204358" y="2569314"/>
                  </a:lnTo>
                  <a:lnTo>
                    <a:pt x="165323" y="2545402"/>
                  </a:lnTo>
                  <a:lnTo>
                    <a:pt x="129527" y="2517168"/>
                  </a:lnTo>
                  <a:lnTo>
                    <a:pt x="97331" y="2484972"/>
                  </a:lnTo>
                  <a:lnTo>
                    <a:pt x="69097" y="2449176"/>
                  </a:lnTo>
                  <a:lnTo>
                    <a:pt x="45185" y="2410141"/>
                  </a:lnTo>
                  <a:lnTo>
                    <a:pt x="25959" y="2368229"/>
                  </a:lnTo>
                  <a:lnTo>
                    <a:pt x="11778" y="2323801"/>
                  </a:lnTo>
                  <a:lnTo>
                    <a:pt x="3004" y="2277218"/>
                  </a:lnTo>
                  <a:lnTo>
                    <a:pt x="0" y="2228842"/>
                  </a:lnTo>
                  <a:lnTo>
                    <a:pt x="0" y="385657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307339" y="2601237"/>
            <a:ext cx="54610" cy="707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888412" y="3363037"/>
            <a:ext cx="1914525" cy="306070"/>
            <a:chOff x="1888412" y="3363037"/>
            <a:chExt cx="1914525" cy="306070"/>
          </a:xfrm>
        </p:grpSpPr>
        <p:sp>
          <p:nvSpPr>
            <p:cNvPr id="12" name="object 12" descr=""/>
            <p:cNvSpPr/>
            <p:nvPr/>
          </p:nvSpPr>
          <p:spPr>
            <a:xfrm>
              <a:off x="1893174" y="3367799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5">
                  <a:moveTo>
                    <a:pt x="18555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1855598" y="0"/>
                  </a:lnTo>
                  <a:lnTo>
                    <a:pt x="1896700" y="21993"/>
                  </a:lnTo>
                  <a:lnTo>
                    <a:pt x="1904999" y="49401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893174" y="3367799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1855598" y="0"/>
                  </a:lnTo>
                  <a:lnTo>
                    <a:pt x="1896700" y="21993"/>
                  </a:lnTo>
                  <a:lnTo>
                    <a:pt x="1904999" y="49401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382634" y="3371346"/>
            <a:ext cx="926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Encoder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888412" y="2524837"/>
            <a:ext cx="1914525" cy="306070"/>
            <a:chOff x="1888412" y="2524837"/>
            <a:chExt cx="1914525" cy="306070"/>
          </a:xfrm>
        </p:grpSpPr>
        <p:sp>
          <p:nvSpPr>
            <p:cNvPr id="16" name="object 16" descr=""/>
            <p:cNvSpPr/>
            <p:nvPr/>
          </p:nvSpPr>
          <p:spPr>
            <a:xfrm>
              <a:off x="1893174" y="2529600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4">
                  <a:moveTo>
                    <a:pt x="18555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1855598" y="0"/>
                  </a:lnTo>
                  <a:lnTo>
                    <a:pt x="1896700" y="21993"/>
                  </a:lnTo>
                  <a:lnTo>
                    <a:pt x="1904999" y="49400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93174" y="2529600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1855598" y="0"/>
                  </a:lnTo>
                  <a:lnTo>
                    <a:pt x="1896700" y="21993"/>
                  </a:lnTo>
                  <a:lnTo>
                    <a:pt x="1904999" y="49400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326143" y="2533147"/>
            <a:ext cx="1039494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Encoder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393612" y="3363037"/>
            <a:ext cx="1914525" cy="306070"/>
            <a:chOff x="5393612" y="3363037"/>
            <a:chExt cx="1914525" cy="306070"/>
          </a:xfrm>
        </p:grpSpPr>
        <p:sp>
          <p:nvSpPr>
            <p:cNvPr id="20" name="object 20" descr=""/>
            <p:cNvSpPr/>
            <p:nvPr/>
          </p:nvSpPr>
          <p:spPr>
            <a:xfrm>
              <a:off x="5398375" y="3367799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5">
                  <a:moveTo>
                    <a:pt x="18555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1855599" y="0"/>
                  </a:lnTo>
                  <a:lnTo>
                    <a:pt x="1896699" y="21993"/>
                  </a:lnTo>
                  <a:lnTo>
                    <a:pt x="1904999" y="49401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98375" y="3367799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1855599" y="0"/>
                  </a:lnTo>
                  <a:lnTo>
                    <a:pt x="1896699" y="21993"/>
                  </a:lnTo>
                  <a:lnTo>
                    <a:pt x="1904999" y="49401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887835" y="3371346"/>
            <a:ext cx="92646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Encoder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5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5393612" y="2448637"/>
            <a:ext cx="1914525" cy="306070"/>
            <a:chOff x="5393612" y="2448637"/>
            <a:chExt cx="1914525" cy="306070"/>
          </a:xfrm>
        </p:grpSpPr>
        <p:sp>
          <p:nvSpPr>
            <p:cNvPr id="24" name="object 24" descr=""/>
            <p:cNvSpPr/>
            <p:nvPr/>
          </p:nvSpPr>
          <p:spPr>
            <a:xfrm>
              <a:off x="5398375" y="2453400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4">
                  <a:moveTo>
                    <a:pt x="18555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1855599" y="0"/>
                  </a:lnTo>
                  <a:lnTo>
                    <a:pt x="1896699" y="21993"/>
                  </a:lnTo>
                  <a:lnTo>
                    <a:pt x="1904999" y="49400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398375" y="2453400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1855599" y="0"/>
                  </a:lnTo>
                  <a:lnTo>
                    <a:pt x="1896699" y="21993"/>
                  </a:lnTo>
                  <a:lnTo>
                    <a:pt x="1904999" y="49400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793243" y="2456947"/>
            <a:ext cx="111569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Enco</a:t>
            </a:r>
            <a:r>
              <a:rPr dirty="0" sz="1600" spc="-790">
                <a:latin typeface="Arial"/>
                <a:cs typeface="Arial"/>
              </a:rPr>
              <a:t>d</a:t>
            </a:r>
            <a:r>
              <a:rPr dirty="0" baseline="35353" sz="1650" b="1">
                <a:latin typeface="Georgia"/>
                <a:cs typeface="Georgia"/>
              </a:rPr>
              <a:t>-</a:t>
            </a:r>
            <a:r>
              <a:rPr dirty="0" baseline="35353" sz="1650" spc="112" b="1">
                <a:latin typeface="Georgia"/>
                <a:cs typeface="Georgia"/>
              </a:rPr>
              <a:t> </a:t>
            </a:r>
            <a:r>
              <a:rPr dirty="0" sz="1600">
                <a:latin typeface="Arial"/>
                <a:cs typeface="Arial"/>
              </a:rPr>
              <a:t>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393612" y="1534237"/>
            <a:ext cx="1914525" cy="306070"/>
            <a:chOff x="5393612" y="1534237"/>
            <a:chExt cx="1914525" cy="306070"/>
          </a:xfrm>
        </p:grpSpPr>
        <p:sp>
          <p:nvSpPr>
            <p:cNvPr id="28" name="object 28" descr=""/>
            <p:cNvSpPr/>
            <p:nvPr/>
          </p:nvSpPr>
          <p:spPr>
            <a:xfrm>
              <a:off x="5398375" y="1538999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4">
                  <a:moveTo>
                    <a:pt x="18555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1855599" y="0"/>
                  </a:lnTo>
                  <a:lnTo>
                    <a:pt x="1896699" y="21993"/>
                  </a:lnTo>
                  <a:lnTo>
                    <a:pt x="1904999" y="49400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398375" y="1538999"/>
              <a:ext cx="1905000" cy="296545"/>
            </a:xfrm>
            <a:custGeom>
              <a:avLst/>
              <a:gdLst/>
              <a:ahLst/>
              <a:cxnLst/>
              <a:rect l="l" t="t" r="r" b="b"/>
              <a:pathLst>
                <a:path w="1905000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1855599" y="0"/>
                  </a:lnTo>
                  <a:lnTo>
                    <a:pt x="1896699" y="21993"/>
                  </a:lnTo>
                  <a:lnTo>
                    <a:pt x="1904999" y="49400"/>
                  </a:lnTo>
                  <a:lnTo>
                    <a:pt x="1904999" y="246998"/>
                  </a:lnTo>
                  <a:lnTo>
                    <a:pt x="1901117" y="266228"/>
                  </a:lnTo>
                  <a:lnTo>
                    <a:pt x="1890530" y="281930"/>
                  </a:lnTo>
                  <a:lnTo>
                    <a:pt x="1874828" y="292517"/>
                  </a:lnTo>
                  <a:lnTo>
                    <a:pt x="18555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793243" y="1542546"/>
            <a:ext cx="1115695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755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Enco</a:t>
            </a:r>
            <a:r>
              <a:rPr dirty="0" sz="1600" spc="-790">
                <a:latin typeface="Arial"/>
                <a:cs typeface="Arial"/>
              </a:rPr>
              <a:t>d</a:t>
            </a:r>
            <a:r>
              <a:rPr dirty="0" baseline="12626" sz="1650" b="1">
                <a:latin typeface="Georgia"/>
                <a:cs typeface="Georgia"/>
              </a:rPr>
              <a:t>-</a:t>
            </a:r>
            <a:r>
              <a:rPr dirty="0" baseline="12626" sz="1650" spc="112" b="1">
                <a:latin typeface="Georgia"/>
                <a:cs typeface="Georgia"/>
              </a:rPr>
              <a:t> </a:t>
            </a:r>
            <a:r>
              <a:rPr dirty="0" sz="1600">
                <a:latin typeface="Arial"/>
                <a:cs typeface="Arial"/>
              </a:rPr>
              <a:t>er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24</a:t>
            </a:r>
            <a:endParaRPr sz="1600">
              <a:latin typeface="Arial"/>
              <a:cs typeface="Arial"/>
            </a:endParaRPr>
          </a:p>
          <a:p>
            <a:pPr algn="ctr" marR="24765">
              <a:lnSpc>
                <a:spcPts val="1155"/>
              </a:lnSpc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  <a:p>
            <a:pPr algn="ctr" marR="24765">
              <a:lnSpc>
                <a:spcPct val="100000"/>
              </a:lnSpc>
              <a:spcBef>
                <a:spcPts val="3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  <a:p>
            <a:pPr algn="ctr" marR="24765">
              <a:lnSpc>
                <a:spcPct val="100000"/>
              </a:lnSpc>
              <a:spcBef>
                <a:spcPts val="3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  <a:p>
            <a:pPr algn="ctr" marR="24765">
              <a:lnSpc>
                <a:spcPct val="100000"/>
              </a:lnSpc>
              <a:spcBef>
                <a:spcPts val="30"/>
              </a:spcBef>
            </a:pPr>
            <a:r>
              <a:rPr dirty="0" sz="1100" spc="-50" b="1">
                <a:latin typeface="Georgia"/>
                <a:cs typeface="Georgia"/>
              </a:rPr>
              <a:t>-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272140" y="3968650"/>
            <a:ext cx="109347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55">
                <a:latin typeface="Trebuchet MS"/>
                <a:cs typeface="Trebuchet MS"/>
              </a:rPr>
              <a:t>BERT-</a:t>
            </a:r>
            <a:r>
              <a:rPr dirty="0" sz="1800" spc="-20">
                <a:latin typeface="Trebuchet MS"/>
                <a:cs typeface="Trebuchet MS"/>
              </a:rPr>
              <a:t>base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770922" y="3968650"/>
            <a:ext cx="1106805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30"/>
              </a:lnSpc>
            </a:pPr>
            <a:r>
              <a:rPr dirty="0" sz="1800" spc="-55">
                <a:latin typeface="Trebuchet MS"/>
                <a:cs typeface="Trebuchet MS"/>
              </a:rPr>
              <a:t>BERT-</a:t>
            </a:r>
            <a:r>
              <a:rPr dirty="0" sz="1800" spc="-10">
                <a:latin typeface="Trebuchet MS"/>
                <a:cs typeface="Trebuchet MS"/>
              </a:rPr>
              <a:t>large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Architecture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79983" y="4070563"/>
            <a:ext cx="11341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dirty="0" sz="1400" spc="-10">
                <a:latin typeface="Trebuchet MS"/>
                <a:cs typeface="Trebuchet MS"/>
              </a:rPr>
              <a:t>[CLS]</a:t>
            </a:r>
            <a:r>
              <a:rPr dirty="0" sz="1400">
                <a:latin typeface="Trebuchet MS"/>
                <a:cs typeface="Trebuchet MS"/>
              </a:rPr>
              <a:t>	</a:t>
            </a:r>
            <a:r>
              <a:rPr dirty="0" sz="1400" spc="-25">
                <a:latin typeface="Trebuchet MS"/>
                <a:cs typeface="Trebuchet MS"/>
              </a:rPr>
              <a:t>How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391087" y="1547212"/>
            <a:ext cx="4362450" cy="2457450"/>
            <a:chOff x="2391087" y="1547212"/>
            <a:chExt cx="4362450" cy="2457450"/>
          </a:xfrm>
        </p:grpSpPr>
        <p:sp>
          <p:nvSpPr>
            <p:cNvPr id="5" name="object 5" descr=""/>
            <p:cNvSpPr/>
            <p:nvPr/>
          </p:nvSpPr>
          <p:spPr>
            <a:xfrm>
              <a:off x="2395850" y="1859024"/>
              <a:ext cx="4352925" cy="1911985"/>
            </a:xfrm>
            <a:custGeom>
              <a:avLst/>
              <a:gdLst/>
              <a:ahLst/>
              <a:cxnLst/>
              <a:rect l="l" t="t" r="r" b="b"/>
              <a:pathLst>
                <a:path w="4352925" h="1911985">
                  <a:moveTo>
                    <a:pt x="4033793" y="1911599"/>
                  </a:moveTo>
                  <a:lnTo>
                    <a:pt x="318606" y="1911599"/>
                  </a:lnTo>
                  <a:lnTo>
                    <a:pt x="271525" y="1908145"/>
                  </a:lnTo>
                  <a:lnTo>
                    <a:pt x="226588" y="1898110"/>
                  </a:lnTo>
                  <a:lnTo>
                    <a:pt x="184290" y="1881987"/>
                  </a:lnTo>
                  <a:lnTo>
                    <a:pt x="145121" y="1860270"/>
                  </a:lnTo>
                  <a:lnTo>
                    <a:pt x="109577" y="1833451"/>
                  </a:lnTo>
                  <a:lnTo>
                    <a:pt x="78148" y="1802022"/>
                  </a:lnTo>
                  <a:lnTo>
                    <a:pt x="51329" y="1766478"/>
                  </a:lnTo>
                  <a:lnTo>
                    <a:pt x="29612" y="1727310"/>
                  </a:lnTo>
                  <a:lnTo>
                    <a:pt x="13489" y="1685011"/>
                  </a:lnTo>
                  <a:lnTo>
                    <a:pt x="3454" y="1640075"/>
                  </a:lnTo>
                  <a:lnTo>
                    <a:pt x="0" y="1592993"/>
                  </a:lnTo>
                  <a:lnTo>
                    <a:pt x="0" y="318606"/>
                  </a:lnTo>
                  <a:lnTo>
                    <a:pt x="3454" y="271525"/>
                  </a:lnTo>
                  <a:lnTo>
                    <a:pt x="13489" y="226588"/>
                  </a:lnTo>
                  <a:lnTo>
                    <a:pt x="29612" y="184290"/>
                  </a:lnTo>
                  <a:lnTo>
                    <a:pt x="51329" y="145121"/>
                  </a:lnTo>
                  <a:lnTo>
                    <a:pt x="78148" y="109577"/>
                  </a:lnTo>
                  <a:lnTo>
                    <a:pt x="109577" y="78148"/>
                  </a:lnTo>
                  <a:lnTo>
                    <a:pt x="145121" y="51329"/>
                  </a:lnTo>
                  <a:lnTo>
                    <a:pt x="184290" y="29612"/>
                  </a:lnTo>
                  <a:lnTo>
                    <a:pt x="226588" y="13489"/>
                  </a:lnTo>
                  <a:lnTo>
                    <a:pt x="271525" y="3454"/>
                  </a:lnTo>
                  <a:lnTo>
                    <a:pt x="318606" y="0"/>
                  </a:lnTo>
                  <a:lnTo>
                    <a:pt x="4033793" y="0"/>
                  </a:lnTo>
                  <a:lnTo>
                    <a:pt x="4083935" y="3969"/>
                  </a:lnTo>
                  <a:lnTo>
                    <a:pt x="4132390" y="15639"/>
                  </a:lnTo>
                  <a:lnTo>
                    <a:pt x="4178304" y="34657"/>
                  </a:lnTo>
                  <a:lnTo>
                    <a:pt x="4220819" y="60668"/>
                  </a:lnTo>
                  <a:lnTo>
                    <a:pt x="4259081" y="93317"/>
                  </a:lnTo>
                  <a:lnTo>
                    <a:pt x="4291731" y="131579"/>
                  </a:lnTo>
                  <a:lnTo>
                    <a:pt x="4317742" y="174095"/>
                  </a:lnTo>
                  <a:lnTo>
                    <a:pt x="4336760" y="220008"/>
                  </a:lnTo>
                  <a:lnTo>
                    <a:pt x="4348430" y="268464"/>
                  </a:lnTo>
                  <a:lnTo>
                    <a:pt x="4352399" y="318606"/>
                  </a:lnTo>
                  <a:lnTo>
                    <a:pt x="4352399" y="1592993"/>
                  </a:lnTo>
                  <a:lnTo>
                    <a:pt x="4348945" y="1640075"/>
                  </a:lnTo>
                  <a:lnTo>
                    <a:pt x="4338910" y="1685011"/>
                  </a:lnTo>
                  <a:lnTo>
                    <a:pt x="4322787" y="1727310"/>
                  </a:lnTo>
                  <a:lnTo>
                    <a:pt x="4301070" y="1766478"/>
                  </a:lnTo>
                  <a:lnTo>
                    <a:pt x="4274251" y="1802022"/>
                  </a:lnTo>
                  <a:lnTo>
                    <a:pt x="4242822" y="1833451"/>
                  </a:lnTo>
                  <a:lnTo>
                    <a:pt x="4207278" y="1860270"/>
                  </a:lnTo>
                  <a:lnTo>
                    <a:pt x="4168110" y="1881987"/>
                  </a:lnTo>
                  <a:lnTo>
                    <a:pt x="4125811" y="1898110"/>
                  </a:lnTo>
                  <a:lnTo>
                    <a:pt x="4080875" y="1908145"/>
                  </a:lnTo>
                  <a:lnTo>
                    <a:pt x="4033793" y="1911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5850" y="1595199"/>
              <a:ext cx="4352925" cy="2409825"/>
            </a:xfrm>
            <a:custGeom>
              <a:avLst/>
              <a:gdLst/>
              <a:ahLst/>
              <a:cxnLst/>
              <a:rect l="l" t="t" r="r" b="b"/>
              <a:pathLst>
                <a:path w="4352925" h="2409825">
                  <a:moveTo>
                    <a:pt x="0" y="582431"/>
                  </a:moveTo>
                  <a:lnTo>
                    <a:pt x="3454" y="535350"/>
                  </a:lnTo>
                  <a:lnTo>
                    <a:pt x="13489" y="490413"/>
                  </a:lnTo>
                  <a:lnTo>
                    <a:pt x="29612" y="448115"/>
                  </a:lnTo>
                  <a:lnTo>
                    <a:pt x="51329" y="408946"/>
                  </a:lnTo>
                  <a:lnTo>
                    <a:pt x="78148" y="373402"/>
                  </a:lnTo>
                  <a:lnTo>
                    <a:pt x="109577" y="341973"/>
                  </a:lnTo>
                  <a:lnTo>
                    <a:pt x="145121" y="315154"/>
                  </a:lnTo>
                  <a:lnTo>
                    <a:pt x="184290" y="293437"/>
                  </a:lnTo>
                  <a:lnTo>
                    <a:pt x="226588" y="277314"/>
                  </a:lnTo>
                  <a:lnTo>
                    <a:pt x="271525" y="267279"/>
                  </a:lnTo>
                  <a:lnTo>
                    <a:pt x="318606" y="263824"/>
                  </a:lnTo>
                  <a:lnTo>
                    <a:pt x="4033793" y="263824"/>
                  </a:lnTo>
                  <a:lnTo>
                    <a:pt x="4083935" y="267794"/>
                  </a:lnTo>
                  <a:lnTo>
                    <a:pt x="4132390" y="279464"/>
                  </a:lnTo>
                  <a:lnTo>
                    <a:pt x="4178304" y="298482"/>
                  </a:lnTo>
                  <a:lnTo>
                    <a:pt x="4220819" y="324493"/>
                  </a:lnTo>
                  <a:lnTo>
                    <a:pt x="4259081" y="357142"/>
                  </a:lnTo>
                  <a:lnTo>
                    <a:pt x="4291731" y="395404"/>
                  </a:lnTo>
                  <a:lnTo>
                    <a:pt x="4317742" y="437920"/>
                  </a:lnTo>
                  <a:lnTo>
                    <a:pt x="4336760" y="483833"/>
                  </a:lnTo>
                  <a:lnTo>
                    <a:pt x="4348430" y="532289"/>
                  </a:lnTo>
                  <a:lnTo>
                    <a:pt x="4352399" y="582431"/>
                  </a:lnTo>
                  <a:lnTo>
                    <a:pt x="4352399" y="1856818"/>
                  </a:lnTo>
                  <a:lnTo>
                    <a:pt x="4348945" y="1903900"/>
                  </a:lnTo>
                  <a:lnTo>
                    <a:pt x="4338910" y="1948836"/>
                  </a:lnTo>
                  <a:lnTo>
                    <a:pt x="4322787" y="1991135"/>
                  </a:lnTo>
                  <a:lnTo>
                    <a:pt x="4301070" y="2030303"/>
                  </a:lnTo>
                  <a:lnTo>
                    <a:pt x="4274251" y="2065847"/>
                  </a:lnTo>
                  <a:lnTo>
                    <a:pt x="4242822" y="2097276"/>
                  </a:lnTo>
                  <a:lnTo>
                    <a:pt x="4207278" y="2124095"/>
                  </a:lnTo>
                  <a:lnTo>
                    <a:pt x="4168110" y="2145812"/>
                  </a:lnTo>
                  <a:lnTo>
                    <a:pt x="4125811" y="2161935"/>
                  </a:lnTo>
                  <a:lnTo>
                    <a:pt x="4080875" y="2171970"/>
                  </a:lnTo>
                  <a:lnTo>
                    <a:pt x="4033793" y="2175424"/>
                  </a:lnTo>
                  <a:lnTo>
                    <a:pt x="318606" y="2175424"/>
                  </a:lnTo>
                  <a:lnTo>
                    <a:pt x="271525" y="2171970"/>
                  </a:lnTo>
                  <a:lnTo>
                    <a:pt x="226588" y="2161935"/>
                  </a:lnTo>
                  <a:lnTo>
                    <a:pt x="184290" y="2145812"/>
                  </a:lnTo>
                  <a:lnTo>
                    <a:pt x="145121" y="2124095"/>
                  </a:lnTo>
                  <a:lnTo>
                    <a:pt x="109577" y="2097276"/>
                  </a:lnTo>
                  <a:lnTo>
                    <a:pt x="78148" y="2065847"/>
                  </a:lnTo>
                  <a:lnTo>
                    <a:pt x="51329" y="2030303"/>
                  </a:lnTo>
                  <a:lnTo>
                    <a:pt x="29612" y="1991135"/>
                  </a:lnTo>
                  <a:lnTo>
                    <a:pt x="13489" y="1948836"/>
                  </a:lnTo>
                  <a:lnTo>
                    <a:pt x="3454" y="1903900"/>
                  </a:lnTo>
                  <a:lnTo>
                    <a:pt x="0" y="1856818"/>
                  </a:lnTo>
                  <a:lnTo>
                    <a:pt x="0" y="582431"/>
                  </a:lnTo>
                  <a:close/>
                </a:path>
                <a:path w="4352925" h="2409825">
                  <a:moveTo>
                    <a:pt x="502299" y="2409449"/>
                  </a:moveTo>
                  <a:lnTo>
                    <a:pt x="5022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824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824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20050" y="159519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043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043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45950" y="159519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302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302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50950" y="159519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352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352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46650" y="20282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46650" y="20282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46650" y="33236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46650" y="33236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646650" y="28664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46650" y="28664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181021" y="2031847"/>
            <a:ext cx="1156335" cy="1564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153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  <a:p>
            <a:pPr marL="12700" marR="378460">
              <a:lnSpc>
                <a:spcPts val="3600"/>
              </a:lnSpc>
            </a:pPr>
            <a:r>
              <a:rPr dirty="0" sz="1600" spc="-10">
                <a:latin typeface="Arial"/>
                <a:cs typeface="Arial"/>
              </a:rPr>
              <a:t>Encoder Encoder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312445" y="4604786"/>
            <a:ext cx="51879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Inputs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031872" y="4070563"/>
            <a:ext cx="43878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[SEP]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208608" y="4070563"/>
            <a:ext cx="2749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are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016657" y="407056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246545" y="1150913"/>
            <a:ext cx="6508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Outputs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Architecture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79983" y="4070563"/>
            <a:ext cx="11341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dirty="0" sz="1400" spc="-10">
                <a:latin typeface="Trebuchet MS"/>
                <a:cs typeface="Trebuchet MS"/>
              </a:rPr>
              <a:t>[CLS]</a:t>
            </a:r>
            <a:r>
              <a:rPr dirty="0" sz="1400">
                <a:latin typeface="Trebuchet MS"/>
                <a:cs typeface="Trebuchet MS"/>
              </a:rPr>
              <a:t>	</a:t>
            </a:r>
            <a:r>
              <a:rPr dirty="0" sz="1400" spc="-25">
                <a:latin typeface="Trebuchet MS"/>
                <a:cs typeface="Trebuchet MS"/>
              </a:rPr>
              <a:t>How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391087" y="1547212"/>
            <a:ext cx="4362450" cy="2462530"/>
            <a:chOff x="2391087" y="1547212"/>
            <a:chExt cx="4362450" cy="2462530"/>
          </a:xfrm>
        </p:grpSpPr>
        <p:sp>
          <p:nvSpPr>
            <p:cNvPr id="5" name="object 5" descr=""/>
            <p:cNvSpPr/>
            <p:nvPr/>
          </p:nvSpPr>
          <p:spPr>
            <a:xfrm>
              <a:off x="2395850" y="1859024"/>
              <a:ext cx="4352925" cy="1911985"/>
            </a:xfrm>
            <a:custGeom>
              <a:avLst/>
              <a:gdLst/>
              <a:ahLst/>
              <a:cxnLst/>
              <a:rect l="l" t="t" r="r" b="b"/>
              <a:pathLst>
                <a:path w="4352925" h="1911985">
                  <a:moveTo>
                    <a:pt x="4033793" y="1911599"/>
                  </a:moveTo>
                  <a:lnTo>
                    <a:pt x="318606" y="1911599"/>
                  </a:lnTo>
                  <a:lnTo>
                    <a:pt x="271525" y="1908145"/>
                  </a:lnTo>
                  <a:lnTo>
                    <a:pt x="226588" y="1898110"/>
                  </a:lnTo>
                  <a:lnTo>
                    <a:pt x="184290" y="1881987"/>
                  </a:lnTo>
                  <a:lnTo>
                    <a:pt x="145121" y="1860270"/>
                  </a:lnTo>
                  <a:lnTo>
                    <a:pt x="109577" y="1833451"/>
                  </a:lnTo>
                  <a:lnTo>
                    <a:pt x="78148" y="1802022"/>
                  </a:lnTo>
                  <a:lnTo>
                    <a:pt x="51329" y="1766478"/>
                  </a:lnTo>
                  <a:lnTo>
                    <a:pt x="29612" y="1727310"/>
                  </a:lnTo>
                  <a:lnTo>
                    <a:pt x="13489" y="1685011"/>
                  </a:lnTo>
                  <a:lnTo>
                    <a:pt x="3454" y="1640075"/>
                  </a:lnTo>
                  <a:lnTo>
                    <a:pt x="0" y="1592993"/>
                  </a:lnTo>
                  <a:lnTo>
                    <a:pt x="0" y="318606"/>
                  </a:lnTo>
                  <a:lnTo>
                    <a:pt x="3454" y="271525"/>
                  </a:lnTo>
                  <a:lnTo>
                    <a:pt x="13489" y="226588"/>
                  </a:lnTo>
                  <a:lnTo>
                    <a:pt x="29612" y="184290"/>
                  </a:lnTo>
                  <a:lnTo>
                    <a:pt x="51329" y="145121"/>
                  </a:lnTo>
                  <a:lnTo>
                    <a:pt x="78148" y="109577"/>
                  </a:lnTo>
                  <a:lnTo>
                    <a:pt x="109577" y="78148"/>
                  </a:lnTo>
                  <a:lnTo>
                    <a:pt x="145121" y="51329"/>
                  </a:lnTo>
                  <a:lnTo>
                    <a:pt x="184290" y="29612"/>
                  </a:lnTo>
                  <a:lnTo>
                    <a:pt x="226588" y="13489"/>
                  </a:lnTo>
                  <a:lnTo>
                    <a:pt x="271525" y="3454"/>
                  </a:lnTo>
                  <a:lnTo>
                    <a:pt x="318606" y="0"/>
                  </a:lnTo>
                  <a:lnTo>
                    <a:pt x="4033793" y="0"/>
                  </a:lnTo>
                  <a:lnTo>
                    <a:pt x="4083935" y="3969"/>
                  </a:lnTo>
                  <a:lnTo>
                    <a:pt x="4132390" y="15639"/>
                  </a:lnTo>
                  <a:lnTo>
                    <a:pt x="4178304" y="34657"/>
                  </a:lnTo>
                  <a:lnTo>
                    <a:pt x="4220819" y="60668"/>
                  </a:lnTo>
                  <a:lnTo>
                    <a:pt x="4259081" y="93317"/>
                  </a:lnTo>
                  <a:lnTo>
                    <a:pt x="4291731" y="131579"/>
                  </a:lnTo>
                  <a:lnTo>
                    <a:pt x="4317742" y="174095"/>
                  </a:lnTo>
                  <a:lnTo>
                    <a:pt x="4336760" y="220008"/>
                  </a:lnTo>
                  <a:lnTo>
                    <a:pt x="4348430" y="268464"/>
                  </a:lnTo>
                  <a:lnTo>
                    <a:pt x="4352399" y="318606"/>
                  </a:lnTo>
                  <a:lnTo>
                    <a:pt x="4352399" y="1592993"/>
                  </a:lnTo>
                  <a:lnTo>
                    <a:pt x="4348945" y="1640075"/>
                  </a:lnTo>
                  <a:lnTo>
                    <a:pt x="4338910" y="1685011"/>
                  </a:lnTo>
                  <a:lnTo>
                    <a:pt x="4322787" y="1727310"/>
                  </a:lnTo>
                  <a:lnTo>
                    <a:pt x="4301070" y="1766478"/>
                  </a:lnTo>
                  <a:lnTo>
                    <a:pt x="4274251" y="1802022"/>
                  </a:lnTo>
                  <a:lnTo>
                    <a:pt x="4242822" y="1833451"/>
                  </a:lnTo>
                  <a:lnTo>
                    <a:pt x="4207278" y="1860270"/>
                  </a:lnTo>
                  <a:lnTo>
                    <a:pt x="4168110" y="1881987"/>
                  </a:lnTo>
                  <a:lnTo>
                    <a:pt x="4125811" y="1898110"/>
                  </a:lnTo>
                  <a:lnTo>
                    <a:pt x="4080875" y="1908145"/>
                  </a:lnTo>
                  <a:lnTo>
                    <a:pt x="4033793" y="1911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5850" y="1595199"/>
              <a:ext cx="4352925" cy="2409825"/>
            </a:xfrm>
            <a:custGeom>
              <a:avLst/>
              <a:gdLst/>
              <a:ahLst/>
              <a:cxnLst/>
              <a:rect l="l" t="t" r="r" b="b"/>
              <a:pathLst>
                <a:path w="4352925" h="2409825">
                  <a:moveTo>
                    <a:pt x="0" y="582431"/>
                  </a:moveTo>
                  <a:lnTo>
                    <a:pt x="3454" y="535350"/>
                  </a:lnTo>
                  <a:lnTo>
                    <a:pt x="13489" y="490413"/>
                  </a:lnTo>
                  <a:lnTo>
                    <a:pt x="29612" y="448115"/>
                  </a:lnTo>
                  <a:lnTo>
                    <a:pt x="51329" y="408946"/>
                  </a:lnTo>
                  <a:lnTo>
                    <a:pt x="78148" y="373402"/>
                  </a:lnTo>
                  <a:lnTo>
                    <a:pt x="109577" y="341973"/>
                  </a:lnTo>
                  <a:lnTo>
                    <a:pt x="145121" y="315154"/>
                  </a:lnTo>
                  <a:lnTo>
                    <a:pt x="184290" y="293437"/>
                  </a:lnTo>
                  <a:lnTo>
                    <a:pt x="226588" y="277314"/>
                  </a:lnTo>
                  <a:lnTo>
                    <a:pt x="271525" y="267279"/>
                  </a:lnTo>
                  <a:lnTo>
                    <a:pt x="318606" y="263824"/>
                  </a:lnTo>
                  <a:lnTo>
                    <a:pt x="4033793" y="263824"/>
                  </a:lnTo>
                  <a:lnTo>
                    <a:pt x="4083935" y="267794"/>
                  </a:lnTo>
                  <a:lnTo>
                    <a:pt x="4132390" y="279464"/>
                  </a:lnTo>
                  <a:lnTo>
                    <a:pt x="4178304" y="298482"/>
                  </a:lnTo>
                  <a:lnTo>
                    <a:pt x="4220819" y="324493"/>
                  </a:lnTo>
                  <a:lnTo>
                    <a:pt x="4259081" y="357142"/>
                  </a:lnTo>
                  <a:lnTo>
                    <a:pt x="4291731" y="395404"/>
                  </a:lnTo>
                  <a:lnTo>
                    <a:pt x="4317742" y="437920"/>
                  </a:lnTo>
                  <a:lnTo>
                    <a:pt x="4336760" y="483833"/>
                  </a:lnTo>
                  <a:lnTo>
                    <a:pt x="4348430" y="532289"/>
                  </a:lnTo>
                  <a:lnTo>
                    <a:pt x="4352399" y="582431"/>
                  </a:lnTo>
                  <a:lnTo>
                    <a:pt x="4352399" y="1856818"/>
                  </a:lnTo>
                  <a:lnTo>
                    <a:pt x="4348945" y="1903900"/>
                  </a:lnTo>
                  <a:lnTo>
                    <a:pt x="4338910" y="1948836"/>
                  </a:lnTo>
                  <a:lnTo>
                    <a:pt x="4322787" y="1991135"/>
                  </a:lnTo>
                  <a:lnTo>
                    <a:pt x="4301070" y="2030303"/>
                  </a:lnTo>
                  <a:lnTo>
                    <a:pt x="4274251" y="2065847"/>
                  </a:lnTo>
                  <a:lnTo>
                    <a:pt x="4242822" y="2097276"/>
                  </a:lnTo>
                  <a:lnTo>
                    <a:pt x="4207278" y="2124095"/>
                  </a:lnTo>
                  <a:lnTo>
                    <a:pt x="4168110" y="2145812"/>
                  </a:lnTo>
                  <a:lnTo>
                    <a:pt x="4125811" y="2161935"/>
                  </a:lnTo>
                  <a:lnTo>
                    <a:pt x="4080875" y="2171970"/>
                  </a:lnTo>
                  <a:lnTo>
                    <a:pt x="4033793" y="2175424"/>
                  </a:lnTo>
                  <a:lnTo>
                    <a:pt x="318606" y="2175424"/>
                  </a:lnTo>
                  <a:lnTo>
                    <a:pt x="271525" y="2171970"/>
                  </a:lnTo>
                  <a:lnTo>
                    <a:pt x="226588" y="2161935"/>
                  </a:lnTo>
                  <a:lnTo>
                    <a:pt x="184290" y="2145812"/>
                  </a:lnTo>
                  <a:lnTo>
                    <a:pt x="145121" y="2124095"/>
                  </a:lnTo>
                  <a:lnTo>
                    <a:pt x="109577" y="2097276"/>
                  </a:lnTo>
                  <a:lnTo>
                    <a:pt x="78148" y="2065847"/>
                  </a:lnTo>
                  <a:lnTo>
                    <a:pt x="51329" y="2030303"/>
                  </a:lnTo>
                  <a:lnTo>
                    <a:pt x="29612" y="1991135"/>
                  </a:lnTo>
                  <a:lnTo>
                    <a:pt x="13489" y="1948836"/>
                  </a:lnTo>
                  <a:lnTo>
                    <a:pt x="3454" y="1903900"/>
                  </a:lnTo>
                  <a:lnTo>
                    <a:pt x="0" y="1856818"/>
                  </a:lnTo>
                  <a:lnTo>
                    <a:pt x="0" y="582431"/>
                  </a:lnTo>
                  <a:close/>
                </a:path>
                <a:path w="4352925" h="2409825">
                  <a:moveTo>
                    <a:pt x="502299" y="2409449"/>
                  </a:moveTo>
                  <a:lnTo>
                    <a:pt x="5022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824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824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20050" y="159519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043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043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45950" y="159519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302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302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50950" y="1595199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352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35217" y="15519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646650" y="20282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46650" y="20282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181021" y="2031847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641887" y="3318937"/>
            <a:ext cx="3860800" cy="306070"/>
            <a:chOff x="2641887" y="3318937"/>
            <a:chExt cx="3860800" cy="306070"/>
          </a:xfrm>
        </p:grpSpPr>
        <p:sp>
          <p:nvSpPr>
            <p:cNvPr id="22" name="object 22" descr=""/>
            <p:cNvSpPr/>
            <p:nvPr/>
          </p:nvSpPr>
          <p:spPr>
            <a:xfrm>
              <a:off x="2646650" y="33236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646650" y="332369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1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1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181021" y="3327246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641887" y="2861737"/>
            <a:ext cx="3860800" cy="306070"/>
            <a:chOff x="2641887" y="2861737"/>
            <a:chExt cx="3860800" cy="306070"/>
          </a:xfrm>
        </p:grpSpPr>
        <p:sp>
          <p:nvSpPr>
            <p:cNvPr id="26" name="object 26" descr=""/>
            <p:cNvSpPr/>
            <p:nvPr/>
          </p:nvSpPr>
          <p:spPr>
            <a:xfrm>
              <a:off x="2646650" y="2866500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8" y="296399"/>
                  </a:move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46650" y="2866500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0" y="0"/>
                  </a:lnTo>
                  <a:lnTo>
                    <a:pt x="3801398" y="0"/>
                  </a:lnTo>
                  <a:lnTo>
                    <a:pt x="3842500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8" y="296399"/>
                  </a:lnTo>
                  <a:lnTo>
                    <a:pt x="49400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181021" y="2870046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031872" y="4070563"/>
            <a:ext cx="43878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[SEP]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208608" y="4070563"/>
            <a:ext cx="2749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are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016657" y="407056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016657" y="247036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246545" y="1150913"/>
            <a:ext cx="6508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Outputs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7135262" y="2461126"/>
            <a:ext cx="1814830" cy="647700"/>
            <a:chOff x="7135262" y="2461126"/>
            <a:chExt cx="1814830" cy="647700"/>
          </a:xfrm>
        </p:grpSpPr>
        <p:sp>
          <p:nvSpPr>
            <p:cNvPr id="35" name="object 35" descr=""/>
            <p:cNvSpPr/>
            <p:nvPr/>
          </p:nvSpPr>
          <p:spPr>
            <a:xfrm>
              <a:off x="7140024" y="2465889"/>
              <a:ext cx="1805305" cy="638175"/>
            </a:xfrm>
            <a:custGeom>
              <a:avLst/>
              <a:gdLst/>
              <a:ahLst/>
              <a:cxnLst/>
              <a:rect l="l" t="t" r="r" b="b"/>
              <a:pathLst>
                <a:path w="1805304" h="638175">
                  <a:moveTo>
                    <a:pt x="0" y="106302"/>
                  </a:moveTo>
                  <a:lnTo>
                    <a:pt x="8353" y="64924"/>
                  </a:lnTo>
                  <a:lnTo>
                    <a:pt x="31135" y="31135"/>
                  </a:lnTo>
                  <a:lnTo>
                    <a:pt x="64924" y="8353"/>
                  </a:lnTo>
                  <a:lnTo>
                    <a:pt x="106302" y="0"/>
                  </a:lnTo>
                  <a:lnTo>
                    <a:pt x="1698797" y="0"/>
                  </a:lnTo>
                  <a:lnTo>
                    <a:pt x="1739477" y="8091"/>
                  </a:lnTo>
                  <a:lnTo>
                    <a:pt x="1773964" y="31135"/>
                  </a:lnTo>
                  <a:lnTo>
                    <a:pt x="1797008" y="65622"/>
                  </a:lnTo>
                  <a:lnTo>
                    <a:pt x="1805099" y="106302"/>
                  </a:lnTo>
                  <a:lnTo>
                    <a:pt x="1805099" y="531497"/>
                  </a:lnTo>
                  <a:lnTo>
                    <a:pt x="1796746" y="572875"/>
                  </a:lnTo>
                  <a:lnTo>
                    <a:pt x="1773964" y="606664"/>
                  </a:lnTo>
                  <a:lnTo>
                    <a:pt x="1740175" y="629446"/>
                  </a:lnTo>
                  <a:lnTo>
                    <a:pt x="1698797" y="637799"/>
                  </a:lnTo>
                  <a:lnTo>
                    <a:pt x="106302" y="637799"/>
                  </a:lnTo>
                  <a:lnTo>
                    <a:pt x="64924" y="629446"/>
                  </a:lnTo>
                  <a:lnTo>
                    <a:pt x="31135" y="606664"/>
                  </a:lnTo>
                  <a:lnTo>
                    <a:pt x="8353" y="572875"/>
                  </a:lnTo>
                  <a:lnTo>
                    <a:pt x="0" y="531497"/>
                  </a:lnTo>
                  <a:lnTo>
                    <a:pt x="0" y="10630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247720" y="2904991"/>
              <a:ext cx="1588770" cy="128270"/>
            </a:xfrm>
            <a:custGeom>
              <a:avLst/>
              <a:gdLst/>
              <a:ahLst/>
              <a:cxnLst/>
              <a:rect l="l" t="t" r="r" b="b"/>
              <a:pathLst>
                <a:path w="1588770" h="128269">
                  <a:moveTo>
                    <a:pt x="1567198" y="127799"/>
                  </a:moveTo>
                  <a:lnTo>
                    <a:pt x="21299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299" y="0"/>
                  </a:lnTo>
                  <a:lnTo>
                    <a:pt x="1572848" y="0"/>
                  </a:lnTo>
                  <a:lnTo>
                    <a:pt x="1578266" y="2244"/>
                  </a:lnTo>
                  <a:lnTo>
                    <a:pt x="1586255" y="10233"/>
                  </a:lnTo>
                  <a:lnTo>
                    <a:pt x="1588499" y="15651"/>
                  </a:lnTo>
                  <a:lnTo>
                    <a:pt x="1588499" y="106499"/>
                  </a:lnTo>
                  <a:lnTo>
                    <a:pt x="1586826" y="114790"/>
                  </a:lnTo>
                  <a:lnTo>
                    <a:pt x="1582261" y="121561"/>
                  </a:lnTo>
                  <a:lnTo>
                    <a:pt x="1575490" y="126126"/>
                  </a:lnTo>
                  <a:lnTo>
                    <a:pt x="1567198" y="127799"/>
                  </a:lnTo>
                  <a:close/>
                </a:path>
              </a:pathLst>
            </a:custGeom>
            <a:solidFill>
              <a:srgbClr val="F1C1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247720" y="2904991"/>
              <a:ext cx="1588770" cy="128270"/>
            </a:xfrm>
            <a:custGeom>
              <a:avLst/>
              <a:gdLst/>
              <a:ahLst/>
              <a:cxnLst/>
              <a:rect l="l" t="t" r="r" b="b"/>
              <a:pathLst>
                <a:path w="1588770" h="128269">
                  <a:moveTo>
                    <a:pt x="0" y="21300"/>
                  </a:move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299" y="0"/>
                  </a:lnTo>
                  <a:lnTo>
                    <a:pt x="1567198" y="0"/>
                  </a:lnTo>
                  <a:lnTo>
                    <a:pt x="1572848" y="0"/>
                  </a:lnTo>
                  <a:lnTo>
                    <a:pt x="1578266" y="2244"/>
                  </a:lnTo>
                  <a:lnTo>
                    <a:pt x="1582260" y="6238"/>
                  </a:lnTo>
                  <a:lnTo>
                    <a:pt x="1586255" y="10233"/>
                  </a:lnTo>
                  <a:lnTo>
                    <a:pt x="1588499" y="15651"/>
                  </a:lnTo>
                  <a:lnTo>
                    <a:pt x="1588499" y="21300"/>
                  </a:lnTo>
                  <a:lnTo>
                    <a:pt x="1588499" y="106499"/>
                  </a:lnTo>
                  <a:lnTo>
                    <a:pt x="1586826" y="114790"/>
                  </a:lnTo>
                  <a:lnTo>
                    <a:pt x="1582261" y="121561"/>
                  </a:lnTo>
                  <a:lnTo>
                    <a:pt x="1575490" y="126126"/>
                  </a:lnTo>
                  <a:lnTo>
                    <a:pt x="1567198" y="127799"/>
                  </a:lnTo>
                  <a:lnTo>
                    <a:pt x="21299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648202" y="2874911"/>
            <a:ext cx="7880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latin typeface="Arial"/>
                <a:cs typeface="Arial"/>
              </a:rPr>
              <a:t>Self-Attention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7242958" y="2522911"/>
            <a:ext cx="426720" cy="137795"/>
            <a:chOff x="7242958" y="2522911"/>
            <a:chExt cx="426720" cy="137795"/>
          </a:xfrm>
        </p:grpSpPr>
        <p:sp>
          <p:nvSpPr>
            <p:cNvPr id="40" name="object 40" descr=""/>
            <p:cNvSpPr/>
            <p:nvPr/>
          </p:nvSpPr>
          <p:spPr>
            <a:xfrm>
              <a:off x="7247721" y="2527673"/>
              <a:ext cx="417195" cy="128270"/>
            </a:xfrm>
            <a:custGeom>
              <a:avLst/>
              <a:gdLst/>
              <a:ahLst/>
              <a:cxnLst/>
              <a:rect l="l" t="t" r="r" b="b"/>
              <a:pathLst>
                <a:path w="417195" h="128269">
                  <a:moveTo>
                    <a:pt x="395698" y="127799"/>
                  </a:moveTo>
                  <a:lnTo>
                    <a:pt x="21299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299" y="0"/>
                  </a:lnTo>
                  <a:lnTo>
                    <a:pt x="401348" y="0"/>
                  </a:lnTo>
                  <a:lnTo>
                    <a:pt x="406766" y="2244"/>
                  </a:lnTo>
                  <a:lnTo>
                    <a:pt x="414755" y="10233"/>
                  </a:lnTo>
                  <a:lnTo>
                    <a:pt x="416999" y="15651"/>
                  </a:lnTo>
                  <a:lnTo>
                    <a:pt x="416999" y="106499"/>
                  </a:lnTo>
                  <a:lnTo>
                    <a:pt x="415326" y="114790"/>
                  </a:lnTo>
                  <a:lnTo>
                    <a:pt x="410761" y="121561"/>
                  </a:lnTo>
                  <a:lnTo>
                    <a:pt x="403990" y="126126"/>
                  </a:lnTo>
                  <a:lnTo>
                    <a:pt x="395698" y="127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247721" y="2527673"/>
              <a:ext cx="417195" cy="128270"/>
            </a:xfrm>
            <a:custGeom>
              <a:avLst/>
              <a:gdLst/>
              <a:ahLst/>
              <a:cxnLst/>
              <a:rect l="l" t="t" r="r" b="b"/>
              <a:pathLst>
                <a:path w="417195" h="128269">
                  <a:moveTo>
                    <a:pt x="0" y="21300"/>
                  </a:move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299" y="0"/>
                  </a:lnTo>
                  <a:lnTo>
                    <a:pt x="395698" y="0"/>
                  </a:lnTo>
                  <a:lnTo>
                    <a:pt x="401348" y="0"/>
                  </a:lnTo>
                  <a:lnTo>
                    <a:pt x="406766" y="2244"/>
                  </a:lnTo>
                  <a:lnTo>
                    <a:pt x="410760" y="6238"/>
                  </a:lnTo>
                  <a:lnTo>
                    <a:pt x="414755" y="10233"/>
                  </a:lnTo>
                  <a:lnTo>
                    <a:pt x="416999" y="15651"/>
                  </a:lnTo>
                  <a:lnTo>
                    <a:pt x="416999" y="21300"/>
                  </a:lnTo>
                  <a:lnTo>
                    <a:pt x="416999" y="106499"/>
                  </a:lnTo>
                  <a:lnTo>
                    <a:pt x="415326" y="114790"/>
                  </a:lnTo>
                  <a:lnTo>
                    <a:pt x="410761" y="121561"/>
                  </a:lnTo>
                  <a:lnTo>
                    <a:pt x="403990" y="126126"/>
                  </a:lnTo>
                  <a:lnTo>
                    <a:pt x="395698" y="127799"/>
                  </a:lnTo>
                  <a:lnTo>
                    <a:pt x="21299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351841" y="2497593"/>
            <a:ext cx="208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latin typeface="Arial"/>
                <a:cs typeface="Arial"/>
              </a:rPr>
              <a:t>NN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834987" y="2522911"/>
            <a:ext cx="426720" cy="137795"/>
            <a:chOff x="7834987" y="2522911"/>
            <a:chExt cx="426720" cy="137795"/>
          </a:xfrm>
        </p:grpSpPr>
        <p:sp>
          <p:nvSpPr>
            <p:cNvPr id="44" name="object 44" descr=""/>
            <p:cNvSpPr/>
            <p:nvPr/>
          </p:nvSpPr>
          <p:spPr>
            <a:xfrm>
              <a:off x="7839750" y="2527673"/>
              <a:ext cx="417195" cy="128270"/>
            </a:xfrm>
            <a:custGeom>
              <a:avLst/>
              <a:gdLst/>
              <a:ahLst/>
              <a:cxnLst/>
              <a:rect l="l" t="t" r="r" b="b"/>
              <a:pathLst>
                <a:path w="417195" h="128269">
                  <a:moveTo>
                    <a:pt x="395699" y="127799"/>
                  </a:moveTo>
                  <a:lnTo>
                    <a:pt x="21299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299" y="0"/>
                  </a:lnTo>
                  <a:lnTo>
                    <a:pt x="401348" y="0"/>
                  </a:lnTo>
                  <a:lnTo>
                    <a:pt x="406766" y="2244"/>
                  </a:lnTo>
                  <a:lnTo>
                    <a:pt x="414755" y="10233"/>
                  </a:lnTo>
                  <a:lnTo>
                    <a:pt x="416999" y="15651"/>
                  </a:lnTo>
                  <a:lnTo>
                    <a:pt x="416999" y="106499"/>
                  </a:lnTo>
                  <a:lnTo>
                    <a:pt x="415326" y="114790"/>
                  </a:lnTo>
                  <a:lnTo>
                    <a:pt x="410761" y="121561"/>
                  </a:lnTo>
                  <a:lnTo>
                    <a:pt x="403990" y="126126"/>
                  </a:lnTo>
                  <a:lnTo>
                    <a:pt x="395699" y="127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839750" y="2527673"/>
              <a:ext cx="417195" cy="128270"/>
            </a:xfrm>
            <a:custGeom>
              <a:avLst/>
              <a:gdLst/>
              <a:ahLst/>
              <a:cxnLst/>
              <a:rect l="l" t="t" r="r" b="b"/>
              <a:pathLst>
                <a:path w="417195" h="128269">
                  <a:moveTo>
                    <a:pt x="0" y="21300"/>
                  </a:move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299" y="0"/>
                  </a:lnTo>
                  <a:lnTo>
                    <a:pt x="395699" y="0"/>
                  </a:lnTo>
                  <a:lnTo>
                    <a:pt x="401348" y="0"/>
                  </a:lnTo>
                  <a:lnTo>
                    <a:pt x="406766" y="2244"/>
                  </a:lnTo>
                  <a:lnTo>
                    <a:pt x="410760" y="6238"/>
                  </a:lnTo>
                  <a:lnTo>
                    <a:pt x="414755" y="10233"/>
                  </a:lnTo>
                  <a:lnTo>
                    <a:pt x="416999" y="15651"/>
                  </a:lnTo>
                  <a:lnTo>
                    <a:pt x="416999" y="21300"/>
                  </a:lnTo>
                  <a:lnTo>
                    <a:pt x="416999" y="106499"/>
                  </a:lnTo>
                  <a:lnTo>
                    <a:pt x="415326" y="114790"/>
                  </a:lnTo>
                  <a:lnTo>
                    <a:pt x="410761" y="121561"/>
                  </a:lnTo>
                  <a:lnTo>
                    <a:pt x="403990" y="126126"/>
                  </a:lnTo>
                  <a:lnTo>
                    <a:pt x="395699" y="127799"/>
                  </a:lnTo>
                  <a:lnTo>
                    <a:pt x="21299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7943870" y="2497593"/>
            <a:ext cx="208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latin typeface="Arial"/>
                <a:cs typeface="Arial"/>
              </a:rPr>
              <a:t>NN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427016" y="2522911"/>
            <a:ext cx="426720" cy="137795"/>
            <a:chOff x="8427016" y="2522911"/>
            <a:chExt cx="426720" cy="137795"/>
          </a:xfrm>
        </p:grpSpPr>
        <p:sp>
          <p:nvSpPr>
            <p:cNvPr id="48" name="object 48" descr=""/>
            <p:cNvSpPr/>
            <p:nvPr/>
          </p:nvSpPr>
          <p:spPr>
            <a:xfrm>
              <a:off x="8431779" y="2527673"/>
              <a:ext cx="417195" cy="128270"/>
            </a:xfrm>
            <a:custGeom>
              <a:avLst/>
              <a:gdLst/>
              <a:ahLst/>
              <a:cxnLst/>
              <a:rect l="l" t="t" r="r" b="b"/>
              <a:pathLst>
                <a:path w="417195" h="128269">
                  <a:moveTo>
                    <a:pt x="395698" y="127799"/>
                  </a:moveTo>
                  <a:lnTo>
                    <a:pt x="21300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300" y="0"/>
                  </a:lnTo>
                  <a:lnTo>
                    <a:pt x="401348" y="0"/>
                  </a:lnTo>
                  <a:lnTo>
                    <a:pt x="406765" y="2244"/>
                  </a:lnTo>
                  <a:lnTo>
                    <a:pt x="414755" y="10233"/>
                  </a:lnTo>
                  <a:lnTo>
                    <a:pt x="416999" y="15651"/>
                  </a:lnTo>
                  <a:lnTo>
                    <a:pt x="416999" y="106499"/>
                  </a:lnTo>
                  <a:lnTo>
                    <a:pt x="415326" y="114790"/>
                  </a:lnTo>
                  <a:lnTo>
                    <a:pt x="410761" y="121561"/>
                  </a:lnTo>
                  <a:lnTo>
                    <a:pt x="403990" y="126126"/>
                  </a:lnTo>
                  <a:lnTo>
                    <a:pt x="395698" y="127799"/>
                  </a:lnTo>
                  <a:close/>
                </a:path>
              </a:pathLst>
            </a:custGeom>
            <a:solidFill>
              <a:srgbClr val="B6D7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431779" y="2527673"/>
              <a:ext cx="417195" cy="128270"/>
            </a:xfrm>
            <a:custGeom>
              <a:avLst/>
              <a:gdLst/>
              <a:ahLst/>
              <a:cxnLst/>
              <a:rect l="l" t="t" r="r" b="b"/>
              <a:pathLst>
                <a:path w="417195" h="128269">
                  <a:moveTo>
                    <a:pt x="0" y="21300"/>
                  </a:moveTo>
                  <a:lnTo>
                    <a:pt x="1673" y="13009"/>
                  </a:lnTo>
                  <a:lnTo>
                    <a:pt x="6238" y="6238"/>
                  </a:lnTo>
                  <a:lnTo>
                    <a:pt x="13009" y="1673"/>
                  </a:lnTo>
                  <a:lnTo>
                    <a:pt x="21300" y="0"/>
                  </a:lnTo>
                  <a:lnTo>
                    <a:pt x="395698" y="0"/>
                  </a:lnTo>
                  <a:lnTo>
                    <a:pt x="401348" y="0"/>
                  </a:lnTo>
                  <a:lnTo>
                    <a:pt x="406765" y="2244"/>
                  </a:lnTo>
                  <a:lnTo>
                    <a:pt x="410760" y="6238"/>
                  </a:lnTo>
                  <a:lnTo>
                    <a:pt x="414755" y="10233"/>
                  </a:lnTo>
                  <a:lnTo>
                    <a:pt x="416999" y="15651"/>
                  </a:lnTo>
                  <a:lnTo>
                    <a:pt x="416999" y="21300"/>
                  </a:lnTo>
                  <a:lnTo>
                    <a:pt x="416999" y="106499"/>
                  </a:lnTo>
                  <a:lnTo>
                    <a:pt x="415326" y="114790"/>
                  </a:lnTo>
                  <a:lnTo>
                    <a:pt x="410761" y="121561"/>
                  </a:lnTo>
                  <a:lnTo>
                    <a:pt x="403990" y="126126"/>
                  </a:lnTo>
                  <a:lnTo>
                    <a:pt x="395698" y="127799"/>
                  </a:lnTo>
                  <a:lnTo>
                    <a:pt x="21300" y="127799"/>
                  </a:lnTo>
                  <a:lnTo>
                    <a:pt x="13009" y="126126"/>
                  </a:lnTo>
                  <a:lnTo>
                    <a:pt x="6238" y="121561"/>
                  </a:lnTo>
                  <a:lnTo>
                    <a:pt x="1673" y="114790"/>
                  </a:lnTo>
                  <a:lnTo>
                    <a:pt x="0" y="106499"/>
                  </a:lnTo>
                  <a:lnTo>
                    <a:pt x="0" y="213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8535899" y="2497593"/>
            <a:ext cx="2089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latin typeface="Arial"/>
                <a:cs typeface="Arial"/>
              </a:rPr>
              <a:t>NN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7435169" y="2293996"/>
            <a:ext cx="1225550" cy="969010"/>
            <a:chOff x="7435169" y="2293996"/>
            <a:chExt cx="1225550" cy="969010"/>
          </a:xfrm>
        </p:grpSpPr>
        <p:sp>
          <p:nvSpPr>
            <p:cNvPr id="52" name="object 52" descr=""/>
            <p:cNvSpPr/>
            <p:nvPr/>
          </p:nvSpPr>
          <p:spPr>
            <a:xfrm>
              <a:off x="7455664" y="3096620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439931" y="30533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3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439931" y="30533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3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047735" y="3096620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8032002" y="30533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4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032002" y="30533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4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639764" y="3096620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624031" y="30533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3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624031" y="3053395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3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455706" y="2719302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439974" y="26760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3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7439974" y="26760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3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047735" y="2719302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8032002" y="26760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4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8032002" y="26760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4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8639764" y="2719302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8624031" y="26760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3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624031" y="267607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3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7455706" y="2341984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439974" y="229875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3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7439974" y="229875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3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8047735" y="2341984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8032002" y="229875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4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8032002" y="229875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4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8639764" y="2341984"/>
              <a:ext cx="635" cy="161290"/>
            </a:xfrm>
            <a:custGeom>
              <a:avLst/>
              <a:gdLst/>
              <a:ahLst/>
              <a:cxnLst/>
              <a:rect l="l" t="t" r="r" b="b"/>
              <a:pathLst>
                <a:path w="634" h="161289">
                  <a:moveTo>
                    <a:pt x="442" y="16125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8624031" y="229875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268"/>
                  </a:moveTo>
                  <a:lnTo>
                    <a:pt x="15613" y="0"/>
                  </a:lnTo>
                  <a:lnTo>
                    <a:pt x="31465" y="43182"/>
                  </a:lnTo>
                  <a:lnTo>
                    <a:pt x="0" y="43268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8624031" y="229875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182"/>
                  </a:moveTo>
                  <a:lnTo>
                    <a:pt x="15613" y="0"/>
                  </a:lnTo>
                  <a:lnTo>
                    <a:pt x="0" y="43268"/>
                  </a:lnTo>
                  <a:lnTo>
                    <a:pt x="31465" y="4318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7711602" y="3364263"/>
            <a:ext cx="6737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Encoder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4312445" y="4604786"/>
            <a:ext cx="51879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Inputs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Architecture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35"/>
              <a:t> </a:t>
            </a:r>
            <a:r>
              <a:rPr dirty="0" spc="40"/>
              <a:t>BERT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871733" y="3827913"/>
            <a:ext cx="11341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8825" algn="l"/>
              </a:tabLst>
            </a:pPr>
            <a:r>
              <a:rPr dirty="0" sz="1400" spc="-10">
                <a:latin typeface="Trebuchet MS"/>
                <a:cs typeface="Trebuchet MS"/>
              </a:rPr>
              <a:t>[CLS]</a:t>
            </a:r>
            <a:r>
              <a:rPr dirty="0" sz="1400">
                <a:latin typeface="Trebuchet MS"/>
                <a:cs typeface="Trebuchet MS"/>
              </a:rPr>
              <a:t>	</a:t>
            </a:r>
            <a:r>
              <a:rPr dirty="0" sz="1400" spc="-25">
                <a:latin typeface="Trebuchet MS"/>
                <a:cs typeface="Trebuchet MS"/>
              </a:rPr>
              <a:t>How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82837" y="1304562"/>
            <a:ext cx="4362450" cy="2462530"/>
            <a:chOff x="4582837" y="1304562"/>
            <a:chExt cx="4362450" cy="2462530"/>
          </a:xfrm>
        </p:grpSpPr>
        <p:sp>
          <p:nvSpPr>
            <p:cNvPr id="5" name="object 5" descr=""/>
            <p:cNvSpPr/>
            <p:nvPr/>
          </p:nvSpPr>
          <p:spPr>
            <a:xfrm>
              <a:off x="4587599" y="1616375"/>
              <a:ext cx="4352925" cy="1911985"/>
            </a:xfrm>
            <a:custGeom>
              <a:avLst/>
              <a:gdLst/>
              <a:ahLst/>
              <a:cxnLst/>
              <a:rect l="l" t="t" r="r" b="b"/>
              <a:pathLst>
                <a:path w="4352925" h="1911985">
                  <a:moveTo>
                    <a:pt x="4033793" y="1911599"/>
                  </a:moveTo>
                  <a:lnTo>
                    <a:pt x="318606" y="1911599"/>
                  </a:lnTo>
                  <a:lnTo>
                    <a:pt x="271524" y="1908145"/>
                  </a:lnTo>
                  <a:lnTo>
                    <a:pt x="226588" y="1898110"/>
                  </a:lnTo>
                  <a:lnTo>
                    <a:pt x="184289" y="1881987"/>
                  </a:lnTo>
                  <a:lnTo>
                    <a:pt x="145121" y="1860270"/>
                  </a:lnTo>
                  <a:lnTo>
                    <a:pt x="109577" y="1833451"/>
                  </a:lnTo>
                  <a:lnTo>
                    <a:pt x="78148" y="1802022"/>
                  </a:lnTo>
                  <a:lnTo>
                    <a:pt x="51329" y="1766478"/>
                  </a:lnTo>
                  <a:lnTo>
                    <a:pt x="29612" y="1727309"/>
                  </a:lnTo>
                  <a:lnTo>
                    <a:pt x="13489" y="1685011"/>
                  </a:lnTo>
                  <a:lnTo>
                    <a:pt x="3454" y="1640074"/>
                  </a:lnTo>
                  <a:lnTo>
                    <a:pt x="0" y="1592993"/>
                  </a:lnTo>
                  <a:lnTo>
                    <a:pt x="0" y="318606"/>
                  </a:lnTo>
                  <a:lnTo>
                    <a:pt x="3454" y="271525"/>
                  </a:lnTo>
                  <a:lnTo>
                    <a:pt x="13489" y="226588"/>
                  </a:lnTo>
                  <a:lnTo>
                    <a:pt x="29612" y="184290"/>
                  </a:lnTo>
                  <a:lnTo>
                    <a:pt x="51329" y="145121"/>
                  </a:lnTo>
                  <a:lnTo>
                    <a:pt x="78148" y="109577"/>
                  </a:lnTo>
                  <a:lnTo>
                    <a:pt x="109577" y="78148"/>
                  </a:lnTo>
                  <a:lnTo>
                    <a:pt x="145121" y="51329"/>
                  </a:lnTo>
                  <a:lnTo>
                    <a:pt x="184289" y="29612"/>
                  </a:lnTo>
                  <a:lnTo>
                    <a:pt x="226588" y="13489"/>
                  </a:lnTo>
                  <a:lnTo>
                    <a:pt x="271524" y="3454"/>
                  </a:lnTo>
                  <a:lnTo>
                    <a:pt x="318606" y="0"/>
                  </a:lnTo>
                  <a:lnTo>
                    <a:pt x="4033793" y="0"/>
                  </a:lnTo>
                  <a:lnTo>
                    <a:pt x="4083935" y="3969"/>
                  </a:lnTo>
                  <a:lnTo>
                    <a:pt x="4132390" y="15639"/>
                  </a:lnTo>
                  <a:lnTo>
                    <a:pt x="4178304" y="34657"/>
                  </a:lnTo>
                  <a:lnTo>
                    <a:pt x="4220819" y="60668"/>
                  </a:lnTo>
                  <a:lnTo>
                    <a:pt x="4259081" y="93317"/>
                  </a:lnTo>
                  <a:lnTo>
                    <a:pt x="4291731" y="131579"/>
                  </a:lnTo>
                  <a:lnTo>
                    <a:pt x="4317742" y="174095"/>
                  </a:lnTo>
                  <a:lnTo>
                    <a:pt x="4336760" y="220008"/>
                  </a:lnTo>
                  <a:lnTo>
                    <a:pt x="4348430" y="268464"/>
                  </a:lnTo>
                  <a:lnTo>
                    <a:pt x="4352399" y="318606"/>
                  </a:lnTo>
                  <a:lnTo>
                    <a:pt x="4352399" y="1592993"/>
                  </a:lnTo>
                  <a:lnTo>
                    <a:pt x="4348945" y="1640074"/>
                  </a:lnTo>
                  <a:lnTo>
                    <a:pt x="4338910" y="1685011"/>
                  </a:lnTo>
                  <a:lnTo>
                    <a:pt x="4322787" y="1727309"/>
                  </a:lnTo>
                  <a:lnTo>
                    <a:pt x="4301070" y="1766478"/>
                  </a:lnTo>
                  <a:lnTo>
                    <a:pt x="4274251" y="1802022"/>
                  </a:lnTo>
                  <a:lnTo>
                    <a:pt x="4242822" y="1833451"/>
                  </a:lnTo>
                  <a:lnTo>
                    <a:pt x="4207278" y="1860270"/>
                  </a:lnTo>
                  <a:lnTo>
                    <a:pt x="4168110" y="1881987"/>
                  </a:lnTo>
                  <a:lnTo>
                    <a:pt x="4125811" y="1898110"/>
                  </a:lnTo>
                  <a:lnTo>
                    <a:pt x="4080875" y="1908145"/>
                  </a:lnTo>
                  <a:lnTo>
                    <a:pt x="4033793" y="1911599"/>
                  </a:lnTo>
                  <a:close/>
                </a:path>
              </a:pathLst>
            </a:custGeom>
            <a:solidFill>
              <a:srgbClr val="FFE4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87599" y="1352550"/>
              <a:ext cx="4352925" cy="2409825"/>
            </a:xfrm>
            <a:custGeom>
              <a:avLst/>
              <a:gdLst/>
              <a:ahLst/>
              <a:cxnLst/>
              <a:rect l="l" t="t" r="r" b="b"/>
              <a:pathLst>
                <a:path w="4352925" h="2409825">
                  <a:moveTo>
                    <a:pt x="0" y="582431"/>
                  </a:moveTo>
                  <a:lnTo>
                    <a:pt x="3454" y="535350"/>
                  </a:lnTo>
                  <a:lnTo>
                    <a:pt x="13489" y="490413"/>
                  </a:lnTo>
                  <a:lnTo>
                    <a:pt x="29612" y="448115"/>
                  </a:lnTo>
                  <a:lnTo>
                    <a:pt x="51329" y="408946"/>
                  </a:lnTo>
                  <a:lnTo>
                    <a:pt x="78148" y="373402"/>
                  </a:lnTo>
                  <a:lnTo>
                    <a:pt x="109577" y="341973"/>
                  </a:lnTo>
                  <a:lnTo>
                    <a:pt x="145121" y="315154"/>
                  </a:lnTo>
                  <a:lnTo>
                    <a:pt x="184289" y="293437"/>
                  </a:lnTo>
                  <a:lnTo>
                    <a:pt x="226588" y="277314"/>
                  </a:lnTo>
                  <a:lnTo>
                    <a:pt x="271524" y="267279"/>
                  </a:lnTo>
                  <a:lnTo>
                    <a:pt x="318606" y="263824"/>
                  </a:lnTo>
                  <a:lnTo>
                    <a:pt x="4033793" y="263824"/>
                  </a:lnTo>
                  <a:lnTo>
                    <a:pt x="4083935" y="267794"/>
                  </a:lnTo>
                  <a:lnTo>
                    <a:pt x="4132390" y="279464"/>
                  </a:lnTo>
                  <a:lnTo>
                    <a:pt x="4178304" y="298482"/>
                  </a:lnTo>
                  <a:lnTo>
                    <a:pt x="4220819" y="324493"/>
                  </a:lnTo>
                  <a:lnTo>
                    <a:pt x="4259081" y="357142"/>
                  </a:lnTo>
                  <a:lnTo>
                    <a:pt x="4291731" y="395404"/>
                  </a:lnTo>
                  <a:lnTo>
                    <a:pt x="4317742" y="437920"/>
                  </a:lnTo>
                  <a:lnTo>
                    <a:pt x="4336760" y="483833"/>
                  </a:lnTo>
                  <a:lnTo>
                    <a:pt x="4348430" y="532289"/>
                  </a:lnTo>
                  <a:lnTo>
                    <a:pt x="4352399" y="582431"/>
                  </a:lnTo>
                  <a:lnTo>
                    <a:pt x="4352399" y="1856818"/>
                  </a:lnTo>
                  <a:lnTo>
                    <a:pt x="4348945" y="1903899"/>
                  </a:lnTo>
                  <a:lnTo>
                    <a:pt x="4338910" y="1948836"/>
                  </a:lnTo>
                  <a:lnTo>
                    <a:pt x="4322787" y="1991134"/>
                  </a:lnTo>
                  <a:lnTo>
                    <a:pt x="4301070" y="2030303"/>
                  </a:lnTo>
                  <a:lnTo>
                    <a:pt x="4274251" y="2065847"/>
                  </a:lnTo>
                  <a:lnTo>
                    <a:pt x="4242822" y="2097276"/>
                  </a:lnTo>
                  <a:lnTo>
                    <a:pt x="4207278" y="2124095"/>
                  </a:lnTo>
                  <a:lnTo>
                    <a:pt x="4168110" y="2145812"/>
                  </a:lnTo>
                  <a:lnTo>
                    <a:pt x="4125811" y="2161935"/>
                  </a:lnTo>
                  <a:lnTo>
                    <a:pt x="4080875" y="2171970"/>
                  </a:lnTo>
                  <a:lnTo>
                    <a:pt x="4033793" y="2175424"/>
                  </a:lnTo>
                  <a:lnTo>
                    <a:pt x="318606" y="2175424"/>
                  </a:lnTo>
                  <a:lnTo>
                    <a:pt x="271524" y="2171970"/>
                  </a:lnTo>
                  <a:lnTo>
                    <a:pt x="226588" y="2161935"/>
                  </a:lnTo>
                  <a:lnTo>
                    <a:pt x="184289" y="2145812"/>
                  </a:lnTo>
                  <a:lnTo>
                    <a:pt x="145121" y="2124095"/>
                  </a:lnTo>
                  <a:lnTo>
                    <a:pt x="109577" y="2097276"/>
                  </a:lnTo>
                  <a:lnTo>
                    <a:pt x="78148" y="2065847"/>
                  </a:lnTo>
                  <a:lnTo>
                    <a:pt x="51329" y="2030303"/>
                  </a:lnTo>
                  <a:lnTo>
                    <a:pt x="29612" y="1991134"/>
                  </a:lnTo>
                  <a:lnTo>
                    <a:pt x="13489" y="1948836"/>
                  </a:lnTo>
                  <a:lnTo>
                    <a:pt x="3454" y="1903899"/>
                  </a:lnTo>
                  <a:lnTo>
                    <a:pt x="0" y="1856818"/>
                  </a:lnTo>
                  <a:lnTo>
                    <a:pt x="0" y="582431"/>
                  </a:lnTo>
                  <a:close/>
                </a:path>
                <a:path w="4352925" h="2409825">
                  <a:moveTo>
                    <a:pt x="502299" y="2409449"/>
                  </a:moveTo>
                  <a:lnTo>
                    <a:pt x="50229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741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741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811799" y="1352550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960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960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37699" y="1352550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219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219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442699" y="1352550"/>
              <a:ext cx="0" cy="2409825"/>
            </a:xfrm>
            <a:custGeom>
              <a:avLst/>
              <a:gdLst/>
              <a:ahLst/>
              <a:cxnLst/>
              <a:rect l="l" t="t" r="r" b="b"/>
              <a:pathLst>
                <a:path w="0" h="2409825">
                  <a:moveTo>
                    <a:pt x="0" y="24094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4269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426967" y="13093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838399" y="1785650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38399" y="1785650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372772" y="1789196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833637" y="3076287"/>
            <a:ext cx="3860800" cy="306070"/>
            <a:chOff x="4833637" y="3076287"/>
            <a:chExt cx="3860800" cy="306070"/>
          </a:xfrm>
        </p:grpSpPr>
        <p:sp>
          <p:nvSpPr>
            <p:cNvPr id="22" name="object 22" descr=""/>
            <p:cNvSpPr/>
            <p:nvPr/>
          </p:nvSpPr>
          <p:spPr>
            <a:xfrm>
              <a:off x="4838400" y="30810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38400" y="30810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5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372772" y="3084597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833637" y="2619087"/>
            <a:ext cx="3860800" cy="306070"/>
            <a:chOff x="4833637" y="2619087"/>
            <a:chExt cx="3860800" cy="306070"/>
          </a:xfrm>
        </p:grpSpPr>
        <p:sp>
          <p:nvSpPr>
            <p:cNvPr id="26" name="object 26" descr=""/>
            <p:cNvSpPr/>
            <p:nvPr/>
          </p:nvSpPr>
          <p:spPr>
            <a:xfrm>
              <a:off x="4838400" y="26238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3801399" y="296399"/>
                  </a:move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838400" y="2623849"/>
              <a:ext cx="3851275" cy="296545"/>
            </a:xfrm>
            <a:custGeom>
              <a:avLst/>
              <a:gdLst/>
              <a:ahLst/>
              <a:cxnLst/>
              <a:rect l="l" t="t" r="r" b="b"/>
              <a:pathLst>
                <a:path w="3851275" h="296544">
                  <a:moveTo>
                    <a:pt x="0" y="49400"/>
                  </a:moveTo>
                  <a:lnTo>
                    <a:pt x="3882" y="30171"/>
                  </a:lnTo>
                  <a:lnTo>
                    <a:pt x="14469" y="14469"/>
                  </a:lnTo>
                  <a:lnTo>
                    <a:pt x="30171" y="3882"/>
                  </a:lnTo>
                  <a:lnTo>
                    <a:pt x="49401" y="0"/>
                  </a:lnTo>
                  <a:lnTo>
                    <a:pt x="3801399" y="0"/>
                  </a:lnTo>
                  <a:lnTo>
                    <a:pt x="3842499" y="21993"/>
                  </a:lnTo>
                  <a:lnTo>
                    <a:pt x="3850799" y="49400"/>
                  </a:lnTo>
                  <a:lnTo>
                    <a:pt x="3850799" y="246998"/>
                  </a:lnTo>
                  <a:lnTo>
                    <a:pt x="3846917" y="266228"/>
                  </a:lnTo>
                  <a:lnTo>
                    <a:pt x="3836330" y="281930"/>
                  </a:lnTo>
                  <a:lnTo>
                    <a:pt x="3820628" y="292517"/>
                  </a:lnTo>
                  <a:lnTo>
                    <a:pt x="3801399" y="296399"/>
                  </a:lnTo>
                  <a:lnTo>
                    <a:pt x="49401" y="296399"/>
                  </a:lnTo>
                  <a:lnTo>
                    <a:pt x="30171" y="292517"/>
                  </a:lnTo>
                  <a:lnTo>
                    <a:pt x="14469" y="281930"/>
                  </a:lnTo>
                  <a:lnTo>
                    <a:pt x="3882" y="266228"/>
                  </a:lnTo>
                  <a:lnTo>
                    <a:pt x="0" y="246998"/>
                  </a:lnTo>
                  <a:lnTo>
                    <a:pt x="0" y="4940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372772" y="2627397"/>
            <a:ext cx="7823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504195" y="4362136"/>
            <a:ext cx="518795" cy="2343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80"/>
              </a:lnSpc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Inputs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223622" y="3827913"/>
            <a:ext cx="43878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Trebuchet MS"/>
                <a:cs typeface="Trebuchet MS"/>
              </a:rPr>
              <a:t>[SEP]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400358" y="3827913"/>
            <a:ext cx="2749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rebuchet MS"/>
                <a:cs typeface="Trebuchet MS"/>
              </a:rPr>
              <a:t>are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208408" y="382791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208408" y="2227713"/>
            <a:ext cx="3206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b="1">
                <a:latin typeface="Georgia"/>
                <a:cs typeface="Georgia"/>
              </a:rPr>
              <a:t>-</a:t>
            </a:r>
            <a:r>
              <a:rPr dirty="0" sz="1400" spc="5" b="1">
                <a:latin typeface="Georgia"/>
                <a:cs typeface="Georgia"/>
              </a:rPr>
              <a:t> </a:t>
            </a:r>
            <a:r>
              <a:rPr dirty="0" sz="1400" spc="-50" b="1">
                <a:latin typeface="Georgia"/>
                <a:cs typeface="Georgia"/>
              </a:rPr>
              <a:t>-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38294" y="908262"/>
            <a:ext cx="6508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1155CC"/>
                </a:solidFill>
                <a:latin typeface="Trebuchet MS"/>
                <a:cs typeface="Trebuchet MS"/>
              </a:rPr>
              <a:t>Outputs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49999" y="1355981"/>
            <a:ext cx="3057525" cy="5759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0">
                <a:latin typeface="Trebuchet MS"/>
                <a:cs typeface="Trebuchet MS"/>
              </a:rPr>
              <a:t>[CLS]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[SEP]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tokens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are </a:t>
            </a:r>
            <a:r>
              <a:rPr dirty="0" sz="1800">
                <a:latin typeface="Trebuchet MS"/>
                <a:cs typeface="Trebuchet MS"/>
              </a:rPr>
              <a:t>special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tokens.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49999" y="2184656"/>
            <a:ext cx="3689350" cy="85216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dirty="0" sz="1800" spc="-10">
                <a:latin typeface="Trebuchet MS"/>
                <a:cs typeface="Trebuchet MS"/>
              </a:rPr>
              <a:t>[CLS]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token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is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prepended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at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start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[SEP]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token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is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appended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at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end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the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sequence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2025-03-04T06:20:46Z</dcterms:created>
  <dcterms:modified xsi:type="dcterms:W3CDTF">2025-03-04T06:20:46Z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