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56337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22500" y="1996593"/>
            <a:ext cx="3695700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6F6F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03518" y="429066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9393" y="3214865"/>
            <a:ext cx="2517775" cy="92583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495"/>
              </a:spcBef>
            </a:pPr>
            <a:r>
              <a:rPr sz="21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NLP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3 : </a:t>
            </a:r>
            <a:r>
              <a:rPr sz="17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04800" y="4629150"/>
            <a:ext cx="1783282" cy="370569"/>
            <a:chOff x="478702" y="6051353"/>
            <a:chExt cx="2486753" cy="51675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9" name="Picture 8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8840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4. Gensim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50" y="2053825"/>
            <a:ext cx="3314699" cy="13133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2500" y="1996593"/>
            <a:ext cx="3918585" cy="14046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like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modeling, document indexing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retrieval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809625">
              <a:lnSpc>
                <a:spcPct val="100699"/>
              </a:lnSpc>
            </a:pP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embedding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capture semantic relationships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498090" cy="1179830"/>
            <a:chOff x="5026597" y="3480501"/>
            <a:chExt cx="2498090" cy="117983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1387325" y="529394"/>
                  </a:moveTo>
                  <a:lnTo>
                    <a:pt x="213481" y="529394"/>
                  </a:lnTo>
                  <a:lnTo>
                    <a:pt x="156756" y="524114"/>
                  </a:lnTo>
                  <a:lnTo>
                    <a:pt x="105767" y="509215"/>
                  </a:lnTo>
                  <a:lnTo>
                    <a:pt x="62556" y="486106"/>
                  </a:lnTo>
                  <a:lnTo>
                    <a:pt x="29163" y="456199"/>
                  </a:lnTo>
                  <a:lnTo>
                    <a:pt x="7631" y="420903"/>
                  </a:lnTo>
                  <a:lnTo>
                    <a:pt x="0" y="381630"/>
                  </a:lnTo>
                  <a:lnTo>
                    <a:pt x="0" y="147690"/>
                  </a:lnTo>
                  <a:lnTo>
                    <a:pt x="7631" y="108422"/>
                  </a:lnTo>
                  <a:lnTo>
                    <a:pt x="29163" y="73140"/>
                  </a:lnTo>
                  <a:lnTo>
                    <a:pt x="62556" y="43251"/>
                  </a:lnTo>
                  <a:lnTo>
                    <a:pt x="105767" y="20160"/>
                  </a:lnTo>
                  <a:lnTo>
                    <a:pt x="156756" y="5274"/>
                  </a:lnTo>
                  <a:lnTo>
                    <a:pt x="213481" y="0"/>
                  </a:lnTo>
                  <a:lnTo>
                    <a:pt x="1387325" y="0"/>
                  </a:lnTo>
                  <a:lnTo>
                    <a:pt x="1444110" y="5274"/>
                  </a:lnTo>
                  <a:lnTo>
                    <a:pt x="1495115" y="20160"/>
                  </a:lnTo>
                  <a:lnTo>
                    <a:pt x="1538314" y="43251"/>
                  </a:lnTo>
                  <a:lnTo>
                    <a:pt x="1571680" y="73140"/>
                  </a:lnTo>
                  <a:lnTo>
                    <a:pt x="1593187" y="108422"/>
                  </a:lnTo>
                  <a:lnTo>
                    <a:pt x="1600806" y="147690"/>
                  </a:lnTo>
                  <a:lnTo>
                    <a:pt x="1600806" y="381630"/>
                  </a:lnTo>
                  <a:lnTo>
                    <a:pt x="1593187" y="420903"/>
                  </a:lnTo>
                  <a:lnTo>
                    <a:pt x="1571680" y="456199"/>
                  </a:lnTo>
                  <a:lnTo>
                    <a:pt x="1538314" y="486106"/>
                  </a:lnTo>
                  <a:lnTo>
                    <a:pt x="1495115" y="509215"/>
                  </a:lnTo>
                  <a:lnTo>
                    <a:pt x="1444110" y="524114"/>
                  </a:lnTo>
                  <a:lnTo>
                    <a:pt x="1387325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26947" y="4235465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84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5. Scikit-Learn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874" y="2033149"/>
            <a:ext cx="3190799" cy="1576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2500" y="2134706"/>
            <a:ext cx="3332479" cy="1128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machine learning and statistical modeling including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classification, regression, clustering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analysis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1694396" y="637148"/>
                </a:moveTo>
                <a:lnTo>
                  <a:pt x="260740" y="637148"/>
                </a:lnTo>
                <a:lnTo>
                  <a:pt x="208220" y="633539"/>
                </a:lnTo>
                <a:lnTo>
                  <a:pt x="159289" y="623185"/>
                </a:lnTo>
                <a:lnTo>
                  <a:pt x="115000" y="606800"/>
                </a:lnTo>
                <a:lnTo>
                  <a:pt x="76405" y="585099"/>
                </a:lnTo>
                <a:lnTo>
                  <a:pt x="44555" y="558794"/>
                </a:lnTo>
                <a:lnTo>
                  <a:pt x="20503" y="528599"/>
                </a:lnTo>
                <a:lnTo>
                  <a:pt x="0" y="459393"/>
                </a:lnTo>
                <a:lnTo>
                  <a:pt x="0" y="177755"/>
                </a:lnTo>
                <a:lnTo>
                  <a:pt x="20503" y="108549"/>
                </a:lnTo>
                <a:lnTo>
                  <a:pt x="44555" y="78354"/>
                </a:lnTo>
                <a:lnTo>
                  <a:pt x="76405" y="52049"/>
                </a:lnTo>
                <a:lnTo>
                  <a:pt x="115000" y="30348"/>
                </a:lnTo>
                <a:lnTo>
                  <a:pt x="159289" y="13963"/>
                </a:lnTo>
                <a:lnTo>
                  <a:pt x="208220" y="3609"/>
                </a:lnTo>
                <a:lnTo>
                  <a:pt x="260740" y="0"/>
                </a:lnTo>
                <a:lnTo>
                  <a:pt x="1694396" y="0"/>
                </a:lnTo>
                <a:lnTo>
                  <a:pt x="1746934" y="3609"/>
                </a:lnTo>
                <a:lnTo>
                  <a:pt x="1795878" y="13963"/>
                </a:lnTo>
                <a:lnTo>
                  <a:pt x="1840177" y="30348"/>
                </a:lnTo>
                <a:lnTo>
                  <a:pt x="1878778" y="52049"/>
                </a:lnTo>
                <a:lnTo>
                  <a:pt x="1910631" y="78354"/>
                </a:lnTo>
                <a:lnTo>
                  <a:pt x="1934685" y="108549"/>
                </a:lnTo>
                <a:lnTo>
                  <a:pt x="1955190" y="177755"/>
                </a:lnTo>
                <a:lnTo>
                  <a:pt x="1955190" y="459393"/>
                </a:lnTo>
                <a:lnTo>
                  <a:pt x="1934685" y="528599"/>
                </a:lnTo>
                <a:lnTo>
                  <a:pt x="1910631" y="558794"/>
                </a:lnTo>
                <a:lnTo>
                  <a:pt x="1878778" y="585099"/>
                </a:lnTo>
                <a:lnTo>
                  <a:pt x="1840177" y="606800"/>
                </a:lnTo>
                <a:lnTo>
                  <a:pt x="1795878" y="623185"/>
                </a:lnTo>
                <a:lnTo>
                  <a:pt x="1746934" y="633539"/>
                </a:lnTo>
                <a:lnTo>
                  <a:pt x="1694396" y="637148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70637" y="3086336"/>
            <a:ext cx="1564640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3495" marR="5080" indent="-11430">
              <a:lnSpc>
                <a:spcPct val="100699"/>
              </a:lnSpc>
              <a:spcBef>
                <a:spcPts val="85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84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6. Hugging Face Transformers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74" y="1763850"/>
            <a:ext cx="3047999" cy="19844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Focus on deep learning-based transformer models like </a:t>
            </a:r>
            <a:r>
              <a:rPr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 and GPT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b="1" dirty="0">
              <a:solidFill>
                <a:srgbClr val="2261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Various tools for </a:t>
            </a:r>
            <a:r>
              <a:rPr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tasks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9924"/>
            <a:ext cx="2941320" cy="1447800"/>
            <a:chOff x="5349791" y="2039924"/>
            <a:chExt cx="2941320" cy="144780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1575619" y="637160"/>
                  </a:moveTo>
                  <a:lnTo>
                    <a:pt x="242463" y="637160"/>
                  </a:lnTo>
                  <a:lnTo>
                    <a:pt x="186835" y="632462"/>
                  </a:lnTo>
                  <a:lnTo>
                    <a:pt x="135787" y="619079"/>
                  </a:lnTo>
                  <a:lnTo>
                    <a:pt x="90769" y="598081"/>
                  </a:lnTo>
                  <a:lnTo>
                    <a:pt x="53232" y="570536"/>
                  </a:lnTo>
                  <a:lnTo>
                    <a:pt x="24625" y="537515"/>
                  </a:lnTo>
                  <a:lnTo>
                    <a:pt x="6398" y="500085"/>
                  </a:lnTo>
                  <a:lnTo>
                    <a:pt x="0" y="459316"/>
                  </a:lnTo>
                  <a:lnTo>
                    <a:pt x="0" y="177754"/>
                  </a:lnTo>
                  <a:lnTo>
                    <a:pt x="6398" y="136990"/>
                  </a:lnTo>
                  <a:lnTo>
                    <a:pt x="24625" y="99574"/>
                  </a:lnTo>
                  <a:lnTo>
                    <a:pt x="53232" y="66569"/>
                  </a:lnTo>
                  <a:lnTo>
                    <a:pt x="90769" y="39044"/>
                  </a:lnTo>
                  <a:lnTo>
                    <a:pt x="135787" y="18063"/>
                  </a:lnTo>
                  <a:lnTo>
                    <a:pt x="186835" y="4693"/>
                  </a:lnTo>
                  <a:lnTo>
                    <a:pt x="242463" y="0"/>
                  </a:lnTo>
                  <a:lnTo>
                    <a:pt x="1575619" y="0"/>
                  </a:lnTo>
                  <a:lnTo>
                    <a:pt x="1631194" y="4693"/>
                  </a:lnTo>
                  <a:lnTo>
                    <a:pt x="1682202" y="18063"/>
                  </a:lnTo>
                  <a:lnTo>
                    <a:pt x="1727194" y="39044"/>
                  </a:lnTo>
                  <a:lnTo>
                    <a:pt x="1764715" y="66569"/>
                  </a:lnTo>
                  <a:lnTo>
                    <a:pt x="1793314" y="99574"/>
                  </a:lnTo>
                  <a:lnTo>
                    <a:pt x="1811538" y="136990"/>
                  </a:lnTo>
                  <a:lnTo>
                    <a:pt x="1817936" y="177754"/>
                  </a:lnTo>
                  <a:lnTo>
                    <a:pt x="1817936" y="459316"/>
                  </a:lnTo>
                  <a:lnTo>
                    <a:pt x="1811538" y="500085"/>
                  </a:lnTo>
                  <a:lnTo>
                    <a:pt x="1793314" y="537515"/>
                  </a:lnTo>
                  <a:lnTo>
                    <a:pt x="1764715" y="570536"/>
                  </a:lnTo>
                  <a:lnTo>
                    <a:pt x="1727194" y="598081"/>
                  </a:lnTo>
                  <a:lnTo>
                    <a:pt x="1682202" y="619079"/>
                  </a:lnTo>
                  <a:lnTo>
                    <a:pt x="1631194" y="632462"/>
                  </a:lnTo>
                  <a:lnTo>
                    <a:pt x="157561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7355" y="2231901"/>
            <a:ext cx="1327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4" y="1245348"/>
            <a:ext cx="467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40604"/>
            <a:ext cx="2864485" cy="1223645"/>
            <a:chOff x="5063185" y="1140604"/>
            <a:chExt cx="2864485" cy="1223645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1694449" y="637160"/>
                  </a:moveTo>
                  <a:lnTo>
                    <a:pt x="260741" y="637160"/>
                  </a:lnTo>
                  <a:lnTo>
                    <a:pt x="208159" y="633550"/>
                  </a:lnTo>
                  <a:lnTo>
                    <a:pt x="159200" y="623194"/>
                  </a:lnTo>
                  <a:lnTo>
                    <a:pt x="114907" y="606808"/>
                  </a:lnTo>
                  <a:lnTo>
                    <a:pt x="76326" y="585105"/>
                  </a:lnTo>
                  <a:lnTo>
                    <a:pt x="44500" y="558799"/>
                  </a:lnTo>
                  <a:lnTo>
                    <a:pt x="20474" y="528604"/>
                  </a:lnTo>
                  <a:lnTo>
                    <a:pt x="0" y="459405"/>
                  </a:lnTo>
                  <a:lnTo>
                    <a:pt x="0" y="177844"/>
                  </a:lnTo>
                  <a:lnTo>
                    <a:pt x="20471" y="108631"/>
                  </a:lnTo>
                  <a:lnTo>
                    <a:pt x="44491" y="78422"/>
                  </a:lnTo>
                  <a:lnTo>
                    <a:pt x="76306" y="52100"/>
                  </a:lnTo>
                  <a:lnTo>
                    <a:pt x="114868" y="30380"/>
                  </a:lnTo>
                  <a:lnTo>
                    <a:pt x="159133" y="13979"/>
                  </a:lnTo>
                  <a:lnTo>
                    <a:pt x="208053" y="3614"/>
                  </a:lnTo>
                  <a:lnTo>
                    <a:pt x="260583" y="0"/>
                  </a:lnTo>
                  <a:lnTo>
                    <a:pt x="1694449" y="0"/>
                  </a:lnTo>
                  <a:lnTo>
                    <a:pt x="1746970" y="3614"/>
                  </a:lnTo>
                  <a:lnTo>
                    <a:pt x="1795901" y="13979"/>
                  </a:lnTo>
                  <a:lnTo>
                    <a:pt x="1840190" y="30380"/>
                  </a:lnTo>
                  <a:lnTo>
                    <a:pt x="1878785" y="52100"/>
                  </a:lnTo>
                  <a:lnTo>
                    <a:pt x="1910634" y="78422"/>
                  </a:lnTo>
                  <a:lnTo>
                    <a:pt x="1934686" y="108631"/>
                  </a:lnTo>
                  <a:lnTo>
                    <a:pt x="1955190" y="177844"/>
                  </a:lnTo>
                  <a:lnTo>
                    <a:pt x="1955190" y="459405"/>
                  </a:lnTo>
                  <a:lnTo>
                    <a:pt x="1934686" y="528604"/>
                  </a:lnTo>
                  <a:lnTo>
                    <a:pt x="1910634" y="558799"/>
                  </a:lnTo>
                  <a:lnTo>
                    <a:pt x="1878785" y="585105"/>
                  </a:lnTo>
                  <a:lnTo>
                    <a:pt x="1840190" y="606808"/>
                  </a:lnTo>
                  <a:lnTo>
                    <a:pt x="1795901" y="623194"/>
                  </a:lnTo>
                  <a:lnTo>
                    <a:pt x="1746970" y="633550"/>
                  </a:lnTo>
                  <a:lnTo>
                    <a:pt x="169444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80159" y="1299228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9599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7. TensorFlow and PyTorch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3495" y="1579562"/>
            <a:ext cx="2938780" cy="1116965"/>
            <a:chOff x="1373495" y="1579562"/>
            <a:chExt cx="2938780" cy="1116965"/>
          </a:xfrm>
        </p:grpSpPr>
        <p:sp>
          <p:nvSpPr>
            <p:cNvPr id="4" name="object 4"/>
            <p:cNvSpPr/>
            <p:nvPr/>
          </p:nvSpPr>
          <p:spPr>
            <a:xfrm>
              <a:off x="1378258" y="1584325"/>
              <a:ext cx="2855595" cy="1107440"/>
            </a:xfrm>
            <a:custGeom>
              <a:avLst/>
              <a:gdLst/>
              <a:ahLst/>
              <a:cxnLst/>
              <a:rect l="l" t="t" r="r" b="b"/>
              <a:pathLst>
                <a:path w="2855595" h="1107439">
                  <a:moveTo>
                    <a:pt x="2670846" y="1107299"/>
                  </a:moveTo>
                  <a:lnTo>
                    <a:pt x="184553" y="1107299"/>
                  </a:lnTo>
                  <a:lnTo>
                    <a:pt x="135491" y="1100707"/>
                  </a:lnTo>
                  <a:lnTo>
                    <a:pt x="91405" y="1082102"/>
                  </a:lnTo>
                  <a:lnTo>
                    <a:pt x="54054" y="1053245"/>
                  </a:lnTo>
                  <a:lnTo>
                    <a:pt x="25196" y="1015894"/>
                  </a:lnTo>
                  <a:lnTo>
                    <a:pt x="6592" y="971807"/>
                  </a:lnTo>
                  <a:lnTo>
                    <a:pt x="0" y="922746"/>
                  </a:lnTo>
                  <a:lnTo>
                    <a:pt x="0" y="184553"/>
                  </a:lnTo>
                  <a:lnTo>
                    <a:pt x="6592" y="135492"/>
                  </a:lnTo>
                  <a:lnTo>
                    <a:pt x="25196" y="91405"/>
                  </a:lnTo>
                  <a:lnTo>
                    <a:pt x="54054" y="54054"/>
                  </a:lnTo>
                  <a:lnTo>
                    <a:pt x="91405" y="25197"/>
                  </a:lnTo>
                  <a:lnTo>
                    <a:pt x="135491" y="6592"/>
                  </a:lnTo>
                  <a:lnTo>
                    <a:pt x="184553" y="0"/>
                  </a:lnTo>
                  <a:lnTo>
                    <a:pt x="2670846" y="0"/>
                  </a:lnTo>
                  <a:lnTo>
                    <a:pt x="2741471" y="14048"/>
                  </a:lnTo>
                  <a:lnTo>
                    <a:pt x="2801345" y="54054"/>
                  </a:lnTo>
                  <a:lnTo>
                    <a:pt x="2841351" y="113928"/>
                  </a:lnTo>
                  <a:lnTo>
                    <a:pt x="2855399" y="184553"/>
                  </a:lnTo>
                  <a:lnTo>
                    <a:pt x="2855399" y="922746"/>
                  </a:lnTo>
                  <a:lnTo>
                    <a:pt x="2848807" y="971807"/>
                  </a:lnTo>
                  <a:lnTo>
                    <a:pt x="2830202" y="1015894"/>
                  </a:lnTo>
                  <a:lnTo>
                    <a:pt x="2801345" y="1053245"/>
                  </a:lnTo>
                  <a:lnTo>
                    <a:pt x="2763994" y="1082102"/>
                  </a:lnTo>
                  <a:lnTo>
                    <a:pt x="2719908" y="1100707"/>
                  </a:lnTo>
                  <a:lnTo>
                    <a:pt x="2670846" y="1107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78258" y="1584325"/>
              <a:ext cx="2855595" cy="1107440"/>
            </a:xfrm>
            <a:custGeom>
              <a:avLst/>
              <a:gdLst/>
              <a:ahLst/>
              <a:cxnLst/>
              <a:rect l="l" t="t" r="r" b="b"/>
              <a:pathLst>
                <a:path w="2855595" h="1107439">
                  <a:moveTo>
                    <a:pt x="0" y="184553"/>
                  </a:moveTo>
                  <a:lnTo>
                    <a:pt x="6592" y="135492"/>
                  </a:lnTo>
                  <a:lnTo>
                    <a:pt x="25196" y="91405"/>
                  </a:lnTo>
                  <a:lnTo>
                    <a:pt x="54054" y="54054"/>
                  </a:lnTo>
                  <a:lnTo>
                    <a:pt x="91405" y="25197"/>
                  </a:lnTo>
                  <a:lnTo>
                    <a:pt x="135491" y="6592"/>
                  </a:lnTo>
                  <a:lnTo>
                    <a:pt x="184553" y="0"/>
                  </a:lnTo>
                  <a:lnTo>
                    <a:pt x="2670846" y="0"/>
                  </a:lnTo>
                  <a:lnTo>
                    <a:pt x="2741471" y="14048"/>
                  </a:lnTo>
                  <a:lnTo>
                    <a:pt x="2801345" y="54054"/>
                  </a:lnTo>
                  <a:lnTo>
                    <a:pt x="2841351" y="113928"/>
                  </a:lnTo>
                  <a:lnTo>
                    <a:pt x="2855399" y="184553"/>
                  </a:lnTo>
                  <a:lnTo>
                    <a:pt x="2855399" y="922746"/>
                  </a:lnTo>
                  <a:lnTo>
                    <a:pt x="2848807" y="971807"/>
                  </a:lnTo>
                  <a:lnTo>
                    <a:pt x="2830203" y="1015894"/>
                  </a:lnTo>
                  <a:lnTo>
                    <a:pt x="2801345" y="1053245"/>
                  </a:lnTo>
                  <a:lnTo>
                    <a:pt x="2763994" y="1082102"/>
                  </a:lnTo>
                  <a:lnTo>
                    <a:pt x="2719908" y="1100707"/>
                  </a:lnTo>
                  <a:lnTo>
                    <a:pt x="2670846" y="1107299"/>
                  </a:lnTo>
                  <a:lnTo>
                    <a:pt x="184553" y="1107299"/>
                  </a:lnTo>
                  <a:lnTo>
                    <a:pt x="135491" y="1100707"/>
                  </a:lnTo>
                  <a:lnTo>
                    <a:pt x="91405" y="1082102"/>
                  </a:lnTo>
                  <a:lnTo>
                    <a:pt x="54054" y="1053245"/>
                  </a:lnTo>
                  <a:lnTo>
                    <a:pt x="25196" y="1015894"/>
                  </a:lnTo>
                  <a:lnTo>
                    <a:pt x="6592" y="971807"/>
                  </a:lnTo>
                  <a:lnTo>
                    <a:pt x="0" y="922746"/>
                  </a:lnTo>
                  <a:lnTo>
                    <a:pt x="0" y="184553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8249" y="1584325"/>
              <a:ext cx="2933775" cy="104297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984424" y="2881274"/>
            <a:ext cx="3387090" cy="1414145"/>
          </a:xfrm>
          <a:custGeom>
            <a:avLst/>
            <a:gdLst/>
            <a:ahLst/>
            <a:cxnLst/>
            <a:rect l="l" t="t" r="r" b="b"/>
            <a:pathLst>
              <a:path w="3387090" h="1414145">
                <a:moveTo>
                  <a:pt x="0" y="235604"/>
                </a:moveTo>
                <a:lnTo>
                  <a:pt x="4786" y="188122"/>
                </a:lnTo>
                <a:lnTo>
                  <a:pt x="18514" y="143896"/>
                </a:lnTo>
                <a:lnTo>
                  <a:pt x="40237" y="103875"/>
                </a:lnTo>
                <a:lnTo>
                  <a:pt x="69006" y="69006"/>
                </a:lnTo>
                <a:lnTo>
                  <a:pt x="103875" y="40237"/>
                </a:lnTo>
                <a:lnTo>
                  <a:pt x="143896" y="18514"/>
                </a:lnTo>
                <a:lnTo>
                  <a:pt x="188122" y="4786"/>
                </a:lnTo>
                <a:lnTo>
                  <a:pt x="235604" y="0"/>
                </a:lnTo>
                <a:lnTo>
                  <a:pt x="3151395" y="0"/>
                </a:lnTo>
                <a:lnTo>
                  <a:pt x="3197574" y="4568"/>
                </a:lnTo>
                <a:lnTo>
                  <a:pt x="3241557" y="17934"/>
                </a:lnTo>
                <a:lnTo>
                  <a:pt x="3282108" y="39584"/>
                </a:lnTo>
                <a:lnTo>
                  <a:pt x="3317992" y="69006"/>
                </a:lnTo>
                <a:lnTo>
                  <a:pt x="3347415" y="104891"/>
                </a:lnTo>
                <a:lnTo>
                  <a:pt x="3369065" y="145442"/>
                </a:lnTo>
                <a:lnTo>
                  <a:pt x="3382431" y="189425"/>
                </a:lnTo>
                <a:lnTo>
                  <a:pt x="3386999" y="235604"/>
                </a:lnTo>
                <a:lnTo>
                  <a:pt x="3386999" y="1177995"/>
                </a:lnTo>
                <a:lnTo>
                  <a:pt x="3382213" y="1225477"/>
                </a:lnTo>
                <a:lnTo>
                  <a:pt x="3368484" y="1269703"/>
                </a:lnTo>
                <a:lnTo>
                  <a:pt x="3346762" y="1309724"/>
                </a:lnTo>
                <a:lnTo>
                  <a:pt x="3317992" y="1344592"/>
                </a:lnTo>
                <a:lnTo>
                  <a:pt x="3283124" y="1373362"/>
                </a:lnTo>
                <a:lnTo>
                  <a:pt x="3243103" y="1395084"/>
                </a:lnTo>
                <a:lnTo>
                  <a:pt x="3198877" y="1408813"/>
                </a:lnTo>
                <a:lnTo>
                  <a:pt x="3151395" y="1413599"/>
                </a:lnTo>
                <a:lnTo>
                  <a:pt x="235604" y="1413599"/>
                </a:lnTo>
                <a:lnTo>
                  <a:pt x="188122" y="1408813"/>
                </a:lnTo>
                <a:lnTo>
                  <a:pt x="143896" y="1395084"/>
                </a:lnTo>
                <a:lnTo>
                  <a:pt x="103875" y="1373362"/>
                </a:lnTo>
                <a:lnTo>
                  <a:pt x="69006" y="1344592"/>
                </a:lnTo>
                <a:lnTo>
                  <a:pt x="40237" y="1309724"/>
                </a:lnTo>
                <a:lnTo>
                  <a:pt x="18514" y="1269703"/>
                </a:lnTo>
                <a:lnTo>
                  <a:pt x="4786" y="1225477"/>
                </a:lnTo>
                <a:lnTo>
                  <a:pt x="0" y="1177995"/>
                </a:lnTo>
                <a:lnTo>
                  <a:pt x="0" y="235604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6456" y="3151893"/>
            <a:ext cx="303149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robust ecosystem for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 tasks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data preprocessing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6850" y="1584325"/>
            <a:ext cx="2890799" cy="10430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021950" y="2881274"/>
            <a:ext cx="3428365" cy="1414145"/>
          </a:xfrm>
          <a:custGeom>
            <a:avLst/>
            <a:gdLst/>
            <a:ahLst/>
            <a:cxnLst/>
            <a:rect l="l" t="t" r="r" b="b"/>
            <a:pathLst>
              <a:path w="3428365" h="1414145">
                <a:moveTo>
                  <a:pt x="0" y="235604"/>
                </a:moveTo>
                <a:lnTo>
                  <a:pt x="4786" y="188122"/>
                </a:lnTo>
                <a:lnTo>
                  <a:pt x="18515" y="143896"/>
                </a:lnTo>
                <a:lnTo>
                  <a:pt x="40237" y="103875"/>
                </a:lnTo>
                <a:lnTo>
                  <a:pt x="69007" y="69006"/>
                </a:lnTo>
                <a:lnTo>
                  <a:pt x="103875" y="40237"/>
                </a:lnTo>
                <a:lnTo>
                  <a:pt x="143896" y="18514"/>
                </a:lnTo>
                <a:lnTo>
                  <a:pt x="188122" y="4786"/>
                </a:lnTo>
                <a:lnTo>
                  <a:pt x="235604" y="0"/>
                </a:lnTo>
                <a:lnTo>
                  <a:pt x="3192494" y="0"/>
                </a:lnTo>
                <a:lnTo>
                  <a:pt x="3238673" y="4568"/>
                </a:lnTo>
                <a:lnTo>
                  <a:pt x="3282657" y="17934"/>
                </a:lnTo>
                <a:lnTo>
                  <a:pt x="3323208" y="39584"/>
                </a:lnTo>
                <a:lnTo>
                  <a:pt x="3359092" y="69006"/>
                </a:lnTo>
                <a:lnTo>
                  <a:pt x="3388515" y="104891"/>
                </a:lnTo>
                <a:lnTo>
                  <a:pt x="3410165" y="145442"/>
                </a:lnTo>
                <a:lnTo>
                  <a:pt x="3423531" y="189425"/>
                </a:lnTo>
                <a:lnTo>
                  <a:pt x="3428099" y="235604"/>
                </a:lnTo>
                <a:lnTo>
                  <a:pt x="3428099" y="1177995"/>
                </a:lnTo>
                <a:lnTo>
                  <a:pt x="3423313" y="1225477"/>
                </a:lnTo>
                <a:lnTo>
                  <a:pt x="3409585" y="1269703"/>
                </a:lnTo>
                <a:lnTo>
                  <a:pt x="3387862" y="1309724"/>
                </a:lnTo>
                <a:lnTo>
                  <a:pt x="3359093" y="1344592"/>
                </a:lnTo>
                <a:lnTo>
                  <a:pt x="3324224" y="1373362"/>
                </a:lnTo>
                <a:lnTo>
                  <a:pt x="3284203" y="1395084"/>
                </a:lnTo>
                <a:lnTo>
                  <a:pt x="3239977" y="1408813"/>
                </a:lnTo>
                <a:lnTo>
                  <a:pt x="3192494" y="1413599"/>
                </a:lnTo>
                <a:lnTo>
                  <a:pt x="235604" y="1413599"/>
                </a:lnTo>
                <a:lnTo>
                  <a:pt x="188122" y="1408813"/>
                </a:lnTo>
                <a:lnTo>
                  <a:pt x="143896" y="1395084"/>
                </a:lnTo>
                <a:lnTo>
                  <a:pt x="103875" y="1373362"/>
                </a:lnTo>
                <a:lnTo>
                  <a:pt x="69007" y="1344592"/>
                </a:lnTo>
                <a:lnTo>
                  <a:pt x="40237" y="1309724"/>
                </a:lnTo>
                <a:lnTo>
                  <a:pt x="18515" y="1269703"/>
                </a:lnTo>
                <a:lnTo>
                  <a:pt x="4786" y="1225477"/>
                </a:lnTo>
                <a:lnTo>
                  <a:pt x="0" y="1177995"/>
                </a:lnTo>
                <a:lnTo>
                  <a:pt x="0" y="235604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3981" y="3151893"/>
            <a:ext cx="2840355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 various utilities and modules for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NLP tasks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r>
              <a:rPr sz="24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</a:t>
            </a:r>
            <a:r>
              <a:rPr sz="1800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</a:t>
            </a:r>
            <a:r>
              <a:rPr sz="1800" spc="-114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</a:t>
            </a:r>
            <a:r>
              <a:rPr sz="1800" spc="-5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84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40604"/>
            <a:ext cx="2864485" cy="1223645"/>
            <a:chOff x="5063185" y="1140604"/>
            <a:chExt cx="2864485" cy="1223645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1694449" y="637160"/>
                  </a:moveTo>
                  <a:lnTo>
                    <a:pt x="260741" y="637160"/>
                  </a:lnTo>
                  <a:lnTo>
                    <a:pt x="208159" y="633550"/>
                  </a:lnTo>
                  <a:lnTo>
                    <a:pt x="159200" y="623194"/>
                  </a:lnTo>
                  <a:lnTo>
                    <a:pt x="114907" y="606808"/>
                  </a:lnTo>
                  <a:lnTo>
                    <a:pt x="76326" y="585105"/>
                  </a:lnTo>
                  <a:lnTo>
                    <a:pt x="44500" y="558799"/>
                  </a:lnTo>
                  <a:lnTo>
                    <a:pt x="20474" y="528604"/>
                  </a:lnTo>
                  <a:lnTo>
                    <a:pt x="0" y="459405"/>
                  </a:lnTo>
                  <a:lnTo>
                    <a:pt x="0" y="177844"/>
                  </a:lnTo>
                  <a:lnTo>
                    <a:pt x="20471" y="108631"/>
                  </a:lnTo>
                  <a:lnTo>
                    <a:pt x="44491" y="78422"/>
                  </a:lnTo>
                  <a:lnTo>
                    <a:pt x="76306" y="52100"/>
                  </a:lnTo>
                  <a:lnTo>
                    <a:pt x="114868" y="30380"/>
                  </a:lnTo>
                  <a:lnTo>
                    <a:pt x="159133" y="13979"/>
                  </a:lnTo>
                  <a:lnTo>
                    <a:pt x="208053" y="3614"/>
                  </a:lnTo>
                  <a:lnTo>
                    <a:pt x="260583" y="0"/>
                  </a:lnTo>
                  <a:lnTo>
                    <a:pt x="1694449" y="0"/>
                  </a:lnTo>
                  <a:lnTo>
                    <a:pt x="1746970" y="3614"/>
                  </a:lnTo>
                  <a:lnTo>
                    <a:pt x="1795901" y="13979"/>
                  </a:lnTo>
                  <a:lnTo>
                    <a:pt x="1840190" y="30380"/>
                  </a:lnTo>
                  <a:lnTo>
                    <a:pt x="1878785" y="52100"/>
                  </a:lnTo>
                  <a:lnTo>
                    <a:pt x="1910634" y="78422"/>
                  </a:lnTo>
                  <a:lnTo>
                    <a:pt x="1934686" y="108631"/>
                  </a:lnTo>
                  <a:lnTo>
                    <a:pt x="1955190" y="177844"/>
                  </a:lnTo>
                  <a:lnTo>
                    <a:pt x="1955190" y="459405"/>
                  </a:lnTo>
                  <a:lnTo>
                    <a:pt x="1934686" y="528604"/>
                  </a:lnTo>
                  <a:lnTo>
                    <a:pt x="1910634" y="558799"/>
                  </a:lnTo>
                  <a:lnTo>
                    <a:pt x="1878785" y="585105"/>
                  </a:lnTo>
                  <a:lnTo>
                    <a:pt x="1840190" y="606808"/>
                  </a:lnTo>
                  <a:lnTo>
                    <a:pt x="1795901" y="623194"/>
                  </a:lnTo>
                  <a:lnTo>
                    <a:pt x="1746970" y="633550"/>
                  </a:lnTo>
                  <a:lnTo>
                    <a:pt x="1694449" y="63716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80159" y="1299228"/>
            <a:ext cx="93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00355" marR="240665" indent="-5206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Hugging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00355" marR="240665" indent="-5206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Hugging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929" y="915245"/>
                  </a:moveTo>
                  <a:lnTo>
                    <a:pt x="554751" y="915245"/>
                  </a:lnTo>
                  <a:lnTo>
                    <a:pt x="496417" y="901881"/>
                  </a:lnTo>
                  <a:lnTo>
                    <a:pt x="461429" y="872478"/>
                  </a:lnTo>
                  <a:lnTo>
                    <a:pt x="444393" y="843076"/>
                  </a:lnTo>
                  <a:lnTo>
                    <a:pt x="439913" y="829711"/>
                  </a:lnTo>
                  <a:lnTo>
                    <a:pt x="439913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99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82" y="1118946"/>
                  </a:lnTo>
                  <a:lnTo>
                    <a:pt x="420654" y="1114736"/>
                  </a:lnTo>
                  <a:lnTo>
                    <a:pt x="488414" y="1079034"/>
                  </a:lnTo>
                  <a:lnTo>
                    <a:pt x="516594" y="1046191"/>
                  </a:lnTo>
                  <a:lnTo>
                    <a:pt x="538771" y="1002455"/>
                  </a:lnTo>
                  <a:lnTo>
                    <a:pt x="553289" y="947149"/>
                  </a:lnTo>
                  <a:lnTo>
                    <a:pt x="558496" y="879600"/>
                  </a:lnTo>
                  <a:lnTo>
                    <a:pt x="558496" y="239345"/>
                  </a:lnTo>
                  <a:lnTo>
                    <a:pt x="553289" y="171788"/>
                  </a:lnTo>
                  <a:lnTo>
                    <a:pt x="538771" y="116480"/>
                  </a:lnTo>
                  <a:lnTo>
                    <a:pt x="516594" y="72744"/>
                  </a:lnTo>
                  <a:lnTo>
                    <a:pt x="488414" y="39904"/>
                  </a:lnTo>
                  <a:lnTo>
                    <a:pt x="455882" y="17284"/>
                  </a:lnTo>
                  <a:lnTo>
                    <a:pt x="384382" y="0"/>
                  </a:lnTo>
                  <a:lnTo>
                    <a:pt x="53085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51" y="0"/>
                </a:moveTo>
                <a:lnTo>
                  <a:pt x="104828" y="7527"/>
                </a:lnTo>
                <a:lnTo>
                  <a:pt x="62761" y="28490"/>
                </a:lnTo>
                <a:lnTo>
                  <a:pt x="29580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4" y="468887"/>
                </a:lnTo>
                <a:lnTo>
                  <a:pt x="62721" y="500877"/>
                </a:lnTo>
                <a:lnTo>
                  <a:pt x="104792" y="521859"/>
                </a:lnTo>
                <a:lnTo>
                  <a:pt x="153251" y="529394"/>
                </a:lnTo>
                <a:lnTo>
                  <a:pt x="995717" y="529394"/>
                </a:lnTo>
                <a:lnTo>
                  <a:pt x="1044125" y="521859"/>
                </a:lnTo>
                <a:lnTo>
                  <a:pt x="1086183" y="500877"/>
                </a:lnTo>
                <a:lnTo>
                  <a:pt x="1119359" y="468887"/>
                </a:lnTo>
                <a:lnTo>
                  <a:pt x="1141121" y="428325"/>
                </a:lnTo>
                <a:lnTo>
                  <a:pt x="1148937" y="381630"/>
                </a:lnTo>
                <a:lnTo>
                  <a:pt x="1148937" y="147690"/>
                </a:lnTo>
                <a:lnTo>
                  <a:pt x="1141121" y="101002"/>
                </a:lnTo>
                <a:lnTo>
                  <a:pt x="1119359" y="60458"/>
                </a:lnTo>
                <a:lnTo>
                  <a:pt x="1086183" y="28490"/>
                </a:lnTo>
                <a:lnTo>
                  <a:pt x="1044125" y="7527"/>
                </a:lnTo>
                <a:lnTo>
                  <a:pt x="995717" y="0"/>
                </a:lnTo>
                <a:lnTo>
                  <a:pt x="153251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35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91" y="559449"/>
                  </a:lnTo>
                </a:path>
                <a:path w="1121410" h="1119504">
                  <a:moveTo>
                    <a:pt x="1121153" y="1118946"/>
                  </a:moveTo>
                  <a:lnTo>
                    <a:pt x="718817" y="1118946"/>
                  </a:lnTo>
                  <a:lnTo>
                    <a:pt x="682506" y="1114736"/>
                  </a:lnTo>
                  <a:lnTo>
                    <a:pt x="614734" y="1079034"/>
                  </a:lnTo>
                  <a:lnTo>
                    <a:pt x="586566" y="1046191"/>
                  </a:lnTo>
                  <a:lnTo>
                    <a:pt x="564407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7" y="116480"/>
                  </a:lnTo>
                  <a:lnTo>
                    <a:pt x="586566" y="72744"/>
                  </a:lnTo>
                  <a:lnTo>
                    <a:pt x="614734" y="39904"/>
                  </a:lnTo>
                  <a:lnTo>
                    <a:pt x="647263" y="17284"/>
                  </a:lnTo>
                  <a:lnTo>
                    <a:pt x="718817" y="0"/>
                  </a:lnTo>
                  <a:lnTo>
                    <a:pt x="112115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1006" y="0"/>
                  </a:lnTo>
                  <a:lnTo>
                    <a:pt x="449301" y="13364"/>
                  </a:lnTo>
                  <a:lnTo>
                    <a:pt x="484293" y="42766"/>
                  </a:lnTo>
                  <a:lnTo>
                    <a:pt x="501351" y="72168"/>
                  </a:lnTo>
                  <a:lnTo>
                    <a:pt x="505844" y="85533"/>
                  </a:lnTo>
                  <a:lnTo>
                    <a:pt x="505844" y="652843"/>
                  </a:lnTo>
                  <a:lnTo>
                    <a:pt x="945788" y="652843"/>
                  </a:lnTo>
                  <a:lnTo>
                    <a:pt x="945788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20" y="0"/>
                  </a:moveTo>
                  <a:lnTo>
                    <a:pt x="104812" y="7535"/>
                  </a:lnTo>
                  <a:lnTo>
                    <a:pt x="62754" y="28516"/>
                  </a:lnTo>
                  <a:lnTo>
                    <a:pt x="29578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8" y="468935"/>
                  </a:lnTo>
                  <a:lnTo>
                    <a:pt x="62754" y="500903"/>
                  </a:lnTo>
                  <a:lnTo>
                    <a:pt x="104812" y="521866"/>
                  </a:lnTo>
                  <a:lnTo>
                    <a:pt x="153220" y="529394"/>
                  </a:lnTo>
                  <a:lnTo>
                    <a:pt x="995810" y="529394"/>
                  </a:lnTo>
                  <a:lnTo>
                    <a:pt x="1044208" y="521866"/>
                  </a:lnTo>
                  <a:lnTo>
                    <a:pt x="1086243" y="500903"/>
                  </a:lnTo>
                  <a:lnTo>
                    <a:pt x="1119391" y="468935"/>
                  </a:lnTo>
                  <a:lnTo>
                    <a:pt x="1141130" y="428392"/>
                  </a:lnTo>
                  <a:lnTo>
                    <a:pt x="1148937" y="381704"/>
                  </a:lnTo>
                  <a:lnTo>
                    <a:pt x="1148937" y="147764"/>
                  </a:lnTo>
                  <a:lnTo>
                    <a:pt x="1141130" y="101068"/>
                  </a:lnTo>
                  <a:lnTo>
                    <a:pt x="1119391" y="60507"/>
                  </a:lnTo>
                  <a:lnTo>
                    <a:pt x="1086243" y="28516"/>
                  </a:lnTo>
                  <a:lnTo>
                    <a:pt x="1044208" y="7535"/>
                  </a:lnTo>
                  <a:lnTo>
                    <a:pt x="995810" y="0"/>
                  </a:lnTo>
                  <a:lnTo>
                    <a:pt x="153220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26" y="1245348"/>
            <a:ext cx="4670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125" y="0"/>
                  </a:moveTo>
                  <a:lnTo>
                    <a:pt x="554751" y="0"/>
                  </a:lnTo>
                  <a:lnTo>
                    <a:pt x="496403" y="13364"/>
                  </a:lnTo>
                  <a:lnTo>
                    <a:pt x="461383" y="42766"/>
                  </a:lnTo>
                  <a:lnTo>
                    <a:pt x="444315" y="72168"/>
                  </a:lnTo>
                  <a:lnTo>
                    <a:pt x="439820" y="85533"/>
                  </a:lnTo>
                  <a:lnTo>
                    <a:pt x="439820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00355" marR="240665" indent="-5206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Hugging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300355" marR="240665" indent="-52069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Hugging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273050" marR="217170" indent="-495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Hugging </a:t>
                      </a: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87662" y="852075"/>
          <a:ext cx="7938768" cy="3867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 rowSpan="2"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NLP</a:t>
                      </a:r>
                      <a:r>
                        <a:rPr sz="12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Libraries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02260" marR="294640" indent="1778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Common Preprocessing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Advanced</a:t>
                      </a:r>
                      <a:r>
                        <a:rPr sz="1200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Preprocessing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Techniques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28575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212090" indent="20447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Word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Embedding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483234" marR="302260" indent="-13335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Pre-Trained 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tc>
                  <a:txBody>
                    <a:bodyPr/>
                    <a:lstStyle/>
                    <a:p>
                      <a:pPr marL="210820" marR="203200" indent="6286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Building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Deep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learning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DADCDB"/>
                      </a:solidFill>
                      <a:prstDash val="solid"/>
                    </a:lnL>
                    <a:lnR w="28575">
                      <a:solidFill>
                        <a:srgbClr val="DADCDB"/>
                      </a:solidFill>
                      <a:prstDash val="solid"/>
                    </a:lnR>
                    <a:lnT w="28575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  <a:solidFill>
                      <a:srgbClr val="9639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NLTK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SpaCy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Gensim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Scikit-</a:t>
                      </a:r>
                      <a:r>
                        <a:rPr sz="1000" b="1" spc="-5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Learn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273050" marR="217170" indent="-495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Hugging </a:t>
                      </a:r>
                      <a:r>
                        <a:rPr sz="1000" b="1" spc="-2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Face </a:t>
                      </a: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Transformer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TensorFlow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00" b="1" spc="-1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PyTorch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DADCDB"/>
                      </a:solidFill>
                      <a:prstDash val="solid"/>
                    </a:lnL>
                    <a:lnR w="19050">
                      <a:solidFill>
                        <a:srgbClr val="DADCDB"/>
                      </a:solidFill>
                      <a:prstDash val="solid"/>
                    </a:lnR>
                    <a:lnT w="19050">
                      <a:solidFill>
                        <a:srgbClr val="DADCDB"/>
                      </a:solidFill>
                      <a:prstDash val="solid"/>
                    </a:lnT>
                    <a:lnB w="19050">
                      <a:solidFill>
                        <a:srgbClr val="DADC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1839600"/>
            <a:ext cx="186824" cy="186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166100"/>
            <a:ext cx="186824" cy="186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492600"/>
            <a:ext cx="186824" cy="186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2819100"/>
            <a:ext cx="186824" cy="186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708925"/>
            <a:ext cx="186824" cy="186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137850"/>
            <a:ext cx="186824" cy="186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4484875"/>
            <a:ext cx="186824" cy="186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484875"/>
            <a:ext cx="186824" cy="186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484875"/>
            <a:ext cx="186824" cy="186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484875"/>
            <a:ext cx="186824" cy="186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4137850"/>
            <a:ext cx="186824" cy="1868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4137850"/>
            <a:ext cx="186824" cy="1868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8099" y="4137850"/>
            <a:ext cx="186824" cy="1868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525" y="3722875"/>
            <a:ext cx="186824" cy="1868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9550" y="3722875"/>
            <a:ext cx="186824" cy="18682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2300" y="3264012"/>
            <a:ext cx="186824" cy="18682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3300" y="2819100"/>
            <a:ext cx="186824" cy="18682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375" y="2492600"/>
            <a:ext cx="186824" cy="1868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325" y="2492600"/>
            <a:ext cx="186824" cy="18682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492600"/>
            <a:ext cx="186824" cy="18682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350" y="2166100"/>
            <a:ext cx="186824" cy="186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7187" y="1140607"/>
            <a:ext cx="3735070" cy="2556510"/>
            <a:chOff x="1627187" y="1140607"/>
            <a:chExt cx="3735070" cy="255651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995772" y="529394"/>
                  </a:moveTo>
                  <a:lnTo>
                    <a:pt x="153214" y="529394"/>
                  </a:lnTo>
                  <a:lnTo>
                    <a:pt x="104808" y="521866"/>
                  </a:lnTo>
                  <a:lnTo>
                    <a:pt x="62752" y="500903"/>
                  </a:lnTo>
                  <a:lnTo>
                    <a:pt x="29577" y="468935"/>
                  </a:lnTo>
                  <a:lnTo>
                    <a:pt x="7816" y="428392"/>
                  </a:lnTo>
                  <a:lnTo>
                    <a:pt x="0" y="381704"/>
                  </a:lnTo>
                  <a:lnTo>
                    <a:pt x="0" y="147764"/>
                  </a:lnTo>
                  <a:lnTo>
                    <a:pt x="7816" y="101068"/>
                  </a:lnTo>
                  <a:lnTo>
                    <a:pt x="29577" y="60507"/>
                  </a:lnTo>
                  <a:lnTo>
                    <a:pt x="62752" y="28516"/>
                  </a:lnTo>
                  <a:lnTo>
                    <a:pt x="104808" y="7535"/>
                  </a:lnTo>
                  <a:lnTo>
                    <a:pt x="153214" y="0"/>
                  </a:lnTo>
                  <a:lnTo>
                    <a:pt x="995772" y="0"/>
                  </a:lnTo>
                  <a:lnTo>
                    <a:pt x="1044169" y="7535"/>
                  </a:lnTo>
                  <a:lnTo>
                    <a:pt x="1086202" y="28516"/>
                  </a:lnTo>
                  <a:lnTo>
                    <a:pt x="1119349" y="60507"/>
                  </a:lnTo>
                  <a:lnTo>
                    <a:pt x="1141088" y="101068"/>
                  </a:lnTo>
                  <a:lnTo>
                    <a:pt x="1148894" y="147764"/>
                  </a:lnTo>
                  <a:lnTo>
                    <a:pt x="1148894" y="381704"/>
                  </a:lnTo>
                  <a:lnTo>
                    <a:pt x="1141088" y="428392"/>
                  </a:lnTo>
                  <a:lnTo>
                    <a:pt x="1119349" y="468935"/>
                  </a:lnTo>
                  <a:lnTo>
                    <a:pt x="1086202" y="500903"/>
                  </a:lnTo>
                  <a:lnTo>
                    <a:pt x="1044169" y="521866"/>
                  </a:lnTo>
                  <a:lnTo>
                    <a:pt x="995772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3892" y="1245348"/>
            <a:ext cx="387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854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1. Regular Expression (RE)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847551"/>
            <a:ext cx="3281699" cy="17228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2500" y="1858481"/>
            <a:ext cx="3756025" cy="1680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Language-agnostic standard for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manipulating text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83210">
              <a:lnSpc>
                <a:spcPct val="100699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in tasks like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searching, replacing </a:t>
            </a:r>
            <a:r>
              <a:rPr sz="1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 text data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995680" y="529394"/>
                </a:moveTo>
                <a:lnTo>
                  <a:pt x="153245" y="529394"/>
                </a:lnTo>
                <a:lnTo>
                  <a:pt x="104788" y="521859"/>
                </a:lnTo>
                <a:lnTo>
                  <a:pt x="62718" y="500877"/>
                </a:lnTo>
                <a:lnTo>
                  <a:pt x="29552" y="468887"/>
                </a:lnTo>
                <a:lnTo>
                  <a:pt x="7807" y="428325"/>
                </a:lnTo>
                <a:lnTo>
                  <a:pt x="0" y="381630"/>
                </a:lnTo>
                <a:lnTo>
                  <a:pt x="0" y="147690"/>
                </a:lnTo>
                <a:lnTo>
                  <a:pt x="7816" y="101002"/>
                </a:lnTo>
                <a:lnTo>
                  <a:pt x="29579" y="60458"/>
                </a:lnTo>
                <a:lnTo>
                  <a:pt x="62759" y="28490"/>
                </a:lnTo>
                <a:lnTo>
                  <a:pt x="104824" y="7527"/>
                </a:lnTo>
                <a:lnTo>
                  <a:pt x="153245" y="0"/>
                </a:lnTo>
                <a:lnTo>
                  <a:pt x="995680" y="0"/>
                </a:lnTo>
                <a:lnTo>
                  <a:pt x="1044086" y="7527"/>
                </a:lnTo>
                <a:lnTo>
                  <a:pt x="1086142" y="28490"/>
                </a:lnTo>
                <a:lnTo>
                  <a:pt x="1119317" y="60458"/>
                </a:lnTo>
                <a:lnTo>
                  <a:pt x="1141078" y="101002"/>
                </a:lnTo>
                <a:lnTo>
                  <a:pt x="1148894" y="147690"/>
                </a:lnTo>
                <a:lnTo>
                  <a:pt x="1148894" y="381630"/>
                </a:lnTo>
                <a:lnTo>
                  <a:pt x="1141078" y="428325"/>
                </a:lnTo>
                <a:lnTo>
                  <a:pt x="1119317" y="468887"/>
                </a:lnTo>
                <a:lnTo>
                  <a:pt x="1086142" y="500877"/>
                </a:lnTo>
                <a:lnTo>
                  <a:pt x="1044086" y="521859"/>
                </a:lnTo>
                <a:lnTo>
                  <a:pt x="995680" y="529394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8578" y="2250908"/>
            <a:ext cx="7447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4" y="1245348"/>
            <a:ext cx="543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14325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2. NLTK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249" y="1403724"/>
            <a:ext cx="2481599" cy="26036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211054" y="1909466"/>
            <a:ext cx="3719829" cy="125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with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language data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for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tokenization, stemming, tagging classification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6650" y="1364675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7522" y="2359232"/>
            <a:ext cx="2276475" cy="1344295"/>
            <a:chOff x="1127522" y="2359232"/>
            <a:chExt cx="2276475" cy="1344295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995649" y="529295"/>
                  </a:moveTo>
                  <a:lnTo>
                    <a:pt x="153091" y="529295"/>
                  </a:lnTo>
                  <a:lnTo>
                    <a:pt x="104697" y="521770"/>
                  </a:lnTo>
                  <a:lnTo>
                    <a:pt x="62672" y="500813"/>
                  </a:lnTo>
                  <a:lnTo>
                    <a:pt x="29534" y="468852"/>
                  </a:lnTo>
                  <a:lnTo>
                    <a:pt x="7803" y="428315"/>
                  </a:lnTo>
                  <a:lnTo>
                    <a:pt x="0" y="381630"/>
                  </a:lnTo>
                  <a:lnTo>
                    <a:pt x="0" y="147665"/>
                  </a:lnTo>
                  <a:lnTo>
                    <a:pt x="7803" y="100980"/>
                  </a:lnTo>
                  <a:lnTo>
                    <a:pt x="29534" y="60443"/>
                  </a:lnTo>
                  <a:lnTo>
                    <a:pt x="62672" y="28482"/>
                  </a:lnTo>
                  <a:lnTo>
                    <a:pt x="104697" y="7525"/>
                  </a:lnTo>
                  <a:lnTo>
                    <a:pt x="153091" y="0"/>
                  </a:lnTo>
                  <a:lnTo>
                    <a:pt x="995649" y="0"/>
                  </a:lnTo>
                  <a:lnTo>
                    <a:pt x="1044067" y="7525"/>
                  </a:lnTo>
                  <a:lnTo>
                    <a:pt x="1086124" y="28482"/>
                  </a:lnTo>
                  <a:lnTo>
                    <a:pt x="1119295" y="60443"/>
                  </a:lnTo>
                  <a:lnTo>
                    <a:pt x="1141050" y="100980"/>
                  </a:lnTo>
                  <a:lnTo>
                    <a:pt x="1148863" y="147665"/>
                  </a:lnTo>
                  <a:lnTo>
                    <a:pt x="1148863" y="381630"/>
                  </a:lnTo>
                  <a:lnTo>
                    <a:pt x="1141050" y="428315"/>
                  </a:lnTo>
                  <a:lnTo>
                    <a:pt x="1119295" y="468852"/>
                  </a:lnTo>
                  <a:lnTo>
                    <a:pt x="1086124" y="500813"/>
                  </a:lnTo>
                  <a:lnTo>
                    <a:pt x="1044067" y="521770"/>
                  </a:lnTo>
                  <a:lnTo>
                    <a:pt x="995649" y="529295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22081" y="3278387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5" y="1245348"/>
            <a:ext cx="3842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48577" y="3518612"/>
            <a:ext cx="2479040" cy="1146810"/>
            <a:chOff x="1248577" y="3518612"/>
            <a:chExt cx="2479040" cy="114681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203073" y="0"/>
                  </a:moveTo>
                  <a:lnTo>
                    <a:pt x="149114" y="5274"/>
                  </a:lnTo>
                  <a:lnTo>
                    <a:pt x="100611" y="20160"/>
                  </a:lnTo>
                  <a:lnTo>
                    <a:pt x="59506" y="43251"/>
                  </a:lnTo>
                  <a:lnTo>
                    <a:pt x="27742" y="73140"/>
                  </a:lnTo>
                  <a:lnTo>
                    <a:pt x="7259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259" y="420903"/>
                  </a:lnTo>
                  <a:lnTo>
                    <a:pt x="27742" y="456199"/>
                  </a:lnTo>
                  <a:lnTo>
                    <a:pt x="59506" y="486106"/>
                  </a:lnTo>
                  <a:lnTo>
                    <a:pt x="100611" y="509215"/>
                  </a:lnTo>
                  <a:lnTo>
                    <a:pt x="149114" y="524114"/>
                  </a:lnTo>
                  <a:lnTo>
                    <a:pt x="203073" y="529394"/>
                  </a:lnTo>
                  <a:lnTo>
                    <a:pt x="1319815" y="529394"/>
                  </a:lnTo>
                  <a:lnTo>
                    <a:pt x="1373765" y="524114"/>
                  </a:lnTo>
                  <a:lnTo>
                    <a:pt x="1422245" y="509215"/>
                  </a:lnTo>
                  <a:lnTo>
                    <a:pt x="1463320" y="486106"/>
                  </a:lnTo>
                  <a:lnTo>
                    <a:pt x="1495055" y="456199"/>
                  </a:lnTo>
                  <a:lnTo>
                    <a:pt x="1515515" y="420903"/>
                  </a:lnTo>
                  <a:lnTo>
                    <a:pt x="1522765" y="381630"/>
                  </a:lnTo>
                  <a:lnTo>
                    <a:pt x="1522765" y="147690"/>
                  </a:lnTo>
                  <a:lnTo>
                    <a:pt x="1515515" y="108422"/>
                  </a:lnTo>
                  <a:lnTo>
                    <a:pt x="1495055" y="73140"/>
                  </a:lnTo>
                  <a:lnTo>
                    <a:pt x="1463320" y="43251"/>
                  </a:lnTo>
                  <a:lnTo>
                    <a:pt x="1422245" y="20160"/>
                  </a:lnTo>
                  <a:lnTo>
                    <a:pt x="1373765" y="5274"/>
                  </a:lnTo>
                  <a:lnTo>
                    <a:pt x="1319815" y="0"/>
                  </a:lnTo>
                  <a:lnTo>
                    <a:pt x="20307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97405" y="4235465"/>
            <a:ext cx="83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3. SpaCy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025" y="2137500"/>
            <a:ext cx="3299399" cy="1142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016750" y="1349549"/>
            <a:ext cx="4433570" cy="2719070"/>
          </a:xfrm>
          <a:custGeom>
            <a:avLst/>
            <a:gdLst/>
            <a:ahLst/>
            <a:cxnLst/>
            <a:rect l="l" t="t" r="r" b="b"/>
            <a:pathLst>
              <a:path w="4433570" h="2719070">
                <a:moveTo>
                  <a:pt x="0" y="453158"/>
                </a:moveTo>
                <a:lnTo>
                  <a:pt x="2339" y="406826"/>
                </a:lnTo>
                <a:lnTo>
                  <a:pt x="9206" y="361831"/>
                </a:lnTo>
                <a:lnTo>
                  <a:pt x="20373" y="318403"/>
                </a:lnTo>
                <a:lnTo>
                  <a:pt x="35611" y="276769"/>
                </a:lnTo>
                <a:lnTo>
                  <a:pt x="54693" y="237156"/>
                </a:lnTo>
                <a:lnTo>
                  <a:pt x="77392" y="199793"/>
                </a:lnTo>
                <a:lnTo>
                  <a:pt x="103479" y="164907"/>
                </a:lnTo>
                <a:lnTo>
                  <a:pt x="132727" y="132727"/>
                </a:lnTo>
                <a:lnTo>
                  <a:pt x="164907" y="103479"/>
                </a:lnTo>
                <a:lnTo>
                  <a:pt x="199793" y="77392"/>
                </a:lnTo>
                <a:lnTo>
                  <a:pt x="237156" y="54693"/>
                </a:lnTo>
                <a:lnTo>
                  <a:pt x="276769" y="35611"/>
                </a:lnTo>
                <a:lnTo>
                  <a:pt x="318403" y="20373"/>
                </a:lnTo>
                <a:lnTo>
                  <a:pt x="361831" y="9206"/>
                </a:lnTo>
                <a:lnTo>
                  <a:pt x="406826" y="2339"/>
                </a:lnTo>
                <a:lnTo>
                  <a:pt x="453158" y="0"/>
                </a:lnTo>
                <a:lnTo>
                  <a:pt x="3980240" y="0"/>
                </a:lnTo>
                <a:lnTo>
                  <a:pt x="4031373" y="2892"/>
                </a:lnTo>
                <a:lnTo>
                  <a:pt x="4081459" y="11447"/>
                </a:lnTo>
                <a:lnTo>
                  <a:pt x="4130056" y="25480"/>
                </a:lnTo>
                <a:lnTo>
                  <a:pt x="4176719" y="44809"/>
                </a:lnTo>
                <a:lnTo>
                  <a:pt x="4221005" y="69249"/>
                </a:lnTo>
                <a:lnTo>
                  <a:pt x="4262471" y="98616"/>
                </a:lnTo>
                <a:lnTo>
                  <a:pt x="4300672" y="132727"/>
                </a:lnTo>
                <a:lnTo>
                  <a:pt x="4334783" y="170928"/>
                </a:lnTo>
                <a:lnTo>
                  <a:pt x="4364150" y="212394"/>
                </a:lnTo>
                <a:lnTo>
                  <a:pt x="4388590" y="256680"/>
                </a:lnTo>
                <a:lnTo>
                  <a:pt x="4407919" y="303343"/>
                </a:lnTo>
                <a:lnTo>
                  <a:pt x="4421952" y="351939"/>
                </a:lnTo>
                <a:lnTo>
                  <a:pt x="4430507" y="402026"/>
                </a:lnTo>
                <a:lnTo>
                  <a:pt x="4433399" y="453158"/>
                </a:lnTo>
                <a:lnTo>
                  <a:pt x="4433399" y="2265740"/>
                </a:lnTo>
                <a:lnTo>
                  <a:pt x="4431060" y="2312073"/>
                </a:lnTo>
                <a:lnTo>
                  <a:pt x="4424193" y="2357068"/>
                </a:lnTo>
                <a:lnTo>
                  <a:pt x="4413026" y="2400496"/>
                </a:lnTo>
                <a:lnTo>
                  <a:pt x="4397788" y="2442130"/>
                </a:lnTo>
                <a:lnTo>
                  <a:pt x="4378706" y="2481743"/>
                </a:lnTo>
                <a:lnTo>
                  <a:pt x="4356007" y="2519106"/>
                </a:lnTo>
                <a:lnTo>
                  <a:pt x="4329920" y="2553992"/>
                </a:lnTo>
                <a:lnTo>
                  <a:pt x="4300672" y="2586172"/>
                </a:lnTo>
                <a:lnTo>
                  <a:pt x="4268492" y="2615420"/>
                </a:lnTo>
                <a:lnTo>
                  <a:pt x="4233606" y="2641507"/>
                </a:lnTo>
                <a:lnTo>
                  <a:pt x="4196243" y="2664206"/>
                </a:lnTo>
                <a:lnTo>
                  <a:pt x="4156630" y="2683288"/>
                </a:lnTo>
                <a:lnTo>
                  <a:pt x="4114996" y="2698526"/>
                </a:lnTo>
                <a:lnTo>
                  <a:pt x="4071568" y="2709693"/>
                </a:lnTo>
                <a:lnTo>
                  <a:pt x="4026573" y="2716560"/>
                </a:lnTo>
                <a:lnTo>
                  <a:pt x="3980240" y="2718899"/>
                </a:lnTo>
                <a:lnTo>
                  <a:pt x="453158" y="2718899"/>
                </a:lnTo>
                <a:lnTo>
                  <a:pt x="406826" y="2716560"/>
                </a:lnTo>
                <a:lnTo>
                  <a:pt x="361831" y="2709693"/>
                </a:lnTo>
                <a:lnTo>
                  <a:pt x="318403" y="2698526"/>
                </a:lnTo>
                <a:lnTo>
                  <a:pt x="276769" y="2683288"/>
                </a:lnTo>
                <a:lnTo>
                  <a:pt x="237156" y="2664206"/>
                </a:lnTo>
                <a:lnTo>
                  <a:pt x="199793" y="2641507"/>
                </a:lnTo>
                <a:lnTo>
                  <a:pt x="164907" y="2615420"/>
                </a:lnTo>
                <a:lnTo>
                  <a:pt x="132727" y="2586172"/>
                </a:lnTo>
                <a:lnTo>
                  <a:pt x="103479" y="2553992"/>
                </a:lnTo>
                <a:lnTo>
                  <a:pt x="77392" y="2519106"/>
                </a:lnTo>
                <a:lnTo>
                  <a:pt x="54693" y="2481743"/>
                </a:lnTo>
                <a:lnTo>
                  <a:pt x="35611" y="2442130"/>
                </a:lnTo>
                <a:lnTo>
                  <a:pt x="20373" y="2400496"/>
                </a:lnTo>
                <a:lnTo>
                  <a:pt x="9206" y="2357068"/>
                </a:lnTo>
                <a:lnTo>
                  <a:pt x="2339" y="2312073"/>
                </a:lnTo>
                <a:lnTo>
                  <a:pt x="0" y="2265740"/>
                </a:lnTo>
                <a:lnTo>
                  <a:pt x="0" y="453158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2500" y="1720368"/>
            <a:ext cx="3844925" cy="19581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for features like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Named entity recognition, part-of-speech tagging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of </a:t>
            </a: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pre-trained models </a:t>
            </a: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languages.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63372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NLP Libraries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26597" y="3480501"/>
            <a:ext cx="2502535" cy="1184910"/>
            <a:chOff x="5026597" y="3480501"/>
            <a:chExt cx="2502535" cy="1184910"/>
          </a:xfrm>
        </p:grpSpPr>
        <p:sp>
          <p:nvSpPr>
            <p:cNvPr id="4" name="object 4"/>
            <p:cNvSpPr/>
            <p:nvPr/>
          </p:nvSpPr>
          <p:spPr>
            <a:xfrm>
              <a:off x="5031359" y="3485263"/>
              <a:ext cx="892175" cy="915669"/>
            </a:xfrm>
            <a:custGeom>
              <a:avLst/>
              <a:gdLst/>
              <a:ahLst/>
              <a:cxnLst/>
              <a:rect l="l" t="t" r="r" b="b"/>
              <a:pathLst>
                <a:path w="892175" h="915670">
                  <a:moveTo>
                    <a:pt x="891895" y="915245"/>
                  </a:moveTo>
                  <a:lnTo>
                    <a:pt x="554730" y="915245"/>
                  </a:lnTo>
                  <a:lnTo>
                    <a:pt x="496399" y="901881"/>
                  </a:lnTo>
                  <a:lnTo>
                    <a:pt x="461412" y="872478"/>
                  </a:lnTo>
                  <a:lnTo>
                    <a:pt x="444376" y="843076"/>
                  </a:lnTo>
                  <a:lnTo>
                    <a:pt x="439896" y="829711"/>
                  </a:lnTo>
                  <a:lnTo>
                    <a:pt x="439896" y="262401"/>
                  </a:lnTo>
                  <a:lnTo>
                    <a:pt x="0" y="262401"/>
                  </a:lnTo>
                  <a:lnTo>
                    <a:pt x="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923299" y="4130724"/>
              <a:ext cx="1600835" cy="529590"/>
            </a:xfrm>
            <a:custGeom>
              <a:avLst/>
              <a:gdLst/>
              <a:ahLst/>
              <a:cxnLst/>
              <a:rect l="l" t="t" r="r" b="b"/>
              <a:pathLst>
                <a:path w="1600834" h="529589">
                  <a:moveTo>
                    <a:pt x="213481" y="0"/>
                  </a:moveTo>
                  <a:lnTo>
                    <a:pt x="156756" y="5274"/>
                  </a:lnTo>
                  <a:lnTo>
                    <a:pt x="105767" y="20160"/>
                  </a:lnTo>
                  <a:lnTo>
                    <a:pt x="62556" y="43251"/>
                  </a:lnTo>
                  <a:lnTo>
                    <a:pt x="29163" y="73140"/>
                  </a:lnTo>
                  <a:lnTo>
                    <a:pt x="7631" y="108422"/>
                  </a:lnTo>
                  <a:lnTo>
                    <a:pt x="0" y="147690"/>
                  </a:lnTo>
                  <a:lnTo>
                    <a:pt x="0" y="381630"/>
                  </a:lnTo>
                  <a:lnTo>
                    <a:pt x="7631" y="420903"/>
                  </a:lnTo>
                  <a:lnTo>
                    <a:pt x="29163" y="456199"/>
                  </a:lnTo>
                  <a:lnTo>
                    <a:pt x="62556" y="486106"/>
                  </a:lnTo>
                  <a:lnTo>
                    <a:pt x="105767" y="509215"/>
                  </a:lnTo>
                  <a:lnTo>
                    <a:pt x="156756" y="524114"/>
                  </a:lnTo>
                  <a:lnTo>
                    <a:pt x="213481" y="529394"/>
                  </a:lnTo>
                  <a:lnTo>
                    <a:pt x="1387325" y="529394"/>
                  </a:lnTo>
                  <a:lnTo>
                    <a:pt x="1444110" y="524114"/>
                  </a:lnTo>
                  <a:lnTo>
                    <a:pt x="1495115" y="509215"/>
                  </a:lnTo>
                  <a:lnTo>
                    <a:pt x="1538314" y="486106"/>
                  </a:lnTo>
                  <a:lnTo>
                    <a:pt x="1571680" y="456199"/>
                  </a:lnTo>
                  <a:lnTo>
                    <a:pt x="1593187" y="420903"/>
                  </a:lnTo>
                  <a:lnTo>
                    <a:pt x="1600806" y="381630"/>
                  </a:lnTo>
                  <a:lnTo>
                    <a:pt x="1600806" y="147690"/>
                  </a:lnTo>
                  <a:lnTo>
                    <a:pt x="1593187" y="108422"/>
                  </a:lnTo>
                  <a:lnTo>
                    <a:pt x="1571680" y="73140"/>
                  </a:lnTo>
                  <a:lnTo>
                    <a:pt x="1538314" y="43251"/>
                  </a:lnTo>
                  <a:lnTo>
                    <a:pt x="1495115" y="20160"/>
                  </a:lnTo>
                  <a:lnTo>
                    <a:pt x="1444110" y="5274"/>
                  </a:lnTo>
                  <a:lnTo>
                    <a:pt x="1387325" y="0"/>
                  </a:lnTo>
                  <a:lnTo>
                    <a:pt x="21348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61245" y="4235465"/>
            <a:ext cx="1323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2760" y="2359232"/>
            <a:ext cx="2280920" cy="1348740"/>
            <a:chOff x="1122760" y="2359232"/>
            <a:chExt cx="2280920" cy="1348740"/>
          </a:xfrm>
        </p:grpSpPr>
        <p:sp>
          <p:nvSpPr>
            <p:cNvPr id="8" name="object 8"/>
            <p:cNvSpPr/>
            <p:nvPr/>
          </p:nvSpPr>
          <p:spPr>
            <a:xfrm>
              <a:off x="2276454" y="2363995"/>
              <a:ext cx="1122680" cy="1119505"/>
            </a:xfrm>
            <a:custGeom>
              <a:avLst/>
              <a:gdLst/>
              <a:ahLst/>
              <a:cxnLst/>
              <a:rect l="l" t="t" r="r" b="b"/>
              <a:pathLst>
                <a:path w="1122679" h="1119504">
                  <a:moveTo>
                    <a:pt x="1122278" y="559449"/>
                  </a:moveTo>
                  <a:lnTo>
                    <a:pt x="577607" y="559449"/>
                  </a:lnTo>
                </a:path>
                <a:path w="1122679" h="1119504">
                  <a:moveTo>
                    <a:pt x="0" y="1118946"/>
                  </a:moveTo>
                  <a:lnTo>
                    <a:pt x="384368" y="1118946"/>
                  </a:lnTo>
                  <a:lnTo>
                    <a:pt x="420638" y="1114736"/>
                  </a:lnTo>
                  <a:lnTo>
                    <a:pt x="488395" y="1079034"/>
                  </a:lnTo>
                  <a:lnTo>
                    <a:pt x="516575" y="1046191"/>
                  </a:lnTo>
                  <a:lnTo>
                    <a:pt x="538751" y="1002455"/>
                  </a:lnTo>
                  <a:lnTo>
                    <a:pt x="553269" y="947149"/>
                  </a:lnTo>
                  <a:lnTo>
                    <a:pt x="558475" y="879600"/>
                  </a:lnTo>
                  <a:lnTo>
                    <a:pt x="558475" y="239345"/>
                  </a:lnTo>
                  <a:lnTo>
                    <a:pt x="553269" y="171788"/>
                  </a:lnTo>
                  <a:lnTo>
                    <a:pt x="538751" y="116480"/>
                  </a:lnTo>
                  <a:lnTo>
                    <a:pt x="516575" y="72744"/>
                  </a:lnTo>
                  <a:lnTo>
                    <a:pt x="488395" y="39904"/>
                  </a:lnTo>
                  <a:lnTo>
                    <a:pt x="455865" y="17284"/>
                  </a:lnTo>
                  <a:lnTo>
                    <a:pt x="384368" y="0"/>
                  </a:lnTo>
                  <a:lnTo>
                    <a:pt x="53083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127522" y="3173695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091" y="0"/>
                  </a:moveTo>
                  <a:lnTo>
                    <a:pt x="104697" y="7525"/>
                  </a:lnTo>
                  <a:lnTo>
                    <a:pt x="62672" y="28482"/>
                  </a:lnTo>
                  <a:lnTo>
                    <a:pt x="29534" y="60443"/>
                  </a:lnTo>
                  <a:lnTo>
                    <a:pt x="7803" y="100980"/>
                  </a:lnTo>
                  <a:lnTo>
                    <a:pt x="0" y="147665"/>
                  </a:lnTo>
                  <a:lnTo>
                    <a:pt x="0" y="381630"/>
                  </a:lnTo>
                  <a:lnTo>
                    <a:pt x="7803" y="428315"/>
                  </a:lnTo>
                  <a:lnTo>
                    <a:pt x="29534" y="468852"/>
                  </a:lnTo>
                  <a:lnTo>
                    <a:pt x="62672" y="500813"/>
                  </a:lnTo>
                  <a:lnTo>
                    <a:pt x="104697" y="521770"/>
                  </a:lnTo>
                  <a:lnTo>
                    <a:pt x="153091" y="529295"/>
                  </a:lnTo>
                  <a:lnTo>
                    <a:pt x="995649" y="529295"/>
                  </a:lnTo>
                  <a:lnTo>
                    <a:pt x="1044067" y="521770"/>
                  </a:lnTo>
                  <a:lnTo>
                    <a:pt x="1086124" y="500813"/>
                  </a:lnTo>
                  <a:lnTo>
                    <a:pt x="1119295" y="468852"/>
                  </a:lnTo>
                  <a:lnTo>
                    <a:pt x="1141050" y="428315"/>
                  </a:lnTo>
                  <a:lnTo>
                    <a:pt x="1148863" y="381630"/>
                  </a:lnTo>
                  <a:lnTo>
                    <a:pt x="1148863" y="147665"/>
                  </a:lnTo>
                  <a:lnTo>
                    <a:pt x="1141050" y="100980"/>
                  </a:lnTo>
                  <a:lnTo>
                    <a:pt x="1119295" y="60443"/>
                  </a:lnTo>
                  <a:lnTo>
                    <a:pt x="1086124" y="28482"/>
                  </a:lnTo>
                  <a:lnTo>
                    <a:pt x="1044067" y="7525"/>
                  </a:lnTo>
                  <a:lnTo>
                    <a:pt x="995649" y="0"/>
                  </a:lnTo>
                  <a:lnTo>
                    <a:pt x="153091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5475" y="3278387"/>
            <a:ext cx="732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80578" y="2146155"/>
            <a:ext cx="1149350" cy="529590"/>
          </a:xfrm>
          <a:custGeom>
            <a:avLst/>
            <a:gdLst/>
            <a:ahLst/>
            <a:cxnLst/>
            <a:rect l="l" t="t" r="r" b="b"/>
            <a:pathLst>
              <a:path w="1149350" h="529589">
                <a:moveTo>
                  <a:pt x="153245" y="0"/>
                </a:moveTo>
                <a:lnTo>
                  <a:pt x="104824" y="7527"/>
                </a:lnTo>
                <a:lnTo>
                  <a:pt x="62759" y="28490"/>
                </a:lnTo>
                <a:lnTo>
                  <a:pt x="29579" y="60458"/>
                </a:lnTo>
                <a:lnTo>
                  <a:pt x="7816" y="101002"/>
                </a:lnTo>
                <a:lnTo>
                  <a:pt x="0" y="147690"/>
                </a:lnTo>
                <a:lnTo>
                  <a:pt x="0" y="381630"/>
                </a:lnTo>
                <a:lnTo>
                  <a:pt x="7807" y="428325"/>
                </a:lnTo>
                <a:lnTo>
                  <a:pt x="29552" y="468887"/>
                </a:lnTo>
                <a:lnTo>
                  <a:pt x="62718" y="500877"/>
                </a:lnTo>
                <a:lnTo>
                  <a:pt x="104788" y="521859"/>
                </a:lnTo>
                <a:lnTo>
                  <a:pt x="153245" y="529394"/>
                </a:lnTo>
                <a:lnTo>
                  <a:pt x="995680" y="529394"/>
                </a:lnTo>
                <a:lnTo>
                  <a:pt x="1044086" y="521859"/>
                </a:lnTo>
                <a:lnTo>
                  <a:pt x="1086142" y="500877"/>
                </a:lnTo>
                <a:lnTo>
                  <a:pt x="1119317" y="468887"/>
                </a:lnTo>
                <a:lnTo>
                  <a:pt x="1141078" y="428325"/>
                </a:lnTo>
                <a:lnTo>
                  <a:pt x="1148894" y="381630"/>
                </a:lnTo>
                <a:lnTo>
                  <a:pt x="1148894" y="147690"/>
                </a:lnTo>
                <a:lnTo>
                  <a:pt x="1141078" y="101002"/>
                </a:lnTo>
                <a:lnTo>
                  <a:pt x="1119317" y="60458"/>
                </a:lnTo>
                <a:lnTo>
                  <a:pt x="1086142" y="28490"/>
                </a:lnTo>
                <a:lnTo>
                  <a:pt x="1044086" y="7527"/>
                </a:lnTo>
                <a:lnTo>
                  <a:pt x="995680" y="0"/>
                </a:lnTo>
                <a:lnTo>
                  <a:pt x="153245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5113" y="2250908"/>
            <a:ext cx="599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NLTK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9791" y="2035162"/>
            <a:ext cx="2945765" cy="1452880"/>
            <a:chOff x="5349791" y="2035162"/>
            <a:chExt cx="2945765" cy="1452880"/>
          </a:xfrm>
        </p:grpSpPr>
        <p:sp>
          <p:nvSpPr>
            <p:cNvPr id="14" name="object 14"/>
            <p:cNvSpPr/>
            <p:nvPr/>
          </p:nvSpPr>
          <p:spPr>
            <a:xfrm>
              <a:off x="5354554" y="2363995"/>
              <a:ext cx="1121410" cy="1119505"/>
            </a:xfrm>
            <a:custGeom>
              <a:avLst/>
              <a:gdLst/>
              <a:ahLst/>
              <a:cxnLst/>
              <a:rect l="l" t="t" r="r" b="b"/>
              <a:pathLst>
                <a:path w="1121410" h="1119504">
                  <a:moveTo>
                    <a:pt x="0" y="559449"/>
                  </a:moveTo>
                  <a:lnTo>
                    <a:pt x="544670" y="559449"/>
                  </a:lnTo>
                </a:path>
                <a:path w="1121410" h="1119504">
                  <a:moveTo>
                    <a:pt x="1121131" y="1118946"/>
                  </a:moveTo>
                  <a:lnTo>
                    <a:pt x="718811" y="1118946"/>
                  </a:lnTo>
                  <a:lnTo>
                    <a:pt x="682501" y="1114736"/>
                  </a:lnTo>
                  <a:lnTo>
                    <a:pt x="614731" y="1079034"/>
                  </a:lnTo>
                  <a:lnTo>
                    <a:pt x="586564" y="1046191"/>
                  </a:lnTo>
                  <a:lnTo>
                    <a:pt x="564406" y="1002455"/>
                  </a:lnTo>
                  <a:lnTo>
                    <a:pt x="549903" y="947149"/>
                  </a:lnTo>
                  <a:lnTo>
                    <a:pt x="544703" y="879600"/>
                  </a:lnTo>
                  <a:lnTo>
                    <a:pt x="544703" y="239345"/>
                  </a:lnTo>
                  <a:lnTo>
                    <a:pt x="549903" y="171788"/>
                  </a:lnTo>
                  <a:lnTo>
                    <a:pt x="564406" y="116480"/>
                  </a:lnTo>
                  <a:lnTo>
                    <a:pt x="586564" y="72744"/>
                  </a:lnTo>
                  <a:lnTo>
                    <a:pt x="614731" y="39904"/>
                  </a:lnTo>
                  <a:lnTo>
                    <a:pt x="647259" y="17284"/>
                  </a:lnTo>
                  <a:lnTo>
                    <a:pt x="718811" y="0"/>
                  </a:lnTo>
                  <a:lnTo>
                    <a:pt x="1121131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472573" y="2039924"/>
              <a:ext cx="1818005" cy="637540"/>
            </a:xfrm>
            <a:custGeom>
              <a:avLst/>
              <a:gdLst/>
              <a:ahLst/>
              <a:cxnLst/>
              <a:rect l="l" t="t" r="r" b="b"/>
              <a:pathLst>
                <a:path w="1818004" h="637539">
                  <a:moveTo>
                    <a:pt x="242463" y="0"/>
                  </a:moveTo>
                  <a:lnTo>
                    <a:pt x="186835" y="4693"/>
                  </a:lnTo>
                  <a:lnTo>
                    <a:pt x="135787" y="18063"/>
                  </a:lnTo>
                  <a:lnTo>
                    <a:pt x="90769" y="39044"/>
                  </a:lnTo>
                  <a:lnTo>
                    <a:pt x="53232" y="66569"/>
                  </a:lnTo>
                  <a:lnTo>
                    <a:pt x="24625" y="99574"/>
                  </a:lnTo>
                  <a:lnTo>
                    <a:pt x="6398" y="136990"/>
                  </a:lnTo>
                  <a:lnTo>
                    <a:pt x="0" y="177754"/>
                  </a:lnTo>
                  <a:lnTo>
                    <a:pt x="0" y="459316"/>
                  </a:lnTo>
                  <a:lnTo>
                    <a:pt x="6398" y="500085"/>
                  </a:lnTo>
                  <a:lnTo>
                    <a:pt x="24625" y="537515"/>
                  </a:lnTo>
                  <a:lnTo>
                    <a:pt x="53232" y="570536"/>
                  </a:lnTo>
                  <a:lnTo>
                    <a:pt x="90769" y="598081"/>
                  </a:lnTo>
                  <a:lnTo>
                    <a:pt x="135787" y="619079"/>
                  </a:lnTo>
                  <a:lnTo>
                    <a:pt x="186835" y="632462"/>
                  </a:lnTo>
                  <a:lnTo>
                    <a:pt x="242463" y="637160"/>
                  </a:lnTo>
                  <a:lnTo>
                    <a:pt x="1575619" y="637160"/>
                  </a:lnTo>
                  <a:lnTo>
                    <a:pt x="1631194" y="632462"/>
                  </a:lnTo>
                  <a:lnTo>
                    <a:pt x="1682202" y="619079"/>
                  </a:lnTo>
                  <a:lnTo>
                    <a:pt x="1727194" y="598081"/>
                  </a:lnTo>
                  <a:lnTo>
                    <a:pt x="1764715" y="570536"/>
                  </a:lnTo>
                  <a:lnTo>
                    <a:pt x="1793314" y="537515"/>
                  </a:lnTo>
                  <a:lnTo>
                    <a:pt x="1811538" y="500085"/>
                  </a:lnTo>
                  <a:lnTo>
                    <a:pt x="1817936" y="459316"/>
                  </a:lnTo>
                  <a:lnTo>
                    <a:pt x="1817936" y="177754"/>
                  </a:lnTo>
                  <a:lnTo>
                    <a:pt x="1811538" y="136990"/>
                  </a:lnTo>
                  <a:lnTo>
                    <a:pt x="1793314" y="99574"/>
                  </a:lnTo>
                  <a:lnTo>
                    <a:pt x="1764715" y="66569"/>
                  </a:lnTo>
                  <a:lnTo>
                    <a:pt x="1727194" y="39044"/>
                  </a:lnTo>
                  <a:lnTo>
                    <a:pt x="1682202" y="18063"/>
                  </a:lnTo>
                  <a:lnTo>
                    <a:pt x="1631194" y="4693"/>
                  </a:lnTo>
                  <a:lnTo>
                    <a:pt x="1575619" y="0"/>
                  </a:lnTo>
                  <a:lnTo>
                    <a:pt x="24246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47472" y="2231901"/>
            <a:ext cx="1267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75752" y="3065831"/>
            <a:ext cx="1955800" cy="637540"/>
          </a:xfrm>
          <a:custGeom>
            <a:avLst/>
            <a:gdLst/>
            <a:ahLst/>
            <a:cxnLst/>
            <a:rect l="l" t="t" r="r" b="b"/>
            <a:pathLst>
              <a:path w="1955800" h="637539">
                <a:moveTo>
                  <a:pt x="260740" y="0"/>
                </a:moveTo>
                <a:lnTo>
                  <a:pt x="208220" y="3609"/>
                </a:lnTo>
                <a:lnTo>
                  <a:pt x="159289" y="13963"/>
                </a:lnTo>
                <a:lnTo>
                  <a:pt x="115000" y="30348"/>
                </a:lnTo>
                <a:lnTo>
                  <a:pt x="76405" y="52049"/>
                </a:lnTo>
                <a:lnTo>
                  <a:pt x="44555" y="78354"/>
                </a:lnTo>
                <a:lnTo>
                  <a:pt x="20503" y="108549"/>
                </a:lnTo>
                <a:lnTo>
                  <a:pt x="0" y="177755"/>
                </a:lnTo>
                <a:lnTo>
                  <a:pt x="0" y="459393"/>
                </a:lnTo>
                <a:lnTo>
                  <a:pt x="20503" y="528599"/>
                </a:lnTo>
                <a:lnTo>
                  <a:pt x="44555" y="558794"/>
                </a:lnTo>
                <a:lnTo>
                  <a:pt x="76405" y="585099"/>
                </a:lnTo>
                <a:lnTo>
                  <a:pt x="115000" y="606800"/>
                </a:lnTo>
                <a:lnTo>
                  <a:pt x="159289" y="623185"/>
                </a:lnTo>
                <a:lnTo>
                  <a:pt x="208220" y="633539"/>
                </a:lnTo>
                <a:lnTo>
                  <a:pt x="260740" y="637148"/>
                </a:lnTo>
                <a:lnTo>
                  <a:pt x="1694396" y="637148"/>
                </a:lnTo>
                <a:lnTo>
                  <a:pt x="1746934" y="633539"/>
                </a:lnTo>
                <a:lnTo>
                  <a:pt x="1795878" y="623185"/>
                </a:lnTo>
                <a:lnTo>
                  <a:pt x="1840177" y="606800"/>
                </a:lnTo>
                <a:lnTo>
                  <a:pt x="1878778" y="585099"/>
                </a:lnTo>
                <a:lnTo>
                  <a:pt x="1910631" y="558794"/>
                </a:lnTo>
                <a:lnTo>
                  <a:pt x="1934685" y="528599"/>
                </a:lnTo>
                <a:lnTo>
                  <a:pt x="1955190" y="459393"/>
                </a:lnTo>
                <a:lnTo>
                  <a:pt x="1955190" y="177755"/>
                </a:lnTo>
                <a:lnTo>
                  <a:pt x="1934685" y="108549"/>
                </a:lnTo>
                <a:lnTo>
                  <a:pt x="1910631" y="78354"/>
                </a:lnTo>
                <a:lnTo>
                  <a:pt x="1878778" y="52049"/>
                </a:lnTo>
                <a:lnTo>
                  <a:pt x="1840177" y="30348"/>
                </a:lnTo>
                <a:lnTo>
                  <a:pt x="1795878" y="13963"/>
                </a:lnTo>
                <a:lnTo>
                  <a:pt x="1746934" y="3609"/>
                </a:lnTo>
                <a:lnTo>
                  <a:pt x="1694396" y="0"/>
                </a:lnTo>
                <a:lnTo>
                  <a:pt x="260740" y="0"/>
                </a:lnTo>
                <a:close/>
              </a:path>
            </a:pathLst>
          </a:custGeom>
          <a:ln w="9524">
            <a:solidFill>
              <a:srgbClr val="CED9E0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2637" y="3086336"/>
            <a:ext cx="15208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2545" marR="5080" indent="-304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 Face Transformers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22425" y="1135845"/>
            <a:ext cx="3740150" cy="2561590"/>
            <a:chOff x="1622425" y="1135845"/>
            <a:chExt cx="3740150" cy="2561590"/>
          </a:xfrm>
        </p:grpSpPr>
        <p:sp>
          <p:nvSpPr>
            <p:cNvPr id="20" name="object 20"/>
            <p:cNvSpPr/>
            <p:nvPr/>
          </p:nvSpPr>
          <p:spPr>
            <a:xfrm>
              <a:off x="3402171" y="2133096"/>
              <a:ext cx="1955164" cy="1559560"/>
            </a:xfrm>
            <a:custGeom>
              <a:avLst/>
              <a:gdLst/>
              <a:ahLst/>
              <a:cxnLst/>
              <a:rect l="l" t="t" r="r" b="b"/>
              <a:pathLst>
                <a:path w="1955164" h="1559560">
                  <a:moveTo>
                    <a:pt x="1955083" y="779552"/>
                  </a:moveTo>
                  <a:lnTo>
                    <a:pt x="1953637" y="822323"/>
                  </a:lnTo>
                  <a:lnTo>
                    <a:pt x="1949347" y="864492"/>
                  </a:lnTo>
                  <a:lnTo>
                    <a:pt x="1942289" y="905999"/>
                  </a:lnTo>
                  <a:lnTo>
                    <a:pt x="1932536" y="946784"/>
                  </a:lnTo>
                  <a:lnTo>
                    <a:pt x="1920164" y="986788"/>
                  </a:lnTo>
                  <a:lnTo>
                    <a:pt x="1905247" y="1025952"/>
                  </a:lnTo>
                  <a:lnTo>
                    <a:pt x="1887860" y="1064215"/>
                  </a:lnTo>
                  <a:lnTo>
                    <a:pt x="1868077" y="1101520"/>
                  </a:lnTo>
                  <a:lnTo>
                    <a:pt x="1845972" y="1137805"/>
                  </a:lnTo>
                  <a:lnTo>
                    <a:pt x="1821621" y="1173012"/>
                  </a:lnTo>
                  <a:lnTo>
                    <a:pt x="1795097" y="1207081"/>
                  </a:lnTo>
                  <a:lnTo>
                    <a:pt x="1766476" y="1239952"/>
                  </a:lnTo>
                  <a:lnTo>
                    <a:pt x="1735832" y="1271568"/>
                  </a:lnTo>
                  <a:lnTo>
                    <a:pt x="1703239" y="1301866"/>
                  </a:lnTo>
                  <a:lnTo>
                    <a:pt x="1668773" y="1330790"/>
                  </a:lnTo>
                  <a:lnTo>
                    <a:pt x="1632507" y="1358278"/>
                  </a:lnTo>
                  <a:lnTo>
                    <a:pt x="1594516" y="1384271"/>
                  </a:lnTo>
                  <a:lnTo>
                    <a:pt x="1554875" y="1408711"/>
                  </a:lnTo>
                  <a:lnTo>
                    <a:pt x="1513658" y="1431537"/>
                  </a:lnTo>
                  <a:lnTo>
                    <a:pt x="1470940" y="1452690"/>
                  </a:lnTo>
                  <a:lnTo>
                    <a:pt x="1426796" y="1472111"/>
                  </a:lnTo>
                  <a:lnTo>
                    <a:pt x="1381299" y="1489740"/>
                  </a:lnTo>
                  <a:lnTo>
                    <a:pt x="1334525" y="1505517"/>
                  </a:lnTo>
                  <a:lnTo>
                    <a:pt x="1286549" y="1519384"/>
                  </a:lnTo>
                  <a:lnTo>
                    <a:pt x="1237444" y="1531280"/>
                  </a:lnTo>
                  <a:lnTo>
                    <a:pt x="1187285" y="1541147"/>
                  </a:lnTo>
                  <a:lnTo>
                    <a:pt x="1136147" y="1548925"/>
                  </a:lnTo>
                  <a:lnTo>
                    <a:pt x="1084104" y="1554554"/>
                  </a:lnTo>
                  <a:lnTo>
                    <a:pt x="1031231" y="1557975"/>
                  </a:lnTo>
                  <a:lnTo>
                    <a:pt x="977603" y="1559129"/>
                  </a:lnTo>
                  <a:lnTo>
                    <a:pt x="923960" y="1557975"/>
                  </a:lnTo>
                  <a:lnTo>
                    <a:pt x="871073" y="1554554"/>
                  </a:lnTo>
                  <a:lnTo>
                    <a:pt x="819018" y="1548925"/>
                  </a:lnTo>
                  <a:lnTo>
                    <a:pt x="767869" y="1541147"/>
                  </a:lnTo>
                  <a:lnTo>
                    <a:pt x="717700" y="1531280"/>
                  </a:lnTo>
                  <a:lnTo>
                    <a:pt x="668585" y="1519384"/>
                  </a:lnTo>
                  <a:lnTo>
                    <a:pt x="620600" y="1505517"/>
                  </a:lnTo>
                  <a:lnTo>
                    <a:pt x="573819" y="1489740"/>
                  </a:lnTo>
                  <a:lnTo>
                    <a:pt x="528316" y="1472111"/>
                  </a:lnTo>
                  <a:lnTo>
                    <a:pt x="484165" y="1452690"/>
                  </a:lnTo>
                  <a:lnTo>
                    <a:pt x="441442" y="1431537"/>
                  </a:lnTo>
                  <a:lnTo>
                    <a:pt x="400221" y="1408711"/>
                  </a:lnTo>
                  <a:lnTo>
                    <a:pt x="360576" y="1384271"/>
                  </a:lnTo>
                  <a:lnTo>
                    <a:pt x="322582" y="1358278"/>
                  </a:lnTo>
                  <a:lnTo>
                    <a:pt x="286314" y="1330790"/>
                  </a:lnTo>
                  <a:lnTo>
                    <a:pt x="251845" y="1301866"/>
                  </a:lnTo>
                  <a:lnTo>
                    <a:pt x="219251" y="1271568"/>
                  </a:lnTo>
                  <a:lnTo>
                    <a:pt x="188606" y="1239952"/>
                  </a:lnTo>
                  <a:lnTo>
                    <a:pt x="159984" y="1207081"/>
                  </a:lnTo>
                  <a:lnTo>
                    <a:pt x="133460" y="1173012"/>
                  </a:lnTo>
                  <a:lnTo>
                    <a:pt x="109108" y="1137805"/>
                  </a:lnTo>
                  <a:lnTo>
                    <a:pt x="87004" y="1101520"/>
                  </a:lnTo>
                  <a:lnTo>
                    <a:pt x="67221" y="1064215"/>
                  </a:lnTo>
                  <a:lnTo>
                    <a:pt x="49834" y="1025952"/>
                  </a:lnTo>
                  <a:lnTo>
                    <a:pt x="34917" y="986788"/>
                  </a:lnTo>
                  <a:lnTo>
                    <a:pt x="22545" y="946784"/>
                  </a:lnTo>
                  <a:lnTo>
                    <a:pt x="12793" y="905999"/>
                  </a:lnTo>
                  <a:lnTo>
                    <a:pt x="5735" y="864492"/>
                  </a:lnTo>
                  <a:lnTo>
                    <a:pt x="1446" y="822323"/>
                  </a:lnTo>
                  <a:lnTo>
                    <a:pt x="0" y="779552"/>
                  </a:lnTo>
                  <a:lnTo>
                    <a:pt x="1446" y="736783"/>
                  </a:lnTo>
                  <a:lnTo>
                    <a:pt x="5735" y="694616"/>
                  </a:lnTo>
                  <a:lnTo>
                    <a:pt x="12793" y="653111"/>
                  </a:lnTo>
                  <a:lnTo>
                    <a:pt x="22545" y="612328"/>
                  </a:lnTo>
                  <a:lnTo>
                    <a:pt x="34917" y="572326"/>
                  </a:lnTo>
                  <a:lnTo>
                    <a:pt x="49834" y="533164"/>
                  </a:lnTo>
                  <a:lnTo>
                    <a:pt x="67221" y="494902"/>
                  </a:lnTo>
                  <a:lnTo>
                    <a:pt x="87004" y="457599"/>
                  </a:lnTo>
                  <a:lnTo>
                    <a:pt x="109108" y="421315"/>
                  </a:lnTo>
                  <a:lnTo>
                    <a:pt x="133460" y="386109"/>
                  </a:lnTo>
                  <a:lnTo>
                    <a:pt x="159984" y="352041"/>
                  </a:lnTo>
                  <a:lnTo>
                    <a:pt x="188606" y="319171"/>
                  </a:lnTo>
                  <a:lnTo>
                    <a:pt x="219251" y="287556"/>
                  </a:lnTo>
                  <a:lnTo>
                    <a:pt x="251845" y="257258"/>
                  </a:lnTo>
                  <a:lnTo>
                    <a:pt x="286314" y="228336"/>
                  </a:lnTo>
                  <a:lnTo>
                    <a:pt x="322582" y="200848"/>
                  </a:lnTo>
                  <a:lnTo>
                    <a:pt x="360576" y="174855"/>
                  </a:lnTo>
                  <a:lnTo>
                    <a:pt x="400221" y="150416"/>
                  </a:lnTo>
                  <a:lnTo>
                    <a:pt x="441442" y="127590"/>
                  </a:lnTo>
                  <a:lnTo>
                    <a:pt x="484165" y="106438"/>
                  </a:lnTo>
                  <a:lnTo>
                    <a:pt x="528316" y="87017"/>
                  </a:lnTo>
                  <a:lnTo>
                    <a:pt x="573819" y="69388"/>
                  </a:lnTo>
                  <a:lnTo>
                    <a:pt x="620600" y="53611"/>
                  </a:lnTo>
                  <a:lnTo>
                    <a:pt x="668585" y="39744"/>
                  </a:lnTo>
                  <a:lnTo>
                    <a:pt x="717700" y="27848"/>
                  </a:lnTo>
                  <a:lnTo>
                    <a:pt x="767869" y="17981"/>
                  </a:lnTo>
                  <a:lnTo>
                    <a:pt x="819018" y="10203"/>
                  </a:lnTo>
                  <a:lnTo>
                    <a:pt x="871073" y="4574"/>
                  </a:lnTo>
                  <a:lnTo>
                    <a:pt x="923960" y="1153"/>
                  </a:lnTo>
                  <a:lnTo>
                    <a:pt x="977603" y="0"/>
                  </a:lnTo>
                  <a:lnTo>
                    <a:pt x="1031231" y="1153"/>
                  </a:lnTo>
                  <a:lnTo>
                    <a:pt x="1084104" y="4574"/>
                  </a:lnTo>
                  <a:lnTo>
                    <a:pt x="1136147" y="10203"/>
                  </a:lnTo>
                  <a:lnTo>
                    <a:pt x="1187285" y="17981"/>
                  </a:lnTo>
                  <a:lnTo>
                    <a:pt x="1237444" y="27848"/>
                  </a:lnTo>
                  <a:lnTo>
                    <a:pt x="1286549" y="39744"/>
                  </a:lnTo>
                  <a:lnTo>
                    <a:pt x="1334525" y="53611"/>
                  </a:lnTo>
                  <a:lnTo>
                    <a:pt x="1381299" y="69388"/>
                  </a:lnTo>
                  <a:lnTo>
                    <a:pt x="1426796" y="87017"/>
                  </a:lnTo>
                  <a:lnTo>
                    <a:pt x="1470940" y="106438"/>
                  </a:lnTo>
                  <a:lnTo>
                    <a:pt x="1513658" y="127590"/>
                  </a:lnTo>
                  <a:lnTo>
                    <a:pt x="1554875" y="150416"/>
                  </a:lnTo>
                  <a:lnTo>
                    <a:pt x="1594516" y="174855"/>
                  </a:lnTo>
                  <a:lnTo>
                    <a:pt x="1632507" y="200848"/>
                  </a:lnTo>
                  <a:lnTo>
                    <a:pt x="1668773" y="228336"/>
                  </a:lnTo>
                  <a:lnTo>
                    <a:pt x="1703239" y="257258"/>
                  </a:lnTo>
                  <a:lnTo>
                    <a:pt x="1735832" y="287556"/>
                  </a:lnTo>
                  <a:lnTo>
                    <a:pt x="1766476" y="319171"/>
                  </a:lnTo>
                  <a:lnTo>
                    <a:pt x="1795097" y="352041"/>
                  </a:lnTo>
                  <a:lnTo>
                    <a:pt x="1821621" y="386109"/>
                  </a:lnTo>
                  <a:lnTo>
                    <a:pt x="1845972" y="421315"/>
                  </a:lnTo>
                  <a:lnTo>
                    <a:pt x="1868077" y="457599"/>
                  </a:lnTo>
                  <a:lnTo>
                    <a:pt x="1887860" y="494902"/>
                  </a:lnTo>
                  <a:lnTo>
                    <a:pt x="1905247" y="533164"/>
                  </a:lnTo>
                  <a:lnTo>
                    <a:pt x="1920164" y="572326"/>
                  </a:lnTo>
                  <a:lnTo>
                    <a:pt x="1932536" y="612328"/>
                  </a:lnTo>
                  <a:lnTo>
                    <a:pt x="1942289" y="653111"/>
                  </a:lnTo>
                  <a:lnTo>
                    <a:pt x="1949347" y="694616"/>
                  </a:lnTo>
                  <a:lnTo>
                    <a:pt x="1953637" y="736783"/>
                  </a:lnTo>
                  <a:lnTo>
                    <a:pt x="1955083" y="779552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76150" y="1400214"/>
              <a:ext cx="946150" cy="959485"/>
            </a:xfrm>
            <a:custGeom>
              <a:avLst/>
              <a:gdLst/>
              <a:ahLst/>
              <a:cxnLst/>
              <a:rect l="l" t="t" r="r" b="b"/>
              <a:pathLst>
                <a:path w="946150" h="959485">
                  <a:moveTo>
                    <a:pt x="0" y="0"/>
                  </a:moveTo>
                  <a:lnTo>
                    <a:pt x="390991" y="0"/>
                  </a:lnTo>
                  <a:lnTo>
                    <a:pt x="449284" y="13364"/>
                  </a:lnTo>
                  <a:lnTo>
                    <a:pt x="484275" y="42766"/>
                  </a:lnTo>
                  <a:lnTo>
                    <a:pt x="501332" y="72168"/>
                  </a:lnTo>
                  <a:lnTo>
                    <a:pt x="505825" y="85533"/>
                  </a:lnTo>
                  <a:lnTo>
                    <a:pt x="505825" y="652843"/>
                  </a:lnTo>
                  <a:lnTo>
                    <a:pt x="945753" y="652843"/>
                  </a:lnTo>
                  <a:lnTo>
                    <a:pt x="945753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27187" y="1140607"/>
              <a:ext cx="1149350" cy="529590"/>
            </a:xfrm>
            <a:custGeom>
              <a:avLst/>
              <a:gdLst/>
              <a:ahLst/>
              <a:cxnLst/>
              <a:rect l="l" t="t" r="r" b="b"/>
              <a:pathLst>
                <a:path w="1149350" h="529589">
                  <a:moveTo>
                    <a:pt x="153214" y="0"/>
                  </a:moveTo>
                  <a:lnTo>
                    <a:pt x="104808" y="7535"/>
                  </a:lnTo>
                  <a:lnTo>
                    <a:pt x="62752" y="28516"/>
                  </a:lnTo>
                  <a:lnTo>
                    <a:pt x="29577" y="60507"/>
                  </a:lnTo>
                  <a:lnTo>
                    <a:pt x="7816" y="101068"/>
                  </a:lnTo>
                  <a:lnTo>
                    <a:pt x="0" y="147764"/>
                  </a:lnTo>
                  <a:lnTo>
                    <a:pt x="0" y="381704"/>
                  </a:lnTo>
                  <a:lnTo>
                    <a:pt x="7816" y="428392"/>
                  </a:lnTo>
                  <a:lnTo>
                    <a:pt x="29577" y="468935"/>
                  </a:lnTo>
                  <a:lnTo>
                    <a:pt x="62752" y="500903"/>
                  </a:lnTo>
                  <a:lnTo>
                    <a:pt x="104808" y="521866"/>
                  </a:lnTo>
                  <a:lnTo>
                    <a:pt x="153214" y="529394"/>
                  </a:lnTo>
                  <a:lnTo>
                    <a:pt x="995772" y="529394"/>
                  </a:lnTo>
                  <a:lnTo>
                    <a:pt x="1044169" y="521866"/>
                  </a:lnTo>
                  <a:lnTo>
                    <a:pt x="1086202" y="500903"/>
                  </a:lnTo>
                  <a:lnTo>
                    <a:pt x="1119349" y="468935"/>
                  </a:lnTo>
                  <a:lnTo>
                    <a:pt x="1141088" y="428392"/>
                  </a:lnTo>
                  <a:lnTo>
                    <a:pt x="1148894" y="381704"/>
                  </a:lnTo>
                  <a:lnTo>
                    <a:pt x="1148894" y="147764"/>
                  </a:lnTo>
                  <a:lnTo>
                    <a:pt x="1141088" y="101068"/>
                  </a:lnTo>
                  <a:lnTo>
                    <a:pt x="1119349" y="60507"/>
                  </a:lnTo>
                  <a:lnTo>
                    <a:pt x="1086202" y="28516"/>
                  </a:lnTo>
                  <a:lnTo>
                    <a:pt x="1044169" y="7535"/>
                  </a:lnTo>
                  <a:lnTo>
                    <a:pt x="995772" y="0"/>
                  </a:lnTo>
                  <a:lnTo>
                    <a:pt x="153214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47504" y="1245348"/>
            <a:ext cx="467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253340" y="3518612"/>
            <a:ext cx="2474595" cy="1141730"/>
            <a:chOff x="1253340" y="3518612"/>
            <a:chExt cx="2474595" cy="1141730"/>
          </a:xfrm>
        </p:grpSpPr>
        <p:sp>
          <p:nvSpPr>
            <p:cNvPr id="25" name="object 25"/>
            <p:cNvSpPr/>
            <p:nvPr/>
          </p:nvSpPr>
          <p:spPr>
            <a:xfrm>
              <a:off x="2776799" y="3523374"/>
              <a:ext cx="946150" cy="877569"/>
            </a:xfrm>
            <a:custGeom>
              <a:avLst/>
              <a:gdLst/>
              <a:ahLst/>
              <a:cxnLst/>
              <a:rect l="l" t="t" r="r" b="b"/>
              <a:pathLst>
                <a:path w="946150" h="877570">
                  <a:moveTo>
                    <a:pt x="0" y="877104"/>
                  </a:moveTo>
                  <a:lnTo>
                    <a:pt x="390625" y="877104"/>
                  </a:lnTo>
                  <a:lnTo>
                    <a:pt x="449031" y="863301"/>
                  </a:lnTo>
                  <a:lnTo>
                    <a:pt x="484084" y="832934"/>
                  </a:lnTo>
                  <a:lnTo>
                    <a:pt x="501168" y="802567"/>
                  </a:lnTo>
                  <a:lnTo>
                    <a:pt x="505666" y="788764"/>
                  </a:lnTo>
                  <a:lnTo>
                    <a:pt x="505666" y="202838"/>
                  </a:lnTo>
                  <a:lnTo>
                    <a:pt x="945790" y="202838"/>
                  </a:lnTo>
                  <a:lnTo>
                    <a:pt x="945790" y="0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253340" y="4130724"/>
              <a:ext cx="1523365" cy="529590"/>
            </a:xfrm>
            <a:custGeom>
              <a:avLst/>
              <a:gdLst/>
              <a:ahLst/>
              <a:cxnLst/>
              <a:rect l="l" t="t" r="r" b="b"/>
              <a:pathLst>
                <a:path w="1523364" h="529589">
                  <a:moveTo>
                    <a:pt x="1319815" y="529394"/>
                  </a:moveTo>
                  <a:lnTo>
                    <a:pt x="203073" y="529394"/>
                  </a:lnTo>
                  <a:lnTo>
                    <a:pt x="149114" y="524114"/>
                  </a:lnTo>
                  <a:lnTo>
                    <a:pt x="100611" y="509215"/>
                  </a:lnTo>
                  <a:lnTo>
                    <a:pt x="59506" y="486106"/>
                  </a:lnTo>
                  <a:lnTo>
                    <a:pt x="27742" y="456199"/>
                  </a:lnTo>
                  <a:lnTo>
                    <a:pt x="7259" y="420903"/>
                  </a:lnTo>
                  <a:lnTo>
                    <a:pt x="0" y="381630"/>
                  </a:lnTo>
                  <a:lnTo>
                    <a:pt x="0" y="147690"/>
                  </a:lnTo>
                  <a:lnTo>
                    <a:pt x="7259" y="108422"/>
                  </a:lnTo>
                  <a:lnTo>
                    <a:pt x="27742" y="73140"/>
                  </a:lnTo>
                  <a:lnTo>
                    <a:pt x="59506" y="43251"/>
                  </a:lnTo>
                  <a:lnTo>
                    <a:pt x="100611" y="20160"/>
                  </a:lnTo>
                  <a:lnTo>
                    <a:pt x="149114" y="5274"/>
                  </a:lnTo>
                  <a:lnTo>
                    <a:pt x="203073" y="0"/>
                  </a:lnTo>
                  <a:lnTo>
                    <a:pt x="1319815" y="0"/>
                  </a:lnTo>
                  <a:lnTo>
                    <a:pt x="1373765" y="5274"/>
                  </a:lnTo>
                  <a:lnTo>
                    <a:pt x="1422245" y="20160"/>
                  </a:lnTo>
                  <a:lnTo>
                    <a:pt x="1463320" y="43251"/>
                  </a:lnTo>
                  <a:lnTo>
                    <a:pt x="1495055" y="73140"/>
                  </a:lnTo>
                  <a:lnTo>
                    <a:pt x="1515515" y="108422"/>
                  </a:lnTo>
                  <a:lnTo>
                    <a:pt x="1522765" y="147690"/>
                  </a:lnTo>
                  <a:lnTo>
                    <a:pt x="1522765" y="381630"/>
                  </a:lnTo>
                  <a:lnTo>
                    <a:pt x="1515515" y="420903"/>
                  </a:lnTo>
                  <a:lnTo>
                    <a:pt x="1495055" y="456199"/>
                  </a:lnTo>
                  <a:lnTo>
                    <a:pt x="1463320" y="486106"/>
                  </a:lnTo>
                  <a:lnTo>
                    <a:pt x="1422245" y="509215"/>
                  </a:lnTo>
                  <a:lnTo>
                    <a:pt x="1373765" y="524114"/>
                  </a:lnTo>
                  <a:lnTo>
                    <a:pt x="1319815" y="529394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576136" y="4235465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Gensim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63185" y="1135842"/>
            <a:ext cx="2868930" cy="1228090"/>
            <a:chOff x="5063185" y="1135842"/>
            <a:chExt cx="2868930" cy="1228090"/>
          </a:xfrm>
        </p:grpSpPr>
        <p:sp>
          <p:nvSpPr>
            <p:cNvPr id="29" name="object 29"/>
            <p:cNvSpPr/>
            <p:nvPr/>
          </p:nvSpPr>
          <p:spPr>
            <a:xfrm>
              <a:off x="5067947" y="1400214"/>
              <a:ext cx="904240" cy="959485"/>
            </a:xfrm>
            <a:custGeom>
              <a:avLst/>
              <a:gdLst/>
              <a:ahLst/>
              <a:cxnLst/>
              <a:rect l="l" t="t" r="r" b="b"/>
              <a:pathLst>
                <a:path w="904239" h="959485">
                  <a:moveTo>
                    <a:pt x="904091" y="0"/>
                  </a:moveTo>
                  <a:lnTo>
                    <a:pt x="554730" y="0"/>
                  </a:lnTo>
                  <a:lnTo>
                    <a:pt x="496384" y="13364"/>
                  </a:lnTo>
                  <a:lnTo>
                    <a:pt x="461366" y="42766"/>
                  </a:lnTo>
                  <a:lnTo>
                    <a:pt x="444298" y="72168"/>
                  </a:lnTo>
                  <a:lnTo>
                    <a:pt x="439803" y="85533"/>
                  </a:lnTo>
                  <a:lnTo>
                    <a:pt x="439803" y="652843"/>
                  </a:lnTo>
                  <a:lnTo>
                    <a:pt x="0" y="652843"/>
                  </a:lnTo>
                  <a:lnTo>
                    <a:pt x="0" y="958938"/>
                  </a:lnTo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972100" y="1140604"/>
              <a:ext cx="1955800" cy="637540"/>
            </a:xfrm>
            <a:custGeom>
              <a:avLst/>
              <a:gdLst/>
              <a:ahLst/>
              <a:cxnLst/>
              <a:rect l="l" t="t" r="r" b="b"/>
              <a:pathLst>
                <a:path w="1955800" h="637539">
                  <a:moveTo>
                    <a:pt x="260583" y="0"/>
                  </a:moveTo>
                  <a:lnTo>
                    <a:pt x="208053" y="3614"/>
                  </a:lnTo>
                  <a:lnTo>
                    <a:pt x="159133" y="13979"/>
                  </a:lnTo>
                  <a:lnTo>
                    <a:pt x="114868" y="30380"/>
                  </a:lnTo>
                  <a:lnTo>
                    <a:pt x="76306" y="52100"/>
                  </a:lnTo>
                  <a:lnTo>
                    <a:pt x="44491" y="78422"/>
                  </a:lnTo>
                  <a:lnTo>
                    <a:pt x="20471" y="108631"/>
                  </a:lnTo>
                  <a:lnTo>
                    <a:pt x="0" y="177844"/>
                  </a:lnTo>
                  <a:lnTo>
                    <a:pt x="0" y="459405"/>
                  </a:lnTo>
                  <a:lnTo>
                    <a:pt x="20474" y="528604"/>
                  </a:lnTo>
                  <a:lnTo>
                    <a:pt x="44500" y="558799"/>
                  </a:lnTo>
                  <a:lnTo>
                    <a:pt x="76326" y="585105"/>
                  </a:lnTo>
                  <a:lnTo>
                    <a:pt x="114907" y="606808"/>
                  </a:lnTo>
                  <a:lnTo>
                    <a:pt x="159200" y="623194"/>
                  </a:lnTo>
                  <a:lnTo>
                    <a:pt x="208159" y="633550"/>
                  </a:lnTo>
                  <a:lnTo>
                    <a:pt x="260741" y="637160"/>
                  </a:lnTo>
                  <a:lnTo>
                    <a:pt x="1694449" y="637160"/>
                  </a:lnTo>
                  <a:lnTo>
                    <a:pt x="1746970" y="633550"/>
                  </a:lnTo>
                  <a:lnTo>
                    <a:pt x="1795901" y="623194"/>
                  </a:lnTo>
                  <a:lnTo>
                    <a:pt x="1840190" y="606808"/>
                  </a:lnTo>
                  <a:lnTo>
                    <a:pt x="1878785" y="585105"/>
                  </a:lnTo>
                  <a:lnTo>
                    <a:pt x="1910634" y="558799"/>
                  </a:lnTo>
                  <a:lnTo>
                    <a:pt x="1934686" y="528604"/>
                  </a:lnTo>
                  <a:lnTo>
                    <a:pt x="1955190" y="459405"/>
                  </a:lnTo>
                  <a:lnTo>
                    <a:pt x="1955190" y="177844"/>
                  </a:lnTo>
                  <a:lnTo>
                    <a:pt x="1934686" y="108631"/>
                  </a:lnTo>
                  <a:lnTo>
                    <a:pt x="1910634" y="78422"/>
                  </a:lnTo>
                  <a:lnTo>
                    <a:pt x="1878785" y="52100"/>
                  </a:lnTo>
                  <a:lnTo>
                    <a:pt x="1840190" y="30380"/>
                  </a:lnTo>
                  <a:lnTo>
                    <a:pt x="1795901" y="13979"/>
                  </a:lnTo>
                  <a:lnTo>
                    <a:pt x="1746970" y="3614"/>
                  </a:lnTo>
                  <a:lnTo>
                    <a:pt x="1694449" y="0"/>
                  </a:lnTo>
                  <a:lnTo>
                    <a:pt x="260583" y="0"/>
                  </a:lnTo>
                  <a:close/>
                </a:path>
              </a:pathLst>
            </a:custGeom>
            <a:ln w="9524">
              <a:solidFill>
                <a:srgbClr val="CED9E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00251" y="12992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462312" y="2186687"/>
            <a:ext cx="1827530" cy="1427480"/>
            <a:chOff x="3462312" y="2186687"/>
            <a:chExt cx="1827530" cy="1427480"/>
          </a:xfrm>
        </p:grpSpPr>
        <p:sp>
          <p:nvSpPr>
            <p:cNvPr id="33" name="object 33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908999" y="1417799"/>
                  </a:move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close/>
                </a:path>
              </a:pathLst>
            </a:custGeom>
            <a:solidFill>
              <a:srgbClr val="223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467074" y="2191449"/>
              <a:ext cx="1818005" cy="1417955"/>
            </a:xfrm>
            <a:custGeom>
              <a:avLst/>
              <a:gdLst/>
              <a:ahLst/>
              <a:cxnLst/>
              <a:rect l="l" t="t" r="r" b="b"/>
              <a:pathLst>
                <a:path w="1818004" h="1417954">
                  <a:moveTo>
                    <a:pt x="0" y="708899"/>
                  </a:moveTo>
                  <a:lnTo>
                    <a:pt x="1543" y="667246"/>
                  </a:lnTo>
                  <a:lnTo>
                    <a:pt x="6115" y="626227"/>
                  </a:lnTo>
                  <a:lnTo>
                    <a:pt x="13632" y="585908"/>
                  </a:lnTo>
                  <a:lnTo>
                    <a:pt x="24007" y="546355"/>
                  </a:lnTo>
                  <a:lnTo>
                    <a:pt x="37156" y="507636"/>
                  </a:lnTo>
                  <a:lnTo>
                    <a:pt x="52993" y="469817"/>
                  </a:lnTo>
                  <a:lnTo>
                    <a:pt x="71433" y="432964"/>
                  </a:lnTo>
                  <a:lnTo>
                    <a:pt x="92391" y="397143"/>
                  </a:lnTo>
                  <a:lnTo>
                    <a:pt x="115782" y="362422"/>
                  </a:lnTo>
                  <a:lnTo>
                    <a:pt x="141520" y="328867"/>
                  </a:lnTo>
                  <a:lnTo>
                    <a:pt x="169520" y="296543"/>
                  </a:lnTo>
                  <a:lnTo>
                    <a:pt x="199697" y="265519"/>
                  </a:lnTo>
                  <a:lnTo>
                    <a:pt x="231965" y="235859"/>
                  </a:lnTo>
                  <a:lnTo>
                    <a:pt x="266239" y="207632"/>
                  </a:lnTo>
                  <a:lnTo>
                    <a:pt x="302435" y="180902"/>
                  </a:lnTo>
                  <a:lnTo>
                    <a:pt x="340466" y="155737"/>
                  </a:lnTo>
                  <a:lnTo>
                    <a:pt x="380248" y="132203"/>
                  </a:lnTo>
                  <a:lnTo>
                    <a:pt x="421695" y="110367"/>
                  </a:lnTo>
                  <a:lnTo>
                    <a:pt x="464722" y="90295"/>
                  </a:lnTo>
                  <a:lnTo>
                    <a:pt x="509244" y="72053"/>
                  </a:lnTo>
                  <a:lnTo>
                    <a:pt x="555176" y="55708"/>
                  </a:lnTo>
                  <a:lnTo>
                    <a:pt x="602431" y="41327"/>
                  </a:lnTo>
                  <a:lnTo>
                    <a:pt x="650926" y="28976"/>
                  </a:lnTo>
                  <a:lnTo>
                    <a:pt x="700574" y="18722"/>
                  </a:lnTo>
                  <a:lnTo>
                    <a:pt x="751291" y="10631"/>
                  </a:lnTo>
                  <a:lnTo>
                    <a:pt x="802991" y="4769"/>
                  </a:lnTo>
                  <a:lnTo>
                    <a:pt x="855589" y="1203"/>
                  </a:lnTo>
                  <a:lnTo>
                    <a:pt x="908999" y="0"/>
                  </a:lnTo>
                  <a:lnTo>
                    <a:pt x="962410" y="1203"/>
                  </a:lnTo>
                  <a:lnTo>
                    <a:pt x="1015008" y="4769"/>
                  </a:lnTo>
                  <a:lnTo>
                    <a:pt x="1066708" y="10631"/>
                  </a:lnTo>
                  <a:lnTo>
                    <a:pt x="1117425" y="18722"/>
                  </a:lnTo>
                  <a:lnTo>
                    <a:pt x="1167073" y="28976"/>
                  </a:lnTo>
                  <a:lnTo>
                    <a:pt x="1215568" y="41327"/>
                  </a:lnTo>
                  <a:lnTo>
                    <a:pt x="1262823" y="55708"/>
                  </a:lnTo>
                  <a:lnTo>
                    <a:pt x="1308755" y="72053"/>
                  </a:lnTo>
                  <a:lnTo>
                    <a:pt x="1353277" y="90295"/>
                  </a:lnTo>
                  <a:lnTo>
                    <a:pt x="1396304" y="110367"/>
                  </a:lnTo>
                  <a:lnTo>
                    <a:pt x="1437751" y="132203"/>
                  </a:lnTo>
                  <a:lnTo>
                    <a:pt x="1477533" y="155737"/>
                  </a:lnTo>
                  <a:lnTo>
                    <a:pt x="1515564" y="180902"/>
                  </a:lnTo>
                  <a:lnTo>
                    <a:pt x="1551760" y="207632"/>
                  </a:lnTo>
                  <a:lnTo>
                    <a:pt x="1586034" y="235859"/>
                  </a:lnTo>
                  <a:lnTo>
                    <a:pt x="1618302" y="265519"/>
                  </a:lnTo>
                  <a:lnTo>
                    <a:pt x="1648479" y="296543"/>
                  </a:lnTo>
                  <a:lnTo>
                    <a:pt x="1676479" y="328867"/>
                  </a:lnTo>
                  <a:lnTo>
                    <a:pt x="1702217" y="362422"/>
                  </a:lnTo>
                  <a:lnTo>
                    <a:pt x="1725608" y="397143"/>
                  </a:lnTo>
                  <a:lnTo>
                    <a:pt x="1746566" y="432964"/>
                  </a:lnTo>
                  <a:lnTo>
                    <a:pt x="1765006" y="469817"/>
                  </a:lnTo>
                  <a:lnTo>
                    <a:pt x="1780843" y="507636"/>
                  </a:lnTo>
                  <a:lnTo>
                    <a:pt x="1793992" y="546355"/>
                  </a:lnTo>
                  <a:lnTo>
                    <a:pt x="1804367" y="585908"/>
                  </a:lnTo>
                  <a:lnTo>
                    <a:pt x="1811884" y="626227"/>
                  </a:lnTo>
                  <a:lnTo>
                    <a:pt x="1816456" y="667246"/>
                  </a:lnTo>
                  <a:lnTo>
                    <a:pt x="1817999" y="708899"/>
                  </a:lnTo>
                  <a:lnTo>
                    <a:pt x="1816456" y="750553"/>
                  </a:lnTo>
                  <a:lnTo>
                    <a:pt x="1811884" y="791572"/>
                  </a:lnTo>
                  <a:lnTo>
                    <a:pt x="1804367" y="831891"/>
                  </a:lnTo>
                  <a:lnTo>
                    <a:pt x="1793992" y="871444"/>
                  </a:lnTo>
                  <a:lnTo>
                    <a:pt x="1780843" y="910163"/>
                  </a:lnTo>
                  <a:lnTo>
                    <a:pt x="1765006" y="947982"/>
                  </a:lnTo>
                  <a:lnTo>
                    <a:pt x="1746566" y="984836"/>
                  </a:lnTo>
                  <a:lnTo>
                    <a:pt x="1725608" y="1020656"/>
                  </a:lnTo>
                  <a:lnTo>
                    <a:pt x="1702217" y="1055377"/>
                  </a:lnTo>
                  <a:lnTo>
                    <a:pt x="1676479" y="1088933"/>
                  </a:lnTo>
                  <a:lnTo>
                    <a:pt x="1648479" y="1121256"/>
                  </a:lnTo>
                  <a:lnTo>
                    <a:pt x="1618302" y="1152280"/>
                  </a:lnTo>
                  <a:lnTo>
                    <a:pt x="1586034" y="1181940"/>
                  </a:lnTo>
                  <a:lnTo>
                    <a:pt x="1551760" y="1210168"/>
                  </a:lnTo>
                  <a:lnTo>
                    <a:pt x="1515564" y="1236897"/>
                  </a:lnTo>
                  <a:lnTo>
                    <a:pt x="1477533" y="1262062"/>
                  </a:lnTo>
                  <a:lnTo>
                    <a:pt x="1437751" y="1285596"/>
                  </a:lnTo>
                  <a:lnTo>
                    <a:pt x="1396304" y="1307432"/>
                  </a:lnTo>
                  <a:lnTo>
                    <a:pt x="1353277" y="1327505"/>
                  </a:lnTo>
                  <a:lnTo>
                    <a:pt x="1308755" y="1345746"/>
                  </a:lnTo>
                  <a:lnTo>
                    <a:pt x="1262823" y="1362091"/>
                  </a:lnTo>
                  <a:lnTo>
                    <a:pt x="1215568" y="1376472"/>
                  </a:lnTo>
                  <a:lnTo>
                    <a:pt x="1167073" y="1388823"/>
                  </a:lnTo>
                  <a:lnTo>
                    <a:pt x="1117425" y="1399077"/>
                  </a:lnTo>
                  <a:lnTo>
                    <a:pt x="1066708" y="1407168"/>
                  </a:lnTo>
                  <a:lnTo>
                    <a:pt x="1015008" y="1413030"/>
                  </a:lnTo>
                  <a:lnTo>
                    <a:pt x="962410" y="1416596"/>
                  </a:lnTo>
                  <a:lnTo>
                    <a:pt x="908999" y="1417799"/>
                  </a:lnTo>
                  <a:lnTo>
                    <a:pt x="855589" y="1416596"/>
                  </a:lnTo>
                  <a:lnTo>
                    <a:pt x="802991" y="1413030"/>
                  </a:lnTo>
                  <a:lnTo>
                    <a:pt x="751291" y="1407168"/>
                  </a:lnTo>
                  <a:lnTo>
                    <a:pt x="700574" y="1399077"/>
                  </a:lnTo>
                  <a:lnTo>
                    <a:pt x="650926" y="1388823"/>
                  </a:lnTo>
                  <a:lnTo>
                    <a:pt x="602431" y="1376472"/>
                  </a:lnTo>
                  <a:lnTo>
                    <a:pt x="555176" y="1362091"/>
                  </a:lnTo>
                  <a:lnTo>
                    <a:pt x="509244" y="1345746"/>
                  </a:lnTo>
                  <a:lnTo>
                    <a:pt x="464722" y="1327505"/>
                  </a:lnTo>
                  <a:lnTo>
                    <a:pt x="421695" y="1307432"/>
                  </a:lnTo>
                  <a:lnTo>
                    <a:pt x="380248" y="1285596"/>
                  </a:lnTo>
                  <a:lnTo>
                    <a:pt x="340466" y="1262062"/>
                  </a:lnTo>
                  <a:lnTo>
                    <a:pt x="302435" y="1236897"/>
                  </a:lnTo>
                  <a:lnTo>
                    <a:pt x="266239" y="1210168"/>
                  </a:lnTo>
                  <a:lnTo>
                    <a:pt x="231965" y="1181940"/>
                  </a:lnTo>
                  <a:lnTo>
                    <a:pt x="199697" y="1152280"/>
                  </a:lnTo>
                  <a:lnTo>
                    <a:pt x="169520" y="1121256"/>
                  </a:lnTo>
                  <a:lnTo>
                    <a:pt x="141520" y="1088933"/>
                  </a:lnTo>
                  <a:lnTo>
                    <a:pt x="115782" y="1055377"/>
                  </a:lnTo>
                  <a:lnTo>
                    <a:pt x="92391" y="1020656"/>
                  </a:lnTo>
                  <a:lnTo>
                    <a:pt x="71433" y="984836"/>
                  </a:lnTo>
                  <a:lnTo>
                    <a:pt x="52993" y="947982"/>
                  </a:lnTo>
                  <a:lnTo>
                    <a:pt x="37156" y="910163"/>
                  </a:lnTo>
                  <a:lnTo>
                    <a:pt x="24007" y="871444"/>
                  </a:lnTo>
                  <a:lnTo>
                    <a:pt x="13632" y="831891"/>
                  </a:lnTo>
                  <a:lnTo>
                    <a:pt x="6115" y="791572"/>
                  </a:lnTo>
                  <a:lnTo>
                    <a:pt x="1543" y="750553"/>
                  </a:lnTo>
                  <a:lnTo>
                    <a:pt x="0" y="708899"/>
                  </a:lnTo>
                  <a:close/>
                </a:path>
              </a:pathLst>
            </a:custGeom>
            <a:ln w="9524">
              <a:solidFill>
                <a:srgbClr val="6A6B6A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719619" y="2460108"/>
            <a:ext cx="1312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4104" y="2293039"/>
            <a:ext cx="2047875" cy="1230630"/>
            <a:chOff x="3354104" y="2293039"/>
            <a:chExt cx="2047875" cy="1230630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4104" y="2885389"/>
              <a:ext cx="83031" cy="7615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2293039"/>
              <a:ext cx="83031" cy="7615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4804" y="2323114"/>
              <a:ext cx="83031" cy="7615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454" y="2884126"/>
              <a:ext cx="83031" cy="7615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04" y="3447201"/>
              <a:ext cx="83031" cy="7615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8029" y="3447189"/>
              <a:ext cx="83031" cy="761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441</Words>
  <Application>Microsoft Office PowerPoint</Application>
  <PresentationFormat>On-screen Show (16:9)</PresentationFormat>
  <Paragraphs>220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Verdana</vt:lpstr>
      <vt:lpstr>Office Theme</vt:lpstr>
      <vt:lpstr>PowerPoint Presentation</vt:lpstr>
      <vt:lpstr>NLP Libraries</vt:lpstr>
      <vt:lpstr>NLP Libraries</vt:lpstr>
      <vt:lpstr>1. Regular Expression (RE)</vt:lpstr>
      <vt:lpstr>NLP Libraries</vt:lpstr>
      <vt:lpstr>2. NLTK</vt:lpstr>
      <vt:lpstr>NLP Libraries</vt:lpstr>
      <vt:lpstr>3. SpaCy</vt:lpstr>
      <vt:lpstr>NLP Libraries</vt:lpstr>
      <vt:lpstr>4. Gensim</vt:lpstr>
      <vt:lpstr>NLP Libraries</vt:lpstr>
      <vt:lpstr>5. Scikit-Learn</vt:lpstr>
      <vt:lpstr>NLP Libraries</vt:lpstr>
      <vt:lpstr>6. Hugging Face Transformers</vt:lpstr>
      <vt:lpstr>NLP Libraries</vt:lpstr>
      <vt:lpstr>7. TensorFlow and PyTorch</vt:lpstr>
      <vt:lpstr>NLP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Video 3</dc:title>
  <cp:lastModifiedBy>dell</cp:lastModifiedBy>
  <cp:revision>3</cp:revision>
  <dcterms:created xsi:type="dcterms:W3CDTF">2025-03-06T06:06:59Z</dcterms:created>
  <dcterms:modified xsi:type="dcterms:W3CDTF">2025-03-06T11:38:01Z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