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279463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 userDrawn="1"/>
        </p:nvGrpSpPr>
        <p:grpSpPr>
          <a:xfrm>
            <a:off x="6852720" y="374633"/>
            <a:ext cx="1783282" cy="370569"/>
            <a:chOff x="478702" y="6051353"/>
            <a:chExt cx="2486753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 userDrawn="1"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 userDrawn="1"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 userDrawn="1"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 userDrawn="1"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 userDrawn="1"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 userDrawn="1"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 userDrawn="1"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 userDrawn="1"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 userDrawn="1"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 userDrawn="1"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 userDrawn="1"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 userDrawn="1"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 userDrawn="1"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 userDrawn="1"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 userDrawn="1"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 userDrawn="1"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 userDrawn="1"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199" y="3361732"/>
            <a:ext cx="4986020" cy="77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NLP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>
              <a:lnSpc>
                <a:spcPct val="100000"/>
              </a:lnSpc>
              <a:spcBef>
                <a:spcPts val="137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5: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of Text Preprocessing - Part 2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230B3-D7B9-1870-5B02-F09CA11EB50D}"/>
              </a:ext>
            </a:extLst>
          </p:cNvPr>
          <p:cNvGrpSpPr/>
          <p:nvPr/>
        </p:nvGrpSpPr>
        <p:grpSpPr>
          <a:xfrm>
            <a:off x="228600" y="4639581"/>
            <a:ext cx="1783282" cy="370569"/>
            <a:chOff x="478702" y="6051353"/>
            <a:chExt cx="2486753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DF72FD-195B-A462-1C5D-E87CB72B2739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kern="0"/>
              </a:defPPr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910EB88-EE34-CE97-A946-1DC92D639D8A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kern="0"/>
              </a:defPPr>
            </a:lstStyle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AD534D-1783-B1C3-CBC1-823636E197C0}"/>
                </a:ext>
              </a:extLst>
            </p:cNvPr>
            <p:cNvGrpSpPr/>
            <p:nvPr/>
          </p:nvGrpSpPr>
          <p:grpSpPr>
            <a:xfrm>
              <a:off x="2207224" y="6126167"/>
              <a:ext cx="758231" cy="305659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7F3F7B6-EB25-9F0C-7509-EEB13BDF400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BD96D1-368C-0C84-7DDB-31E3FC790098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3FB2497-B0C1-975B-72E4-19298CBAF0A9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A8107782-11DF-B3B8-AD00-391AFE28C170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BD64B40-24C5-3804-3B03-5AF82F17797D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764DBED-83BE-F2EF-1501-4866FDA78D75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FC7C34F-9073-96C5-5F70-84BBD5044892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59116E-D3C3-C27E-1D87-F774BBE0A91F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DFAB5CE-E1F2-F64E-CA4E-86C1AF6D7859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BEEA3E-A1FF-4E94-63C8-D3B87331A7DA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D2ACEDF-A407-24A0-C742-5F3FE11E7FA3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35A2627-0577-B76D-73D4-B0E8ACADEC8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AA41B304-4522-A633-68F8-4C148F330AE3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kern="0"/>
                </a:defPPr>
              </a:lstStyle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A29913AF-B7DF-C852-17B7-A0F8142E4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7F974E-E5E5-5A8B-CF01-235D5C9FBF7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</p:txBody>
      </p:sp>
      <p:sp>
        <p:nvSpPr>
          <p:cNvPr id="3" name="object 3"/>
          <p:cNvSpPr/>
          <p:nvPr/>
        </p:nvSpPr>
        <p:spPr>
          <a:xfrm>
            <a:off x="935237" y="32931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5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500" y="88501"/>
                </a:lnTo>
                <a:lnTo>
                  <a:pt x="1711500" y="442497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2741" y="3434088"/>
            <a:ext cx="11766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84600" y="32931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5">
                <a:moveTo>
                  <a:pt x="16229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7" y="0"/>
                </a:lnTo>
                <a:lnTo>
                  <a:pt x="1672099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7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8444" y="3434088"/>
            <a:ext cx="11836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birdwatchers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33962" y="3234725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59" h="531495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7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7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47722" y="3375638"/>
            <a:ext cx="108394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birdwatcher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4025" y="1147024"/>
            <a:ext cx="8354695" cy="1866264"/>
            <a:chOff x="454025" y="1147024"/>
            <a:chExt cx="8354695" cy="1866264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25" y="1156549"/>
              <a:ext cx="8354699" cy="185639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784074" y="1156549"/>
              <a:ext cx="7717790" cy="1494155"/>
            </a:xfrm>
            <a:custGeom>
              <a:avLst/>
              <a:gdLst/>
              <a:ahLst/>
              <a:cxnLst/>
              <a:rect l="l" t="t" r="r" b="b"/>
              <a:pathLst>
                <a:path w="7717790" h="1494155">
                  <a:moveTo>
                    <a:pt x="0" y="0"/>
                  </a:moveTo>
                  <a:lnTo>
                    <a:pt x="860399" y="0"/>
                  </a:lnTo>
                  <a:lnTo>
                    <a:pt x="860399" y="161999"/>
                  </a:lnTo>
                  <a:lnTo>
                    <a:pt x="0" y="161999"/>
                  </a:lnTo>
                  <a:lnTo>
                    <a:pt x="0" y="0"/>
                  </a:lnTo>
                  <a:close/>
                </a:path>
                <a:path w="7717790" h="1494155">
                  <a:moveTo>
                    <a:pt x="468449" y="290649"/>
                  </a:moveTo>
                  <a:lnTo>
                    <a:pt x="1367249" y="290649"/>
                  </a:lnTo>
                  <a:lnTo>
                    <a:pt x="1367249" y="452649"/>
                  </a:lnTo>
                  <a:lnTo>
                    <a:pt x="468449" y="452649"/>
                  </a:lnTo>
                  <a:lnTo>
                    <a:pt x="468449" y="290649"/>
                  </a:lnTo>
                  <a:close/>
                </a:path>
                <a:path w="7717790" h="1494155">
                  <a:moveTo>
                    <a:pt x="1814024" y="1195849"/>
                  </a:moveTo>
                  <a:lnTo>
                    <a:pt x="2712824" y="1195849"/>
                  </a:lnTo>
                  <a:lnTo>
                    <a:pt x="2712824" y="1357849"/>
                  </a:lnTo>
                  <a:lnTo>
                    <a:pt x="1814024" y="1357849"/>
                  </a:lnTo>
                  <a:lnTo>
                    <a:pt x="1814024" y="1195849"/>
                  </a:lnTo>
                  <a:close/>
                </a:path>
                <a:path w="7717790" h="1494155">
                  <a:moveTo>
                    <a:pt x="5182399" y="754199"/>
                  </a:moveTo>
                  <a:lnTo>
                    <a:pt x="6081199" y="754199"/>
                  </a:lnTo>
                  <a:lnTo>
                    <a:pt x="6081199" y="916199"/>
                  </a:lnTo>
                  <a:lnTo>
                    <a:pt x="5182399" y="916199"/>
                  </a:lnTo>
                  <a:lnTo>
                    <a:pt x="5182399" y="754199"/>
                  </a:lnTo>
                  <a:close/>
                </a:path>
                <a:path w="7717790" h="1494155">
                  <a:moveTo>
                    <a:pt x="2856249" y="1331649"/>
                  </a:moveTo>
                  <a:lnTo>
                    <a:pt x="3755049" y="1331649"/>
                  </a:lnTo>
                  <a:lnTo>
                    <a:pt x="3755049" y="1493649"/>
                  </a:lnTo>
                  <a:lnTo>
                    <a:pt x="2856249" y="1493649"/>
                  </a:lnTo>
                  <a:lnTo>
                    <a:pt x="2856249" y="1331649"/>
                  </a:lnTo>
                  <a:close/>
                </a:path>
                <a:path w="7717790" h="1494155">
                  <a:moveTo>
                    <a:pt x="6890349" y="321574"/>
                  </a:moveTo>
                  <a:lnTo>
                    <a:pt x="7717749" y="321574"/>
                  </a:lnTo>
                  <a:lnTo>
                    <a:pt x="7717749" y="452674"/>
                  </a:lnTo>
                  <a:lnTo>
                    <a:pt x="6890349" y="452674"/>
                  </a:lnTo>
                  <a:lnTo>
                    <a:pt x="6890349" y="321574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</p:txBody>
      </p:sp>
      <p:sp>
        <p:nvSpPr>
          <p:cNvPr id="3" name="object 3"/>
          <p:cNvSpPr/>
          <p:nvPr/>
        </p:nvSpPr>
        <p:spPr>
          <a:xfrm>
            <a:off x="893887" y="14342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4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500" y="88501"/>
                </a:lnTo>
                <a:lnTo>
                  <a:pt x="1711500" y="442498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9945" y="1565155"/>
            <a:ext cx="12592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birdwatching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8824" y="14342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60" h="531494">
                <a:moveTo>
                  <a:pt x="16229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7" y="0"/>
                </a:lnTo>
                <a:lnTo>
                  <a:pt x="1672099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8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0959" y="1565155"/>
            <a:ext cx="12661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birdwatchers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56087" y="1434274"/>
            <a:ext cx="1711960" cy="531495"/>
          </a:xfrm>
          <a:custGeom>
            <a:avLst/>
            <a:gdLst/>
            <a:ahLst/>
            <a:cxnLst/>
            <a:rect l="l" t="t" r="r" b="b"/>
            <a:pathLst>
              <a:path w="1711959" h="531494">
                <a:moveTo>
                  <a:pt x="16229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622998" y="0"/>
                </a:lnTo>
                <a:lnTo>
                  <a:pt x="1672098" y="14869"/>
                </a:lnTo>
                <a:lnTo>
                  <a:pt x="1704763" y="54633"/>
                </a:lnTo>
                <a:lnTo>
                  <a:pt x="1711499" y="88501"/>
                </a:lnTo>
                <a:lnTo>
                  <a:pt x="1711499" y="442498"/>
                </a:lnTo>
                <a:lnTo>
                  <a:pt x="1704545" y="476947"/>
                </a:lnTo>
                <a:lnTo>
                  <a:pt x="1685578" y="505078"/>
                </a:lnTo>
                <a:lnTo>
                  <a:pt x="1657447" y="524045"/>
                </a:lnTo>
                <a:lnTo>
                  <a:pt x="16229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31731" y="1565155"/>
            <a:ext cx="11595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birdwatcher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08763" y="2826889"/>
            <a:ext cx="1849755" cy="612140"/>
            <a:chOff x="3608763" y="2826889"/>
            <a:chExt cx="1849755" cy="612140"/>
          </a:xfrm>
        </p:grpSpPr>
        <p:sp>
          <p:nvSpPr>
            <p:cNvPr id="10" name="object 10"/>
            <p:cNvSpPr/>
            <p:nvPr/>
          </p:nvSpPr>
          <p:spPr>
            <a:xfrm>
              <a:off x="3613525" y="2831652"/>
              <a:ext cx="1840230" cy="602615"/>
            </a:xfrm>
            <a:custGeom>
              <a:avLst/>
              <a:gdLst/>
              <a:ahLst/>
              <a:cxnLst/>
              <a:rect l="l" t="t" r="r" b="b"/>
              <a:pathLst>
                <a:path w="1840229" h="602614">
                  <a:moveTo>
                    <a:pt x="1739497" y="602400"/>
                  </a:moveTo>
                  <a:lnTo>
                    <a:pt x="100402" y="602400"/>
                  </a:lnTo>
                  <a:lnTo>
                    <a:pt x="61321" y="594510"/>
                  </a:lnTo>
                  <a:lnTo>
                    <a:pt x="29407" y="572993"/>
                  </a:lnTo>
                  <a:lnTo>
                    <a:pt x="7890" y="541079"/>
                  </a:lnTo>
                  <a:lnTo>
                    <a:pt x="0" y="501997"/>
                  </a:lnTo>
                  <a:lnTo>
                    <a:pt x="0" y="100401"/>
                  </a:lnTo>
                  <a:lnTo>
                    <a:pt x="7890" y="61321"/>
                  </a:lnTo>
                  <a:lnTo>
                    <a:pt x="29407" y="29407"/>
                  </a:lnTo>
                  <a:lnTo>
                    <a:pt x="61321" y="7890"/>
                  </a:lnTo>
                  <a:lnTo>
                    <a:pt x="100402" y="0"/>
                  </a:lnTo>
                  <a:lnTo>
                    <a:pt x="1739497" y="0"/>
                  </a:lnTo>
                  <a:lnTo>
                    <a:pt x="1777920" y="7642"/>
                  </a:lnTo>
                  <a:lnTo>
                    <a:pt x="1810492" y="29407"/>
                  </a:lnTo>
                  <a:lnTo>
                    <a:pt x="1832257" y="61979"/>
                  </a:lnTo>
                  <a:lnTo>
                    <a:pt x="1839899" y="100401"/>
                  </a:lnTo>
                  <a:lnTo>
                    <a:pt x="1839899" y="501997"/>
                  </a:lnTo>
                  <a:lnTo>
                    <a:pt x="1832009" y="541079"/>
                  </a:lnTo>
                  <a:lnTo>
                    <a:pt x="1810493" y="572993"/>
                  </a:lnTo>
                  <a:lnTo>
                    <a:pt x="1778579" y="594510"/>
                  </a:lnTo>
                  <a:lnTo>
                    <a:pt x="1739497" y="602400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613525" y="2831652"/>
              <a:ext cx="1840230" cy="602615"/>
            </a:xfrm>
            <a:custGeom>
              <a:avLst/>
              <a:gdLst/>
              <a:ahLst/>
              <a:cxnLst/>
              <a:rect l="l" t="t" r="r" b="b"/>
              <a:pathLst>
                <a:path w="1840229" h="602614">
                  <a:moveTo>
                    <a:pt x="0" y="100401"/>
                  </a:moveTo>
                  <a:lnTo>
                    <a:pt x="7890" y="61321"/>
                  </a:lnTo>
                  <a:lnTo>
                    <a:pt x="29407" y="29407"/>
                  </a:lnTo>
                  <a:lnTo>
                    <a:pt x="61321" y="7890"/>
                  </a:lnTo>
                  <a:lnTo>
                    <a:pt x="100402" y="0"/>
                  </a:lnTo>
                  <a:lnTo>
                    <a:pt x="1739497" y="0"/>
                  </a:lnTo>
                  <a:lnTo>
                    <a:pt x="1777920" y="7642"/>
                  </a:lnTo>
                  <a:lnTo>
                    <a:pt x="1810492" y="29407"/>
                  </a:lnTo>
                  <a:lnTo>
                    <a:pt x="1832257" y="61979"/>
                  </a:lnTo>
                  <a:lnTo>
                    <a:pt x="1839899" y="100401"/>
                  </a:lnTo>
                  <a:lnTo>
                    <a:pt x="1839899" y="501997"/>
                  </a:lnTo>
                  <a:lnTo>
                    <a:pt x="1832009" y="541079"/>
                  </a:lnTo>
                  <a:lnTo>
                    <a:pt x="1810493" y="572993"/>
                  </a:lnTo>
                  <a:lnTo>
                    <a:pt x="1778579" y="594510"/>
                  </a:lnTo>
                  <a:lnTo>
                    <a:pt x="1739497" y="602400"/>
                  </a:lnTo>
                  <a:lnTo>
                    <a:pt x="100402" y="602400"/>
                  </a:lnTo>
                  <a:lnTo>
                    <a:pt x="61321" y="594510"/>
                  </a:lnTo>
                  <a:lnTo>
                    <a:pt x="29407" y="572993"/>
                  </a:lnTo>
                  <a:lnTo>
                    <a:pt x="7890" y="541079"/>
                  </a:lnTo>
                  <a:lnTo>
                    <a:pt x="0" y="501997"/>
                  </a:lnTo>
                  <a:lnTo>
                    <a:pt x="0" y="1004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68378" y="2957592"/>
            <a:ext cx="3205480" cy="948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599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birdwatch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Morphological base or root form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81563" y="1993445"/>
            <a:ext cx="5565775" cy="852805"/>
            <a:chOff x="1681563" y="1993445"/>
            <a:chExt cx="5565775" cy="852805"/>
          </a:xfrm>
        </p:grpSpPr>
        <p:sp>
          <p:nvSpPr>
            <p:cNvPr id="14" name="object 14"/>
            <p:cNvSpPr/>
            <p:nvPr/>
          </p:nvSpPr>
          <p:spPr>
            <a:xfrm>
              <a:off x="1743043" y="2137539"/>
              <a:ext cx="6985" cy="431165"/>
            </a:xfrm>
            <a:custGeom>
              <a:avLst/>
              <a:gdLst/>
              <a:ahLst/>
              <a:cxnLst/>
              <a:rect l="l" t="t" r="r" b="b"/>
              <a:pathLst>
                <a:path w="6985" h="431164">
                  <a:moveTo>
                    <a:pt x="6387" y="43109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1563" y="1993589"/>
              <a:ext cx="122961" cy="1589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527463" y="2139095"/>
              <a:ext cx="6350" cy="692785"/>
            </a:xfrm>
            <a:custGeom>
              <a:avLst/>
              <a:gdLst/>
              <a:ahLst/>
              <a:cxnLst/>
              <a:rect l="l" t="t" r="r" b="b"/>
              <a:pathLst>
                <a:path w="6350" h="692785">
                  <a:moveTo>
                    <a:pt x="6011" y="692556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79" y="1995137"/>
              <a:ext cx="122967" cy="15865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185469" y="2137395"/>
              <a:ext cx="6985" cy="431165"/>
            </a:xfrm>
            <a:custGeom>
              <a:avLst/>
              <a:gdLst/>
              <a:ahLst/>
              <a:cxnLst/>
              <a:rect l="l" t="t" r="r" b="b"/>
              <a:pathLst>
                <a:path w="6984" h="431164">
                  <a:moveTo>
                    <a:pt x="6387" y="431095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23989" y="1993445"/>
              <a:ext cx="122960" cy="1589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35498" y="2541430"/>
              <a:ext cx="5479415" cy="30480"/>
            </a:xfrm>
            <a:custGeom>
              <a:avLst/>
              <a:gdLst/>
              <a:ahLst/>
              <a:cxnLst/>
              <a:rect l="l" t="t" r="r" b="b"/>
              <a:pathLst>
                <a:path w="5479415" h="30480">
                  <a:moveTo>
                    <a:pt x="0" y="30367"/>
                  </a:moveTo>
                  <a:lnTo>
                    <a:pt x="547906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9937" y="1297812"/>
            <a:ext cx="7864475" cy="621030"/>
            <a:chOff x="639937" y="1297812"/>
            <a:chExt cx="7864475" cy="621030"/>
          </a:xfrm>
        </p:grpSpPr>
        <p:sp>
          <p:nvSpPr>
            <p:cNvPr id="4" name="object 4"/>
            <p:cNvSpPr/>
            <p:nvPr/>
          </p:nvSpPr>
          <p:spPr>
            <a:xfrm>
              <a:off x="644699" y="1302574"/>
              <a:ext cx="7854950" cy="611505"/>
            </a:xfrm>
            <a:custGeom>
              <a:avLst/>
              <a:gdLst/>
              <a:ahLst/>
              <a:cxnLst/>
              <a:rect l="l" t="t" r="r" b="b"/>
              <a:pathLst>
                <a:path w="7854950" h="611505">
                  <a:moveTo>
                    <a:pt x="7752747" y="611099"/>
                  </a:move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752747" y="0"/>
                  </a:lnTo>
                  <a:lnTo>
                    <a:pt x="7791725" y="7753"/>
                  </a:lnTo>
                  <a:lnTo>
                    <a:pt x="7824767" y="29831"/>
                  </a:lnTo>
                  <a:lnTo>
                    <a:pt x="7846847" y="62874"/>
                  </a:lnTo>
                  <a:lnTo>
                    <a:pt x="7854599" y="101852"/>
                  </a:lnTo>
                  <a:lnTo>
                    <a:pt x="7854599" y="509247"/>
                  </a:lnTo>
                  <a:lnTo>
                    <a:pt x="7846595" y="548893"/>
                  </a:lnTo>
                  <a:lnTo>
                    <a:pt x="7824768" y="581268"/>
                  </a:lnTo>
                  <a:lnTo>
                    <a:pt x="7792393" y="603095"/>
                  </a:lnTo>
                  <a:lnTo>
                    <a:pt x="7752747" y="611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44699" y="1302574"/>
              <a:ext cx="7854950" cy="611505"/>
            </a:xfrm>
            <a:custGeom>
              <a:avLst/>
              <a:gdLst/>
              <a:ahLst/>
              <a:cxnLst/>
              <a:rect l="l" t="t" r="r" b="b"/>
              <a:pathLst>
                <a:path w="7854950" h="611505">
                  <a:moveTo>
                    <a:pt x="0" y="101852"/>
                  </a:move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752747" y="0"/>
                  </a:lnTo>
                  <a:lnTo>
                    <a:pt x="7791725" y="7753"/>
                  </a:lnTo>
                  <a:lnTo>
                    <a:pt x="7824767" y="29831"/>
                  </a:lnTo>
                  <a:lnTo>
                    <a:pt x="7846847" y="62874"/>
                  </a:lnTo>
                  <a:lnTo>
                    <a:pt x="7854599" y="101852"/>
                  </a:lnTo>
                  <a:lnTo>
                    <a:pt x="7854599" y="509247"/>
                  </a:lnTo>
                  <a:lnTo>
                    <a:pt x="7846595" y="548893"/>
                  </a:lnTo>
                  <a:lnTo>
                    <a:pt x="7824768" y="581268"/>
                  </a:lnTo>
                  <a:lnTo>
                    <a:pt x="7792393" y="603095"/>
                  </a:lnTo>
                  <a:lnTo>
                    <a:pt x="7752747" y="611099"/>
                  </a:ln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1236" y="1458201"/>
            <a:ext cx="7596505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 reduces different variant of same word into its only root form.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8025" y="2585524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8" y="0"/>
                </a:lnTo>
                <a:lnTo>
                  <a:pt x="1153999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48158" y="2726438"/>
            <a:ext cx="793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32499" y="2580400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7" y="0"/>
                </a:lnTo>
                <a:lnTo>
                  <a:pt x="1153999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86651" y="2721312"/>
            <a:ext cx="685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90262" y="2580400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7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7" y="0"/>
                </a:lnTo>
                <a:lnTo>
                  <a:pt x="1153999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7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0945" y="2721312"/>
            <a:ext cx="671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74737" y="2585524"/>
            <a:ext cx="1193800" cy="531495"/>
          </a:xfrm>
          <a:custGeom>
            <a:avLst/>
            <a:gdLst/>
            <a:ahLst/>
            <a:cxnLst/>
            <a:rect l="l" t="t" r="r" b="b"/>
            <a:pathLst>
              <a:path w="1193800" h="531494">
                <a:moveTo>
                  <a:pt x="1104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1104898" y="0"/>
                </a:lnTo>
                <a:lnTo>
                  <a:pt x="1153998" y="14869"/>
                </a:lnTo>
                <a:lnTo>
                  <a:pt x="1186663" y="54633"/>
                </a:lnTo>
                <a:lnTo>
                  <a:pt x="1193399" y="88501"/>
                </a:lnTo>
                <a:lnTo>
                  <a:pt x="1193399" y="442498"/>
                </a:lnTo>
                <a:lnTo>
                  <a:pt x="1186445" y="476947"/>
                </a:lnTo>
                <a:lnTo>
                  <a:pt x="1167478" y="505078"/>
                </a:lnTo>
                <a:lnTo>
                  <a:pt x="1139347" y="524045"/>
                </a:lnTo>
                <a:lnTo>
                  <a:pt x="1104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10546" y="2726438"/>
            <a:ext cx="5213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91678" y="3138883"/>
            <a:ext cx="4146550" cy="513715"/>
            <a:chOff x="2291678" y="3138883"/>
            <a:chExt cx="4146550" cy="513715"/>
          </a:xfrm>
        </p:grpSpPr>
        <p:sp>
          <p:nvSpPr>
            <p:cNvPr id="16" name="object 16"/>
            <p:cNvSpPr/>
            <p:nvPr/>
          </p:nvSpPr>
          <p:spPr>
            <a:xfrm>
              <a:off x="2353160" y="3282961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4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1678" y="3139008"/>
              <a:ext cx="122964" cy="15883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57085" y="3282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5603" y="3138883"/>
              <a:ext cx="122964" cy="1588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986909" y="3282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5428" y="3138883"/>
              <a:ext cx="122964" cy="15883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376572" y="3282836"/>
              <a:ext cx="4445" cy="352425"/>
            </a:xfrm>
            <a:custGeom>
              <a:avLst/>
              <a:gdLst/>
              <a:ahLst/>
              <a:cxnLst/>
              <a:rect l="l" t="t" r="r" b="b"/>
              <a:pathLst>
                <a:path w="4445" h="352425">
                  <a:moveTo>
                    <a:pt x="4439" y="35236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5090" y="3138883"/>
              <a:ext cx="122964" cy="15883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47300" y="3611674"/>
              <a:ext cx="4050665" cy="26670"/>
            </a:xfrm>
            <a:custGeom>
              <a:avLst/>
              <a:gdLst/>
              <a:ahLst/>
              <a:cxnLst/>
              <a:rect l="l" t="t" r="r" b="b"/>
              <a:pathLst>
                <a:path w="4050665" h="26670">
                  <a:moveTo>
                    <a:pt x="0" y="26399"/>
                  </a:moveTo>
                  <a:lnTo>
                    <a:pt x="4050599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637937" y="3774887"/>
            <a:ext cx="1469390" cy="541020"/>
            <a:chOff x="3637937" y="3774887"/>
            <a:chExt cx="1469390" cy="541020"/>
          </a:xfrm>
        </p:grpSpPr>
        <p:sp>
          <p:nvSpPr>
            <p:cNvPr id="26" name="object 26"/>
            <p:cNvSpPr/>
            <p:nvPr/>
          </p:nvSpPr>
          <p:spPr>
            <a:xfrm>
              <a:off x="3642700" y="3779649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5">
                  <a:moveTo>
                    <a:pt x="13712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7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642700" y="3779649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5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7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7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45141" y="3869890"/>
            <a:ext cx="655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050" y="1200899"/>
            <a:ext cx="934349" cy="93435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196137" y="2185987"/>
            <a:ext cx="1469390" cy="541020"/>
            <a:chOff x="2196137" y="2185987"/>
            <a:chExt cx="1469390" cy="541020"/>
          </a:xfrm>
        </p:grpSpPr>
        <p:sp>
          <p:nvSpPr>
            <p:cNvPr id="5" name="object 5"/>
            <p:cNvSpPr/>
            <p:nvPr/>
          </p:nvSpPr>
          <p:spPr>
            <a:xfrm>
              <a:off x="2200899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13712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200899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95262" y="2185987"/>
            <a:ext cx="1469390" cy="541020"/>
            <a:chOff x="3895262" y="2185987"/>
            <a:chExt cx="1469390" cy="541020"/>
          </a:xfrm>
        </p:grpSpPr>
        <p:sp>
          <p:nvSpPr>
            <p:cNvPr id="8" name="object 8"/>
            <p:cNvSpPr/>
            <p:nvPr/>
          </p:nvSpPr>
          <p:spPr>
            <a:xfrm>
              <a:off x="3900025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13712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900025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4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7" y="0"/>
                  </a:lnTo>
                  <a:lnTo>
                    <a:pt x="1420399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94387" y="2185987"/>
            <a:ext cx="1469390" cy="541020"/>
            <a:chOff x="5594387" y="2185987"/>
            <a:chExt cx="1469390" cy="541020"/>
          </a:xfrm>
        </p:grpSpPr>
        <p:sp>
          <p:nvSpPr>
            <p:cNvPr id="11" name="object 11"/>
            <p:cNvSpPr/>
            <p:nvPr/>
          </p:nvSpPr>
          <p:spPr>
            <a:xfrm>
              <a:off x="5599150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5" h="531494">
                  <a:moveTo>
                    <a:pt x="13712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8" y="0"/>
                  </a:lnTo>
                  <a:lnTo>
                    <a:pt x="1420398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8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599150" y="2190750"/>
              <a:ext cx="1459865" cy="531495"/>
            </a:xfrm>
            <a:custGeom>
              <a:avLst/>
              <a:gdLst/>
              <a:ahLst/>
              <a:cxnLst/>
              <a:rect l="l" t="t" r="r" b="b"/>
              <a:pathLst>
                <a:path w="1459865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371298" y="0"/>
                  </a:lnTo>
                  <a:lnTo>
                    <a:pt x="1420398" y="14869"/>
                  </a:lnTo>
                  <a:lnTo>
                    <a:pt x="1453063" y="54633"/>
                  </a:lnTo>
                  <a:lnTo>
                    <a:pt x="1459799" y="88501"/>
                  </a:lnTo>
                  <a:lnTo>
                    <a:pt x="1459799" y="442498"/>
                  </a:lnTo>
                  <a:lnTo>
                    <a:pt x="1452845" y="476947"/>
                  </a:lnTo>
                  <a:lnTo>
                    <a:pt x="1433878" y="505078"/>
                  </a:lnTo>
                  <a:lnTo>
                    <a:pt x="1405747" y="524045"/>
                  </a:lnTo>
                  <a:lnTo>
                    <a:pt x="13712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64742" y="2280990"/>
            <a:ext cx="38449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8789" algn="l"/>
                <a:tab pos="3495675" algn="l"/>
              </a:tabLst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-ing	-ed	-ly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2125" y="1475499"/>
            <a:ext cx="5850890" cy="369332"/>
          </a:xfrm>
          <a:prstGeom prst="rect">
            <a:avLst/>
          </a:prstGeom>
          <a:ln w="19049">
            <a:solidFill>
              <a:srgbClr val="2261C1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 suffixes from words.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Stemming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774" y="2477474"/>
            <a:ext cx="7041515" cy="369332"/>
          </a:xfrm>
          <a:prstGeom prst="rect">
            <a:avLst/>
          </a:prstGeom>
          <a:ln w="19049">
            <a:solidFill>
              <a:srgbClr val="2261C1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321945">
              <a:lnSpc>
                <a:spcPct val="100000"/>
              </a:lnSpc>
              <a:spcBef>
                <a:spcPts val="6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 consider the word’s context or actual meaning.</a:t>
            </a:r>
            <a:endParaRPr sz="1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5275" y="3284602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1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0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18862" y="18862"/>
                </a:lnTo>
                <a:lnTo>
                  <a:pt x="64401" y="0"/>
                </a:lnTo>
                <a:lnTo>
                  <a:pt x="976598" y="0"/>
                </a:lnTo>
                <a:lnTo>
                  <a:pt x="1022136" y="18862"/>
                </a:lnTo>
                <a:lnTo>
                  <a:pt x="1040999" y="64400"/>
                </a:lnTo>
                <a:lnTo>
                  <a:pt x="1040999" y="321998"/>
                </a:lnTo>
                <a:lnTo>
                  <a:pt x="1035939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9208" y="3353215"/>
            <a:ext cx="793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7391" y="3280873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0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0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18862" y="18862"/>
                </a:lnTo>
                <a:lnTo>
                  <a:pt x="64400" y="0"/>
                </a:lnTo>
                <a:lnTo>
                  <a:pt x="976598" y="0"/>
                </a:lnTo>
                <a:lnTo>
                  <a:pt x="1022137" y="18862"/>
                </a:lnTo>
                <a:lnTo>
                  <a:pt x="1040999" y="64400"/>
                </a:lnTo>
                <a:lnTo>
                  <a:pt x="1040999" y="321998"/>
                </a:lnTo>
                <a:lnTo>
                  <a:pt x="1035938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5342" y="3349486"/>
            <a:ext cx="685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6333" y="3280873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1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0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4975" y="39755"/>
                </a:lnTo>
                <a:lnTo>
                  <a:pt x="5060" y="39333"/>
                </a:lnTo>
                <a:lnTo>
                  <a:pt x="18862" y="18862"/>
                </a:lnTo>
                <a:lnTo>
                  <a:pt x="39333" y="5060"/>
                </a:lnTo>
                <a:lnTo>
                  <a:pt x="64401" y="0"/>
                </a:lnTo>
                <a:lnTo>
                  <a:pt x="976598" y="0"/>
                </a:lnTo>
                <a:lnTo>
                  <a:pt x="1022136" y="18862"/>
                </a:lnTo>
                <a:lnTo>
                  <a:pt x="1040999" y="64400"/>
                </a:lnTo>
                <a:lnTo>
                  <a:pt x="1040999" y="321998"/>
                </a:lnTo>
                <a:lnTo>
                  <a:pt x="1035938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0815" y="3349486"/>
            <a:ext cx="671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58449" y="3284602"/>
            <a:ext cx="1041400" cy="386715"/>
          </a:xfrm>
          <a:custGeom>
            <a:avLst/>
            <a:gdLst/>
            <a:ahLst/>
            <a:cxnLst/>
            <a:rect l="l" t="t" r="r" b="b"/>
            <a:pathLst>
              <a:path w="1041400" h="386714">
                <a:moveTo>
                  <a:pt x="976598" y="386399"/>
                </a:moveTo>
                <a:lnTo>
                  <a:pt x="64401" y="386399"/>
                </a:lnTo>
                <a:lnTo>
                  <a:pt x="39333" y="381339"/>
                </a:lnTo>
                <a:lnTo>
                  <a:pt x="18862" y="367537"/>
                </a:lnTo>
                <a:lnTo>
                  <a:pt x="5061" y="347066"/>
                </a:lnTo>
                <a:lnTo>
                  <a:pt x="0" y="321998"/>
                </a:lnTo>
                <a:lnTo>
                  <a:pt x="0" y="64400"/>
                </a:lnTo>
                <a:lnTo>
                  <a:pt x="4975" y="39755"/>
                </a:lnTo>
                <a:lnTo>
                  <a:pt x="5061" y="39333"/>
                </a:lnTo>
                <a:lnTo>
                  <a:pt x="18862" y="18862"/>
                </a:lnTo>
                <a:lnTo>
                  <a:pt x="39333" y="5060"/>
                </a:lnTo>
                <a:lnTo>
                  <a:pt x="64401" y="0"/>
                </a:lnTo>
                <a:lnTo>
                  <a:pt x="976598" y="0"/>
                </a:lnTo>
                <a:lnTo>
                  <a:pt x="1022137" y="18862"/>
                </a:lnTo>
                <a:lnTo>
                  <a:pt x="1041000" y="64400"/>
                </a:lnTo>
                <a:lnTo>
                  <a:pt x="1041000" y="321998"/>
                </a:lnTo>
                <a:lnTo>
                  <a:pt x="1035939" y="347066"/>
                </a:lnTo>
                <a:lnTo>
                  <a:pt x="1022137" y="367537"/>
                </a:lnTo>
                <a:lnTo>
                  <a:pt x="1001666" y="381339"/>
                </a:lnTo>
                <a:lnTo>
                  <a:pt x="976598" y="386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8058" y="3353215"/>
            <a:ext cx="5213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812279" y="3695746"/>
            <a:ext cx="3634104" cy="464184"/>
            <a:chOff x="2812279" y="3695746"/>
            <a:chExt cx="3634104" cy="464184"/>
          </a:xfrm>
        </p:grpSpPr>
        <p:sp>
          <p:nvSpPr>
            <p:cNvPr id="13" name="object 13"/>
            <p:cNvSpPr/>
            <p:nvPr/>
          </p:nvSpPr>
          <p:spPr>
            <a:xfrm>
              <a:off x="2873762" y="3839814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7" y="302967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2279" y="3695859"/>
              <a:ext cx="122964" cy="1588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11567" y="3839700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7" y="3029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50084" y="3695746"/>
              <a:ext cx="122964" cy="15881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171972" y="3839700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8" y="3029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0489" y="3695746"/>
              <a:ext cx="122964" cy="15881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384591" y="3839700"/>
              <a:ext cx="3810" cy="303530"/>
            </a:xfrm>
            <a:custGeom>
              <a:avLst/>
              <a:gdLst/>
              <a:ahLst/>
              <a:cxnLst/>
              <a:rect l="l" t="t" r="r" b="b"/>
              <a:pathLst>
                <a:path w="3810" h="303529">
                  <a:moveTo>
                    <a:pt x="3677" y="30296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3109" y="3695746"/>
              <a:ext cx="122964" cy="1588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68452" y="4121362"/>
              <a:ext cx="3535045" cy="24130"/>
            </a:xfrm>
            <a:custGeom>
              <a:avLst/>
              <a:gdLst/>
              <a:ahLst/>
              <a:cxnLst/>
              <a:rect l="l" t="t" r="r" b="b"/>
              <a:pathLst>
                <a:path w="3535045" h="24129">
                  <a:moveTo>
                    <a:pt x="0" y="23910"/>
                  </a:moveTo>
                  <a:lnTo>
                    <a:pt x="3534553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993554" y="4308137"/>
            <a:ext cx="1283335" cy="280035"/>
            <a:chOff x="3993554" y="4308137"/>
            <a:chExt cx="1283335" cy="280035"/>
          </a:xfrm>
        </p:grpSpPr>
        <p:sp>
          <p:nvSpPr>
            <p:cNvPr id="23" name="object 23"/>
            <p:cNvSpPr/>
            <p:nvPr/>
          </p:nvSpPr>
          <p:spPr>
            <a:xfrm>
              <a:off x="3998317" y="4312899"/>
              <a:ext cx="1273810" cy="270510"/>
            </a:xfrm>
            <a:custGeom>
              <a:avLst/>
              <a:gdLst/>
              <a:ahLst/>
              <a:cxnLst/>
              <a:rect l="l" t="t" r="r" b="b"/>
              <a:pathLst>
                <a:path w="1273810" h="270510">
                  <a:moveTo>
                    <a:pt x="1228799" y="269999"/>
                  </a:move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1228799" y="0"/>
                  </a:lnTo>
                  <a:lnTo>
                    <a:pt x="1266239" y="20034"/>
                  </a:lnTo>
                  <a:lnTo>
                    <a:pt x="1273799" y="45000"/>
                  </a:lnTo>
                  <a:lnTo>
                    <a:pt x="1273799" y="224999"/>
                  </a:lnTo>
                  <a:lnTo>
                    <a:pt x="1270263" y="242515"/>
                  </a:lnTo>
                  <a:lnTo>
                    <a:pt x="1260619" y="256819"/>
                  </a:lnTo>
                  <a:lnTo>
                    <a:pt x="1246315" y="266463"/>
                  </a:lnTo>
                  <a:lnTo>
                    <a:pt x="1228799" y="269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998317" y="4312899"/>
              <a:ext cx="1273810" cy="270510"/>
            </a:xfrm>
            <a:custGeom>
              <a:avLst/>
              <a:gdLst/>
              <a:ahLst/>
              <a:cxnLst/>
              <a:rect l="l" t="t" r="r" b="b"/>
              <a:pathLst>
                <a:path w="1273810" h="270510">
                  <a:moveTo>
                    <a:pt x="0" y="45000"/>
                  </a:moveTo>
                  <a:lnTo>
                    <a:pt x="3536" y="27484"/>
                  </a:lnTo>
                  <a:lnTo>
                    <a:pt x="13180" y="13180"/>
                  </a:lnTo>
                  <a:lnTo>
                    <a:pt x="27484" y="3536"/>
                  </a:lnTo>
                  <a:lnTo>
                    <a:pt x="45000" y="0"/>
                  </a:lnTo>
                  <a:lnTo>
                    <a:pt x="1228799" y="0"/>
                  </a:lnTo>
                  <a:lnTo>
                    <a:pt x="1266239" y="20034"/>
                  </a:lnTo>
                  <a:lnTo>
                    <a:pt x="1273799" y="45000"/>
                  </a:lnTo>
                  <a:lnTo>
                    <a:pt x="1273799" y="224999"/>
                  </a:lnTo>
                  <a:lnTo>
                    <a:pt x="1270263" y="242515"/>
                  </a:lnTo>
                  <a:lnTo>
                    <a:pt x="1260619" y="256819"/>
                  </a:lnTo>
                  <a:lnTo>
                    <a:pt x="1246315" y="266463"/>
                  </a:lnTo>
                  <a:lnTo>
                    <a:pt x="1228799" y="269999"/>
                  </a:lnTo>
                  <a:lnTo>
                    <a:pt x="45000" y="269999"/>
                  </a:lnTo>
                  <a:lnTo>
                    <a:pt x="27484" y="266463"/>
                  </a:lnTo>
                  <a:lnTo>
                    <a:pt x="13180" y="256819"/>
                  </a:lnTo>
                  <a:lnTo>
                    <a:pt x="3536" y="242515"/>
                  </a:lnTo>
                  <a:lnTo>
                    <a:pt x="0" y="224999"/>
                  </a:lnTo>
                  <a:lnTo>
                    <a:pt x="0" y="45000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07758" y="4272640"/>
            <a:ext cx="6553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0050" y="1200899"/>
            <a:ext cx="934349" cy="93435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892125" y="1475499"/>
            <a:ext cx="5850890" cy="369332"/>
          </a:xfrm>
          <a:prstGeom prst="rect">
            <a:avLst/>
          </a:prstGeom>
          <a:ln w="19049">
            <a:solidFill>
              <a:srgbClr val="2261C1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9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Removes suffixes from words.</a:t>
            </a:r>
            <a:endParaRPr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24950" y="2324999"/>
            <a:ext cx="934349" cy="934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9071" y="2347722"/>
            <a:ext cx="292417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Jupyter Notebook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1037" y="1450212"/>
            <a:ext cx="7482205" cy="621030"/>
            <a:chOff x="831037" y="1450212"/>
            <a:chExt cx="7482205" cy="621030"/>
          </a:xfrm>
        </p:grpSpPr>
        <p:sp>
          <p:nvSpPr>
            <p:cNvPr id="4" name="object 4"/>
            <p:cNvSpPr/>
            <p:nvPr/>
          </p:nvSpPr>
          <p:spPr>
            <a:xfrm>
              <a:off x="835799" y="1454974"/>
              <a:ext cx="7472680" cy="611505"/>
            </a:xfrm>
            <a:custGeom>
              <a:avLst/>
              <a:gdLst/>
              <a:ahLst/>
              <a:cxnLst/>
              <a:rect l="l" t="t" r="r" b="b"/>
              <a:pathLst>
                <a:path w="7472680" h="611505">
                  <a:moveTo>
                    <a:pt x="7370547" y="611099"/>
                  </a:move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370547" y="0"/>
                  </a:lnTo>
                  <a:lnTo>
                    <a:pt x="7409525" y="7752"/>
                  </a:lnTo>
                  <a:lnTo>
                    <a:pt x="7442567" y="29831"/>
                  </a:lnTo>
                  <a:lnTo>
                    <a:pt x="7464647" y="62874"/>
                  </a:lnTo>
                  <a:lnTo>
                    <a:pt x="7472399" y="101852"/>
                  </a:lnTo>
                  <a:lnTo>
                    <a:pt x="7472399" y="509247"/>
                  </a:lnTo>
                  <a:lnTo>
                    <a:pt x="7464395" y="548893"/>
                  </a:lnTo>
                  <a:lnTo>
                    <a:pt x="7442568" y="581268"/>
                  </a:lnTo>
                  <a:lnTo>
                    <a:pt x="7410193" y="603095"/>
                  </a:lnTo>
                  <a:lnTo>
                    <a:pt x="7370547" y="6110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835799" y="1454974"/>
              <a:ext cx="7472680" cy="611505"/>
            </a:xfrm>
            <a:custGeom>
              <a:avLst/>
              <a:gdLst/>
              <a:ahLst/>
              <a:cxnLst/>
              <a:rect l="l" t="t" r="r" b="b"/>
              <a:pathLst>
                <a:path w="7472680" h="611505">
                  <a:moveTo>
                    <a:pt x="0" y="101852"/>
                  </a:moveTo>
                  <a:lnTo>
                    <a:pt x="8004" y="62206"/>
                  </a:lnTo>
                  <a:lnTo>
                    <a:pt x="29831" y="29831"/>
                  </a:lnTo>
                  <a:lnTo>
                    <a:pt x="62206" y="8004"/>
                  </a:lnTo>
                  <a:lnTo>
                    <a:pt x="101852" y="0"/>
                  </a:lnTo>
                  <a:lnTo>
                    <a:pt x="7370547" y="0"/>
                  </a:lnTo>
                  <a:lnTo>
                    <a:pt x="7409525" y="7752"/>
                  </a:lnTo>
                  <a:lnTo>
                    <a:pt x="7442567" y="29831"/>
                  </a:lnTo>
                  <a:lnTo>
                    <a:pt x="7464647" y="62874"/>
                  </a:lnTo>
                  <a:lnTo>
                    <a:pt x="7472399" y="101852"/>
                  </a:lnTo>
                  <a:lnTo>
                    <a:pt x="7472399" y="509247"/>
                  </a:lnTo>
                  <a:lnTo>
                    <a:pt x="7464395" y="548893"/>
                  </a:lnTo>
                  <a:lnTo>
                    <a:pt x="7442568" y="581268"/>
                  </a:lnTo>
                  <a:lnTo>
                    <a:pt x="7410193" y="603095"/>
                  </a:lnTo>
                  <a:lnTo>
                    <a:pt x="7370547" y="611099"/>
                  </a:lnTo>
                  <a:lnTo>
                    <a:pt x="101852" y="611099"/>
                  </a:lnTo>
                  <a:lnTo>
                    <a:pt x="62206" y="603095"/>
                  </a:lnTo>
                  <a:lnTo>
                    <a:pt x="29831" y="581268"/>
                  </a:lnTo>
                  <a:lnTo>
                    <a:pt x="8004" y="548893"/>
                  </a:lnTo>
                  <a:lnTo>
                    <a:pt x="0" y="509247"/>
                  </a:lnTo>
                  <a:lnTo>
                    <a:pt x="0" y="1018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85280" y="1610601"/>
            <a:ext cx="676846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Lemmatization consider word’s context and dictionary meaning.</a:t>
            </a:r>
            <a:endParaRPr sz="17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5799" y="2428275"/>
            <a:ext cx="7472680" cy="531495"/>
          </a:xfrm>
          <a:custGeom>
            <a:avLst/>
            <a:gdLst/>
            <a:ahLst/>
            <a:cxnLst/>
            <a:rect l="l" t="t" r="r" b="b"/>
            <a:pathLst>
              <a:path w="7472680" h="531494">
                <a:moveTo>
                  <a:pt x="7383898" y="530999"/>
                </a:moveTo>
                <a:lnTo>
                  <a:pt x="88501" y="530999"/>
                </a:lnTo>
                <a:lnTo>
                  <a:pt x="54052" y="524045"/>
                </a:lnTo>
                <a:lnTo>
                  <a:pt x="25921" y="505078"/>
                </a:lnTo>
                <a:lnTo>
                  <a:pt x="6954" y="476947"/>
                </a:lnTo>
                <a:lnTo>
                  <a:pt x="0" y="442498"/>
                </a:lnTo>
                <a:lnTo>
                  <a:pt x="0" y="88501"/>
                </a:lnTo>
                <a:lnTo>
                  <a:pt x="6954" y="54052"/>
                </a:lnTo>
                <a:lnTo>
                  <a:pt x="25921" y="25921"/>
                </a:lnTo>
                <a:lnTo>
                  <a:pt x="54052" y="6954"/>
                </a:lnTo>
                <a:lnTo>
                  <a:pt x="88501" y="0"/>
                </a:lnTo>
                <a:lnTo>
                  <a:pt x="7383898" y="0"/>
                </a:lnTo>
                <a:lnTo>
                  <a:pt x="7432998" y="14869"/>
                </a:lnTo>
                <a:lnTo>
                  <a:pt x="7465663" y="54633"/>
                </a:lnTo>
                <a:lnTo>
                  <a:pt x="7472399" y="88501"/>
                </a:lnTo>
                <a:lnTo>
                  <a:pt x="7472399" y="442498"/>
                </a:lnTo>
                <a:lnTo>
                  <a:pt x="7465445" y="476947"/>
                </a:lnTo>
                <a:lnTo>
                  <a:pt x="7446478" y="505078"/>
                </a:lnTo>
                <a:lnTo>
                  <a:pt x="7418347" y="524045"/>
                </a:lnTo>
                <a:lnTo>
                  <a:pt x="7383898" y="5309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586" y="2559155"/>
            <a:ext cx="5564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dictionary and morphological analyzer to identify lemma</a:t>
            </a:r>
            <a:endParaRPr sz="1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27946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Lemmatization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305143" y="1685046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5" h="548639">
                <a:moveTo>
                  <a:pt x="1326398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0" y="521629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26770" y="26770"/>
                </a:lnTo>
                <a:lnTo>
                  <a:pt x="91401" y="0"/>
                </a:lnTo>
                <a:lnTo>
                  <a:pt x="1326398" y="0"/>
                </a:lnTo>
                <a:lnTo>
                  <a:pt x="1377107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9"/>
                </a:lnTo>
                <a:lnTo>
                  <a:pt x="1361975" y="541217"/>
                </a:lnTo>
                <a:lnTo>
                  <a:pt x="1326398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7477" y="1834659"/>
            <a:ext cx="793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studying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4068" y="1679752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4" h="548639">
                <a:moveTo>
                  <a:pt x="1326398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0" y="521628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7061" y="56423"/>
                </a:lnTo>
                <a:lnTo>
                  <a:pt x="7182" y="55824"/>
                </a:lnTo>
                <a:lnTo>
                  <a:pt x="26771" y="26770"/>
                </a:lnTo>
                <a:lnTo>
                  <a:pt x="55824" y="7182"/>
                </a:lnTo>
                <a:lnTo>
                  <a:pt x="91401" y="0"/>
                </a:lnTo>
                <a:lnTo>
                  <a:pt x="1326398" y="0"/>
                </a:lnTo>
                <a:lnTo>
                  <a:pt x="1377108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8"/>
                </a:lnTo>
                <a:lnTo>
                  <a:pt x="1361976" y="541217"/>
                </a:lnTo>
                <a:lnTo>
                  <a:pt x="1326398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419" y="1829365"/>
            <a:ext cx="685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9606" y="1679752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4" h="548639">
                <a:moveTo>
                  <a:pt x="1326397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0" y="521628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7061" y="56423"/>
                </a:lnTo>
                <a:lnTo>
                  <a:pt x="7182" y="55824"/>
                </a:lnTo>
                <a:lnTo>
                  <a:pt x="26771" y="26770"/>
                </a:lnTo>
                <a:lnTo>
                  <a:pt x="55824" y="7182"/>
                </a:lnTo>
                <a:lnTo>
                  <a:pt x="91401" y="0"/>
                </a:lnTo>
                <a:lnTo>
                  <a:pt x="1326397" y="0"/>
                </a:lnTo>
                <a:lnTo>
                  <a:pt x="1377107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8"/>
                </a:lnTo>
                <a:lnTo>
                  <a:pt x="1361975" y="541217"/>
                </a:lnTo>
                <a:lnTo>
                  <a:pt x="1326397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2489" y="1829365"/>
            <a:ext cx="67183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088530" y="1685046"/>
            <a:ext cx="1417955" cy="548640"/>
          </a:xfrm>
          <a:custGeom>
            <a:avLst/>
            <a:gdLst/>
            <a:ahLst/>
            <a:cxnLst/>
            <a:rect l="l" t="t" r="r" b="b"/>
            <a:pathLst>
              <a:path w="1417954" h="548639">
                <a:moveTo>
                  <a:pt x="1326398" y="548399"/>
                </a:moveTo>
                <a:lnTo>
                  <a:pt x="91401" y="548399"/>
                </a:lnTo>
                <a:lnTo>
                  <a:pt x="55824" y="541217"/>
                </a:lnTo>
                <a:lnTo>
                  <a:pt x="26771" y="521629"/>
                </a:lnTo>
                <a:lnTo>
                  <a:pt x="7182" y="492575"/>
                </a:lnTo>
                <a:lnTo>
                  <a:pt x="0" y="456998"/>
                </a:lnTo>
                <a:lnTo>
                  <a:pt x="0" y="91401"/>
                </a:lnTo>
                <a:lnTo>
                  <a:pt x="7061" y="56423"/>
                </a:lnTo>
                <a:lnTo>
                  <a:pt x="7182" y="55824"/>
                </a:lnTo>
                <a:lnTo>
                  <a:pt x="26771" y="26770"/>
                </a:lnTo>
                <a:lnTo>
                  <a:pt x="55824" y="7182"/>
                </a:lnTo>
                <a:lnTo>
                  <a:pt x="91401" y="0"/>
                </a:lnTo>
                <a:lnTo>
                  <a:pt x="1326398" y="0"/>
                </a:lnTo>
                <a:lnTo>
                  <a:pt x="1377108" y="15356"/>
                </a:lnTo>
                <a:lnTo>
                  <a:pt x="1410842" y="56423"/>
                </a:lnTo>
                <a:lnTo>
                  <a:pt x="1417799" y="91401"/>
                </a:lnTo>
                <a:lnTo>
                  <a:pt x="1417799" y="456998"/>
                </a:lnTo>
                <a:lnTo>
                  <a:pt x="1410617" y="492575"/>
                </a:lnTo>
                <a:lnTo>
                  <a:pt x="1391029" y="521629"/>
                </a:lnTo>
                <a:lnTo>
                  <a:pt x="1361976" y="541217"/>
                </a:lnTo>
                <a:lnTo>
                  <a:pt x="1326398" y="5483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36539" y="1834659"/>
            <a:ext cx="52133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72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62395" y="2255728"/>
            <a:ext cx="4902835" cy="530860"/>
            <a:chOff x="1962395" y="2255728"/>
            <a:chExt cx="4902835" cy="530860"/>
          </a:xfrm>
        </p:grpSpPr>
        <p:sp>
          <p:nvSpPr>
            <p:cNvPr id="12" name="object 12"/>
            <p:cNvSpPr/>
            <p:nvPr/>
          </p:nvSpPr>
          <p:spPr>
            <a:xfrm>
              <a:off x="2023876" y="2399807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4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395" y="2255857"/>
              <a:ext cx="122961" cy="1589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72808" y="2399678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4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11327" y="2255728"/>
              <a:ext cx="122961" cy="15892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152507" y="2399678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4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1027" y="2255728"/>
              <a:ext cx="122961" cy="15892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803287" y="2399678"/>
              <a:ext cx="5715" cy="370205"/>
            </a:xfrm>
            <a:custGeom>
              <a:avLst/>
              <a:gdLst/>
              <a:ahLst/>
              <a:cxnLst/>
              <a:rect l="l" t="t" r="r" b="b"/>
              <a:pathLst>
                <a:path w="5715" h="370205">
                  <a:moveTo>
                    <a:pt x="5356" y="369653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1807" y="2255728"/>
              <a:ext cx="122961" cy="1589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016997" y="2745030"/>
              <a:ext cx="4812030" cy="27305"/>
            </a:xfrm>
            <a:custGeom>
              <a:avLst/>
              <a:gdLst/>
              <a:ahLst/>
              <a:cxnLst/>
              <a:rect l="l" t="t" r="r" b="b"/>
              <a:pathLst>
                <a:path w="4812030" h="27305">
                  <a:moveTo>
                    <a:pt x="0" y="27271"/>
                  </a:moveTo>
                  <a:lnTo>
                    <a:pt x="4811707" y="0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551091" y="2835111"/>
            <a:ext cx="1743710" cy="558165"/>
            <a:chOff x="3551091" y="2835111"/>
            <a:chExt cx="1743710" cy="558165"/>
          </a:xfrm>
        </p:grpSpPr>
        <p:sp>
          <p:nvSpPr>
            <p:cNvPr id="22" name="object 22"/>
            <p:cNvSpPr/>
            <p:nvPr/>
          </p:nvSpPr>
          <p:spPr>
            <a:xfrm>
              <a:off x="3555854" y="2839874"/>
              <a:ext cx="1734185" cy="548640"/>
            </a:xfrm>
            <a:custGeom>
              <a:avLst/>
              <a:gdLst/>
              <a:ahLst/>
              <a:cxnLst/>
              <a:rect l="l" t="t" r="r" b="b"/>
              <a:pathLst>
                <a:path w="1734185" h="548639">
                  <a:moveTo>
                    <a:pt x="1642598" y="548399"/>
                  </a:moveTo>
                  <a:lnTo>
                    <a:pt x="91401" y="548399"/>
                  </a:lnTo>
                  <a:lnTo>
                    <a:pt x="55824" y="541217"/>
                  </a:lnTo>
                  <a:lnTo>
                    <a:pt x="26770" y="521629"/>
                  </a:lnTo>
                  <a:lnTo>
                    <a:pt x="7182" y="492576"/>
                  </a:lnTo>
                  <a:lnTo>
                    <a:pt x="0" y="456998"/>
                  </a:lnTo>
                  <a:lnTo>
                    <a:pt x="0" y="91401"/>
                  </a:lnTo>
                  <a:lnTo>
                    <a:pt x="7182" y="55824"/>
                  </a:lnTo>
                  <a:lnTo>
                    <a:pt x="26770" y="26770"/>
                  </a:lnTo>
                  <a:lnTo>
                    <a:pt x="55824" y="7182"/>
                  </a:lnTo>
                  <a:lnTo>
                    <a:pt x="91401" y="0"/>
                  </a:lnTo>
                  <a:lnTo>
                    <a:pt x="1642598" y="0"/>
                  </a:lnTo>
                  <a:lnTo>
                    <a:pt x="1693308" y="15356"/>
                  </a:lnTo>
                  <a:lnTo>
                    <a:pt x="1727042" y="56423"/>
                  </a:lnTo>
                  <a:lnTo>
                    <a:pt x="1733999" y="91401"/>
                  </a:lnTo>
                  <a:lnTo>
                    <a:pt x="1733999" y="456998"/>
                  </a:lnTo>
                  <a:lnTo>
                    <a:pt x="1726817" y="492576"/>
                  </a:lnTo>
                  <a:lnTo>
                    <a:pt x="1707229" y="521629"/>
                  </a:lnTo>
                  <a:lnTo>
                    <a:pt x="1678176" y="541217"/>
                  </a:lnTo>
                  <a:lnTo>
                    <a:pt x="1642598" y="5483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555854" y="2839874"/>
              <a:ext cx="1734185" cy="548640"/>
            </a:xfrm>
            <a:custGeom>
              <a:avLst/>
              <a:gdLst/>
              <a:ahLst/>
              <a:cxnLst/>
              <a:rect l="l" t="t" r="r" b="b"/>
              <a:pathLst>
                <a:path w="1734185" h="548639">
                  <a:moveTo>
                    <a:pt x="0" y="91401"/>
                  </a:moveTo>
                  <a:lnTo>
                    <a:pt x="7182" y="55824"/>
                  </a:lnTo>
                  <a:lnTo>
                    <a:pt x="26770" y="26770"/>
                  </a:lnTo>
                  <a:lnTo>
                    <a:pt x="55824" y="7182"/>
                  </a:lnTo>
                  <a:lnTo>
                    <a:pt x="91401" y="0"/>
                  </a:lnTo>
                  <a:lnTo>
                    <a:pt x="1642598" y="0"/>
                  </a:lnTo>
                  <a:lnTo>
                    <a:pt x="1693308" y="15356"/>
                  </a:lnTo>
                  <a:lnTo>
                    <a:pt x="1727042" y="56423"/>
                  </a:lnTo>
                  <a:lnTo>
                    <a:pt x="1733999" y="91401"/>
                  </a:lnTo>
                  <a:lnTo>
                    <a:pt x="1733999" y="456998"/>
                  </a:lnTo>
                  <a:lnTo>
                    <a:pt x="1726817" y="492576"/>
                  </a:lnTo>
                  <a:lnTo>
                    <a:pt x="1707229" y="521629"/>
                  </a:lnTo>
                  <a:lnTo>
                    <a:pt x="1678176" y="541217"/>
                  </a:lnTo>
                  <a:lnTo>
                    <a:pt x="1642598" y="548399"/>
                  </a:lnTo>
                  <a:lnTo>
                    <a:pt x="91401" y="548399"/>
                  </a:lnTo>
                  <a:lnTo>
                    <a:pt x="55824" y="541217"/>
                  </a:lnTo>
                  <a:lnTo>
                    <a:pt x="26770" y="521629"/>
                  </a:lnTo>
                  <a:lnTo>
                    <a:pt x="7182" y="492576"/>
                  </a:lnTo>
                  <a:lnTo>
                    <a:pt x="0" y="456998"/>
                  </a:lnTo>
                  <a:lnTo>
                    <a:pt x="0" y="914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55543" y="2938814"/>
            <a:ext cx="7340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105</Words>
  <Application>Microsoft Office PowerPoint</Application>
  <PresentationFormat>On-screen Show (16:9)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Tahoma</vt:lpstr>
      <vt:lpstr>Office Theme</vt:lpstr>
      <vt:lpstr>PowerPoint Presentation</vt:lpstr>
      <vt:lpstr>Stemming</vt:lpstr>
      <vt:lpstr>Stemming</vt:lpstr>
      <vt:lpstr>Stemming</vt:lpstr>
      <vt:lpstr>Stemming</vt:lpstr>
      <vt:lpstr>Stemming</vt:lpstr>
      <vt:lpstr>Jupyter Notebook</vt:lpstr>
      <vt:lpstr>Lemmatization</vt:lpstr>
      <vt:lpstr>Lemmatization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V5</dc:title>
  <cp:lastModifiedBy>dell</cp:lastModifiedBy>
  <cp:revision>1</cp:revision>
  <dcterms:created xsi:type="dcterms:W3CDTF">2025-03-06T06:07:39Z</dcterms:created>
  <dcterms:modified xsi:type="dcterms:W3CDTF">2025-03-06T11:33:24Z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