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37649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37" y="1338262"/>
            <a:ext cx="8395335" cy="181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639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7016890" y="374633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199" y="3361732"/>
            <a:ext cx="499364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NLP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6: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Text Preprocessing - Part 3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78222" y="4589176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One-Hot Encoding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0712" y="1407762"/>
            <a:ext cx="6971030" cy="667385"/>
            <a:chOff x="1130712" y="1407762"/>
            <a:chExt cx="6971030" cy="667385"/>
          </a:xfrm>
        </p:grpSpPr>
        <p:sp>
          <p:nvSpPr>
            <p:cNvPr id="4" name="object 4"/>
            <p:cNvSpPr/>
            <p:nvPr/>
          </p:nvSpPr>
          <p:spPr>
            <a:xfrm>
              <a:off x="1135474" y="1412525"/>
              <a:ext cx="6961505" cy="657860"/>
            </a:xfrm>
            <a:custGeom>
              <a:avLst/>
              <a:gdLst/>
              <a:ahLst/>
              <a:cxnLst/>
              <a:rect l="l" t="t" r="r" b="b"/>
              <a:pathLst>
                <a:path w="6961505" h="657860">
                  <a:moveTo>
                    <a:pt x="6851947" y="657299"/>
                  </a:move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851947" y="0"/>
                  </a:lnTo>
                  <a:lnTo>
                    <a:pt x="6893871" y="8339"/>
                  </a:lnTo>
                  <a:lnTo>
                    <a:pt x="6929413" y="32087"/>
                  </a:lnTo>
                  <a:lnTo>
                    <a:pt x="6953160" y="67628"/>
                  </a:lnTo>
                  <a:lnTo>
                    <a:pt x="6961499" y="109552"/>
                  </a:lnTo>
                  <a:lnTo>
                    <a:pt x="6961499" y="547747"/>
                  </a:lnTo>
                  <a:lnTo>
                    <a:pt x="6952890" y="590390"/>
                  </a:lnTo>
                  <a:lnTo>
                    <a:pt x="6929412" y="625212"/>
                  </a:lnTo>
                  <a:lnTo>
                    <a:pt x="6894590" y="648690"/>
                  </a:lnTo>
                  <a:lnTo>
                    <a:pt x="6851947" y="657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35474" y="1412525"/>
              <a:ext cx="6961505" cy="657860"/>
            </a:xfrm>
            <a:custGeom>
              <a:avLst/>
              <a:gdLst/>
              <a:ahLst/>
              <a:cxnLst/>
              <a:rect l="l" t="t" r="r" b="b"/>
              <a:pathLst>
                <a:path w="6961505" h="657860">
                  <a:moveTo>
                    <a:pt x="0" y="109552"/>
                  </a:move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851947" y="0"/>
                  </a:lnTo>
                  <a:lnTo>
                    <a:pt x="6893871" y="8339"/>
                  </a:lnTo>
                  <a:lnTo>
                    <a:pt x="6929413" y="32087"/>
                  </a:lnTo>
                  <a:lnTo>
                    <a:pt x="6953160" y="67628"/>
                  </a:lnTo>
                  <a:lnTo>
                    <a:pt x="6961499" y="109552"/>
                  </a:lnTo>
                  <a:lnTo>
                    <a:pt x="6961499" y="547747"/>
                  </a:lnTo>
                  <a:lnTo>
                    <a:pt x="6952890" y="590390"/>
                  </a:lnTo>
                  <a:lnTo>
                    <a:pt x="6929412" y="625212"/>
                  </a:lnTo>
                  <a:lnTo>
                    <a:pt x="6894590" y="648690"/>
                  </a:lnTo>
                  <a:lnTo>
                    <a:pt x="6851947" y="657299"/>
                  </a:ln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8787" y="1565914"/>
            <a:ext cx="6611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vector to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show whether a word appears in a document.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3524" y="2247924"/>
            <a:ext cx="4307205" cy="657860"/>
          </a:xfrm>
          <a:custGeom>
            <a:avLst/>
            <a:gdLst/>
            <a:ahLst/>
            <a:cxnLst/>
            <a:rect l="l" t="t" r="r" b="b"/>
            <a:pathLst>
              <a:path w="4307205" h="657860">
                <a:moveTo>
                  <a:pt x="0" y="0"/>
                </a:moveTo>
                <a:lnTo>
                  <a:pt x="4306799" y="0"/>
                </a:lnTo>
                <a:lnTo>
                  <a:pt x="4306799" y="657299"/>
                </a:lnTo>
                <a:lnTo>
                  <a:pt x="0" y="65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6550" y="2126868"/>
            <a:ext cx="407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7399" y="2328399"/>
            <a:ext cx="3334385" cy="487680"/>
          </a:xfrm>
          <a:custGeom>
            <a:avLst/>
            <a:gdLst/>
            <a:ahLst/>
            <a:cxnLst/>
            <a:rect l="l" t="t" r="r" b="b"/>
            <a:pathLst>
              <a:path w="3334385" h="487680">
                <a:moveTo>
                  <a:pt x="32526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3252698" y="0"/>
                </a:lnTo>
                <a:lnTo>
                  <a:pt x="3297749" y="13642"/>
                </a:lnTo>
                <a:lnTo>
                  <a:pt x="3327718" y="50127"/>
                </a:lnTo>
                <a:lnTo>
                  <a:pt x="3333899" y="81201"/>
                </a:lnTo>
                <a:lnTo>
                  <a:pt x="3333899" y="405998"/>
                </a:lnTo>
                <a:lnTo>
                  <a:pt x="3327518" y="437605"/>
                </a:lnTo>
                <a:lnTo>
                  <a:pt x="3310116" y="463416"/>
                </a:lnTo>
                <a:lnTo>
                  <a:pt x="3284305" y="480818"/>
                </a:lnTo>
                <a:lnTo>
                  <a:pt x="32526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7600" y="2381436"/>
            <a:ext cx="2171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is present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3524" y="3086124"/>
            <a:ext cx="4307205" cy="657860"/>
          </a:xfrm>
          <a:custGeom>
            <a:avLst/>
            <a:gdLst/>
            <a:ahLst/>
            <a:cxnLst/>
            <a:rect l="l" t="t" r="r" b="b"/>
            <a:pathLst>
              <a:path w="4307205" h="657860">
                <a:moveTo>
                  <a:pt x="0" y="0"/>
                </a:moveTo>
                <a:lnTo>
                  <a:pt x="4306799" y="0"/>
                </a:lnTo>
                <a:lnTo>
                  <a:pt x="4306799" y="657299"/>
                </a:lnTo>
                <a:lnTo>
                  <a:pt x="0" y="657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6550" y="2965068"/>
            <a:ext cx="407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7399" y="3166599"/>
            <a:ext cx="3334385" cy="487680"/>
          </a:xfrm>
          <a:custGeom>
            <a:avLst/>
            <a:gdLst/>
            <a:ahLst/>
            <a:cxnLst/>
            <a:rect l="l" t="t" r="r" b="b"/>
            <a:pathLst>
              <a:path w="3334385" h="487679">
                <a:moveTo>
                  <a:pt x="32526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3252698" y="0"/>
                </a:lnTo>
                <a:lnTo>
                  <a:pt x="3297749" y="13642"/>
                </a:lnTo>
                <a:lnTo>
                  <a:pt x="3327718" y="50127"/>
                </a:lnTo>
                <a:lnTo>
                  <a:pt x="3333899" y="81201"/>
                </a:lnTo>
                <a:lnTo>
                  <a:pt x="3333899" y="405998"/>
                </a:lnTo>
                <a:lnTo>
                  <a:pt x="3327518" y="437605"/>
                </a:lnTo>
                <a:lnTo>
                  <a:pt x="3310116" y="463416"/>
                </a:lnTo>
                <a:lnTo>
                  <a:pt x="3284305" y="480818"/>
                </a:lnTo>
                <a:lnTo>
                  <a:pt x="32526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3152" y="3219636"/>
            <a:ext cx="20612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is absent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937" y="2252662"/>
          <a:ext cx="7797160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beautiful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surprising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struggle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teaches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resilience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24877" y="1662023"/>
            <a:ext cx="5848985" cy="518159"/>
            <a:chOff x="2424877" y="1662023"/>
            <a:chExt cx="5848985" cy="518159"/>
          </a:xfrm>
        </p:grpSpPr>
        <p:sp>
          <p:nvSpPr>
            <p:cNvPr id="5" name="object 5"/>
            <p:cNvSpPr/>
            <p:nvPr/>
          </p:nvSpPr>
          <p:spPr>
            <a:xfrm>
              <a:off x="5346768" y="1676310"/>
              <a:ext cx="16510" cy="182245"/>
            </a:xfrm>
            <a:custGeom>
              <a:avLst/>
              <a:gdLst/>
              <a:ahLst/>
              <a:cxnLst/>
              <a:rect l="l" t="t" r="r" b="b"/>
              <a:pathLst>
                <a:path w="16510" h="182244">
                  <a:moveTo>
                    <a:pt x="0" y="0"/>
                  </a:moveTo>
                  <a:lnTo>
                    <a:pt x="16009" y="18198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44858" y="1840380"/>
              <a:ext cx="33020" cy="46990"/>
            </a:xfrm>
            <a:custGeom>
              <a:avLst/>
              <a:gdLst/>
              <a:ahLst/>
              <a:cxnLst/>
              <a:rect l="l" t="t" r="r" b="b"/>
              <a:pathLst>
                <a:path w="33020" h="46989">
                  <a:moveTo>
                    <a:pt x="20451" y="46701"/>
                  </a:moveTo>
                  <a:lnTo>
                    <a:pt x="0" y="2898"/>
                  </a:lnTo>
                  <a:lnTo>
                    <a:pt x="17919" y="17919"/>
                  </a:lnTo>
                  <a:lnTo>
                    <a:pt x="32941" y="0"/>
                  </a:lnTo>
                  <a:lnTo>
                    <a:pt x="20451" y="46701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44858" y="1840380"/>
              <a:ext cx="33020" cy="46990"/>
            </a:xfrm>
            <a:custGeom>
              <a:avLst/>
              <a:gdLst/>
              <a:ahLst/>
              <a:cxnLst/>
              <a:rect l="l" t="t" r="r" b="b"/>
              <a:pathLst>
                <a:path w="33020" h="46989">
                  <a:moveTo>
                    <a:pt x="17919" y="17919"/>
                  </a:moveTo>
                  <a:lnTo>
                    <a:pt x="0" y="2898"/>
                  </a:lnTo>
                  <a:lnTo>
                    <a:pt x="20451" y="46701"/>
                  </a:lnTo>
                  <a:lnTo>
                    <a:pt x="32941" y="0"/>
                  </a:lnTo>
                  <a:lnTo>
                    <a:pt x="17919" y="17919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50958" y="1940161"/>
              <a:ext cx="5791835" cy="196850"/>
            </a:xfrm>
            <a:custGeom>
              <a:avLst/>
              <a:gdLst/>
              <a:ahLst/>
              <a:cxnLst/>
              <a:rect l="l" t="t" r="r" b="b"/>
              <a:pathLst>
                <a:path w="5791834" h="196850">
                  <a:moveTo>
                    <a:pt x="2895037" y="1502"/>
                  </a:moveTo>
                  <a:lnTo>
                    <a:pt x="5791720" y="1502"/>
                  </a:lnTo>
                </a:path>
                <a:path w="5791834" h="196850">
                  <a:moveTo>
                    <a:pt x="0" y="1502"/>
                  </a:moveTo>
                  <a:lnTo>
                    <a:pt x="2896682" y="1502"/>
                  </a:lnTo>
                </a:path>
                <a:path w="5791834" h="196850">
                  <a:moveTo>
                    <a:pt x="5791638" y="0"/>
                  </a:moveTo>
                  <a:lnTo>
                    <a:pt x="5791638" y="19643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226063" y="21200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226063" y="21200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55699" y="1940161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43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39164" y="21200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39164" y="21200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95381" y="1216799"/>
            <a:ext cx="3075305" cy="333425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3462" y="1710869"/>
            <a:ext cx="467995" cy="2169160"/>
            <a:chOff x="273462" y="1710869"/>
            <a:chExt cx="467995" cy="2169160"/>
          </a:xfrm>
        </p:grpSpPr>
        <p:sp>
          <p:nvSpPr>
            <p:cNvPr id="16" name="object 16"/>
            <p:cNvSpPr/>
            <p:nvPr/>
          </p:nvSpPr>
          <p:spPr>
            <a:xfrm>
              <a:off x="287749" y="3149103"/>
              <a:ext cx="154940" cy="3810"/>
            </a:xfrm>
            <a:custGeom>
              <a:avLst/>
              <a:gdLst/>
              <a:ahLst/>
              <a:cxnLst/>
              <a:rect l="l" t="t" r="r" b="b"/>
              <a:pathLst>
                <a:path w="154940" h="3810">
                  <a:moveTo>
                    <a:pt x="0" y="3706"/>
                  </a:moveTo>
                  <a:lnTo>
                    <a:pt x="154653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25477" y="313297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792" y="33058"/>
                  </a:moveTo>
                  <a:lnTo>
                    <a:pt x="16925" y="16133"/>
                  </a:lnTo>
                  <a:lnTo>
                    <a:pt x="0" y="0"/>
                  </a:lnTo>
                  <a:lnTo>
                    <a:pt x="45810" y="15440"/>
                  </a:lnTo>
                  <a:lnTo>
                    <a:pt x="792" y="3305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5477" y="3132970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5">
                  <a:moveTo>
                    <a:pt x="16925" y="16133"/>
                  </a:moveTo>
                  <a:lnTo>
                    <a:pt x="792" y="33058"/>
                  </a:lnTo>
                  <a:lnTo>
                    <a:pt x="45810" y="15440"/>
                  </a:lnTo>
                  <a:lnTo>
                    <a:pt x="0" y="0"/>
                  </a:lnTo>
                  <a:lnTo>
                    <a:pt x="16925" y="16133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17551" y="2380496"/>
              <a:ext cx="180975" cy="1470025"/>
            </a:xfrm>
            <a:custGeom>
              <a:avLst/>
              <a:gdLst/>
              <a:ahLst/>
              <a:cxnLst/>
              <a:rect l="l" t="t" r="r" b="b"/>
              <a:pathLst>
                <a:path w="180975" h="1470025">
                  <a:moveTo>
                    <a:pt x="7199" y="772499"/>
                  </a:moveTo>
                  <a:lnTo>
                    <a:pt x="0" y="0"/>
                  </a:lnTo>
                </a:path>
                <a:path w="180975" h="1470025">
                  <a:moveTo>
                    <a:pt x="7199" y="1469478"/>
                  </a:moveTo>
                  <a:lnTo>
                    <a:pt x="7199" y="772278"/>
                  </a:lnTo>
                </a:path>
                <a:path w="180975" h="1470025">
                  <a:moveTo>
                    <a:pt x="12620" y="13057"/>
                  </a:moveTo>
                  <a:lnTo>
                    <a:pt x="180453" y="1305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1470" y="2377019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068"/>
                  </a:moveTo>
                  <a:lnTo>
                    <a:pt x="16534" y="16534"/>
                  </a:lnTo>
                  <a:lnTo>
                    <a:pt x="0" y="0"/>
                  </a:lnTo>
                  <a:lnTo>
                    <a:pt x="45427" y="16534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1470" y="2377019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16534" y="16534"/>
                  </a:moveTo>
                  <a:lnTo>
                    <a:pt x="0" y="33068"/>
                  </a:lnTo>
                  <a:lnTo>
                    <a:pt x="45427" y="16534"/>
                  </a:lnTo>
                  <a:lnTo>
                    <a:pt x="0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23409" y="384883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832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4707" y="3832299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0" y="33068"/>
                  </a:moveTo>
                  <a:lnTo>
                    <a:pt x="16534" y="16534"/>
                  </a:lnTo>
                  <a:lnTo>
                    <a:pt x="0" y="0"/>
                  </a:lnTo>
                  <a:lnTo>
                    <a:pt x="45427" y="16534"/>
                  </a:lnTo>
                  <a:lnTo>
                    <a:pt x="0" y="330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4707" y="3832299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16534" y="16534"/>
                  </a:moveTo>
                  <a:lnTo>
                    <a:pt x="0" y="33068"/>
                  </a:lnTo>
                  <a:lnTo>
                    <a:pt x="45427" y="16534"/>
                  </a:lnTo>
                  <a:lnTo>
                    <a:pt x="0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87758" y="1720394"/>
              <a:ext cx="1905" cy="1447800"/>
            </a:xfrm>
            <a:custGeom>
              <a:avLst/>
              <a:gdLst/>
              <a:ahLst/>
              <a:cxnLst/>
              <a:rect l="l" t="t" r="r" b="b"/>
              <a:pathLst>
                <a:path w="1904" h="1447800">
                  <a:moveTo>
                    <a:pt x="0" y="1447799"/>
                  </a:moveTo>
                  <a:lnTo>
                    <a:pt x="1499" y="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8832" y="1546724"/>
            <a:ext cx="1851025" cy="312906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087" y="1346689"/>
            <a:ext cx="73571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6245" marR="1701164" indent="-635" algn="ctr">
              <a:lnSpc>
                <a:spcPct val="150000"/>
              </a:lnSpc>
              <a:spcBef>
                <a:spcPts val="100"/>
              </a:spcBef>
              <a:tabLst>
                <a:tab pos="4279265" algn="l"/>
              </a:tabLst>
            </a:pPr>
            <a:r>
              <a:rPr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“Life is	beautiful.” Document 2 : “ Life is surprising.”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 and growth.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03" y="1346689"/>
            <a:ext cx="7338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 marR="1690370" indent="2540" algn="ctr">
              <a:lnSpc>
                <a:spcPct val="150000"/>
              </a:lnSpc>
              <a:spcBef>
                <a:spcPts val="100"/>
              </a:spcBef>
              <a:tabLst>
                <a:tab pos="4298315" algn="l"/>
              </a:tabLst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	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Document 2 : “ Life is surprising.”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 and growth.”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4925" y="3534583"/>
            <a:ext cx="85026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303" y="1346689"/>
            <a:ext cx="7338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5445" marR="1643380" algn="ctr">
              <a:lnSpc>
                <a:spcPct val="150000"/>
              </a:lnSpc>
              <a:spcBef>
                <a:spcPts val="100"/>
              </a:spcBef>
              <a:tabLst>
                <a:tab pos="4251960" algn="l"/>
              </a:tabLst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	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Document 2 : “ Life is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 and growth.”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290" y="35345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158" y="3534583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4925" y="3534583"/>
            <a:ext cx="85026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7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1563" y="3534583"/>
            <a:ext cx="7048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5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4281" y="3534583"/>
            <a:ext cx="6743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2699" y="3388400"/>
            <a:ext cx="1049655" cy="531495"/>
          </a:xfrm>
          <a:custGeom>
            <a:avLst/>
            <a:gdLst/>
            <a:ahLst/>
            <a:cxnLst/>
            <a:rect l="l" t="t" r="r" b="b"/>
            <a:pathLst>
              <a:path w="1049654" h="531495">
                <a:moveTo>
                  <a:pt x="960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60898" y="0"/>
                </a:lnTo>
                <a:lnTo>
                  <a:pt x="1009998" y="14869"/>
                </a:lnTo>
                <a:lnTo>
                  <a:pt x="1042663" y="54633"/>
                </a:lnTo>
                <a:lnTo>
                  <a:pt x="1049399" y="88501"/>
                </a:lnTo>
                <a:lnTo>
                  <a:pt x="1049399" y="442497"/>
                </a:lnTo>
                <a:lnTo>
                  <a:pt x="1042445" y="476947"/>
                </a:lnTo>
                <a:lnTo>
                  <a:pt x="1023478" y="505078"/>
                </a:lnTo>
                <a:lnTo>
                  <a:pt x="995347" y="524045"/>
                </a:lnTo>
                <a:lnTo>
                  <a:pt x="960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1628" y="3534583"/>
            <a:ext cx="8108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17150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8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2580" y="3534583"/>
            <a:ext cx="6013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349" y="1318700"/>
            <a:ext cx="7912734" cy="1778635"/>
          </a:xfrm>
          <a:custGeom>
            <a:avLst/>
            <a:gdLst/>
            <a:ahLst/>
            <a:cxnLst/>
            <a:rect l="l" t="t" r="r" b="b"/>
            <a:pathLst>
              <a:path w="7912734" h="1778635">
                <a:moveTo>
                  <a:pt x="0" y="296355"/>
                </a:moveTo>
                <a:lnTo>
                  <a:pt x="3878" y="248285"/>
                </a:lnTo>
                <a:lnTo>
                  <a:pt x="15108" y="202684"/>
                </a:lnTo>
                <a:lnTo>
                  <a:pt x="33078" y="160163"/>
                </a:lnTo>
                <a:lnTo>
                  <a:pt x="57179" y="121331"/>
                </a:lnTo>
                <a:lnTo>
                  <a:pt x="86800" y="86800"/>
                </a:lnTo>
                <a:lnTo>
                  <a:pt x="121331" y="57179"/>
                </a:lnTo>
                <a:lnTo>
                  <a:pt x="160163" y="33078"/>
                </a:lnTo>
                <a:lnTo>
                  <a:pt x="202684" y="15108"/>
                </a:lnTo>
                <a:lnTo>
                  <a:pt x="248285" y="3878"/>
                </a:lnTo>
                <a:lnTo>
                  <a:pt x="296355" y="0"/>
                </a:lnTo>
                <a:lnTo>
                  <a:pt x="7615843" y="0"/>
                </a:lnTo>
                <a:lnTo>
                  <a:pt x="7662483" y="3691"/>
                </a:lnTo>
                <a:lnTo>
                  <a:pt x="7707555" y="14547"/>
                </a:lnTo>
                <a:lnTo>
                  <a:pt x="7750262" y="32237"/>
                </a:lnTo>
                <a:lnTo>
                  <a:pt x="7789809" y="56431"/>
                </a:lnTo>
                <a:lnTo>
                  <a:pt x="7825399" y="86800"/>
                </a:lnTo>
                <a:lnTo>
                  <a:pt x="7855768" y="122390"/>
                </a:lnTo>
                <a:lnTo>
                  <a:pt x="7879962" y="161937"/>
                </a:lnTo>
                <a:lnTo>
                  <a:pt x="7897652" y="204644"/>
                </a:lnTo>
                <a:lnTo>
                  <a:pt x="7908508" y="249715"/>
                </a:lnTo>
                <a:lnTo>
                  <a:pt x="7912199" y="296355"/>
                </a:lnTo>
                <a:lnTo>
                  <a:pt x="7912199" y="1481744"/>
                </a:lnTo>
                <a:lnTo>
                  <a:pt x="7908321" y="1529814"/>
                </a:lnTo>
                <a:lnTo>
                  <a:pt x="7897091" y="1575415"/>
                </a:lnTo>
                <a:lnTo>
                  <a:pt x="7879121" y="1617936"/>
                </a:lnTo>
                <a:lnTo>
                  <a:pt x="7855020" y="1656768"/>
                </a:lnTo>
                <a:lnTo>
                  <a:pt x="7825399" y="1691299"/>
                </a:lnTo>
                <a:lnTo>
                  <a:pt x="7790868" y="1720920"/>
                </a:lnTo>
                <a:lnTo>
                  <a:pt x="7752036" y="1745021"/>
                </a:lnTo>
                <a:lnTo>
                  <a:pt x="7709515" y="1762991"/>
                </a:lnTo>
                <a:lnTo>
                  <a:pt x="7663914" y="1774221"/>
                </a:lnTo>
                <a:lnTo>
                  <a:pt x="7615843" y="1778099"/>
                </a:lnTo>
                <a:lnTo>
                  <a:pt x="296355" y="1778099"/>
                </a:lnTo>
                <a:lnTo>
                  <a:pt x="248285" y="1774221"/>
                </a:lnTo>
                <a:lnTo>
                  <a:pt x="202684" y="1762991"/>
                </a:lnTo>
                <a:lnTo>
                  <a:pt x="160163" y="1745021"/>
                </a:lnTo>
                <a:lnTo>
                  <a:pt x="121331" y="1720920"/>
                </a:lnTo>
                <a:lnTo>
                  <a:pt x="86800" y="1691299"/>
                </a:lnTo>
                <a:lnTo>
                  <a:pt x="57179" y="1656768"/>
                </a:lnTo>
                <a:lnTo>
                  <a:pt x="33078" y="1617936"/>
                </a:lnTo>
                <a:lnTo>
                  <a:pt x="15108" y="1575415"/>
                </a:lnTo>
                <a:lnTo>
                  <a:pt x="3878" y="1529814"/>
                </a:lnTo>
                <a:lnTo>
                  <a:pt x="0" y="1481744"/>
                </a:lnTo>
                <a:lnTo>
                  <a:pt x="0" y="296355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279" y="1346689"/>
            <a:ext cx="75565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125" marR="1754505" algn="ctr">
              <a:lnSpc>
                <a:spcPct val="150000"/>
              </a:lnSpc>
              <a:spcBef>
                <a:spcPts val="100"/>
              </a:spcBef>
              <a:tabLst>
                <a:tab pos="4358640" algn="l"/>
              </a:tabLst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	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Document 2 : “ Life is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 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life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teaches resilience 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37" y="1338262"/>
          <a:ext cx="8289924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beautiful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surprising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struggle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teaches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resilience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8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58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290" y="35345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56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5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8158" y="3534583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6874" y="3388400"/>
            <a:ext cx="1106170" cy="531495"/>
          </a:xfrm>
          <a:custGeom>
            <a:avLst/>
            <a:gdLst/>
            <a:ahLst/>
            <a:cxnLst/>
            <a:rect l="l" t="t" r="r" b="b"/>
            <a:pathLst>
              <a:path w="1106170" h="531495">
                <a:moveTo>
                  <a:pt x="10172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017297" y="0"/>
                </a:lnTo>
                <a:lnTo>
                  <a:pt x="1066399" y="14869"/>
                </a:lnTo>
                <a:lnTo>
                  <a:pt x="1099063" y="54633"/>
                </a:lnTo>
                <a:lnTo>
                  <a:pt x="1105799" y="88501"/>
                </a:lnTo>
                <a:lnTo>
                  <a:pt x="1105799" y="442497"/>
                </a:lnTo>
                <a:lnTo>
                  <a:pt x="1098845" y="476947"/>
                </a:lnTo>
                <a:lnTo>
                  <a:pt x="1079878" y="505078"/>
                </a:lnTo>
                <a:lnTo>
                  <a:pt x="1051747" y="524045"/>
                </a:lnTo>
                <a:lnTo>
                  <a:pt x="10172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4925" y="3534583"/>
            <a:ext cx="85026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779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563" y="3534583"/>
            <a:ext cx="7048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5249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7" y="0"/>
                </a:lnTo>
                <a:lnTo>
                  <a:pt x="952999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4281" y="3534583"/>
            <a:ext cx="6743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2699" y="3388400"/>
            <a:ext cx="1049655" cy="531495"/>
          </a:xfrm>
          <a:custGeom>
            <a:avLst/>
            <a:gdLst/>
            <a:ahLst/>
            <a:cxnLst/>
            <a:rect l="l" t="t" r="r" b="b"/>
            <a:pathLst>
              <a:path w="1049654" h="531495">
                <a:moveTo>
                  <a:pt x="960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60898" y="0"/>
                </a:lnTo>
                <a:lnTo>
                  <a:pt x="1009998" y="14869"/>
                </a:lnTo>
                <a:lnTo>
                  <a:pt x="1042663" y="54633"/>
                </a:lnTo>
                <a:lnTo>
                  <a:pt x="1049399" y="88501"/>
                </a:lnTo>
                <a:lnTo>
                  <a:pt x="1049399" y="442497"/>
                </a:lnTo>
                <a:lnTo>
                  <a:pt x="1042445" y="476947"/>
                </a:lnTo>
                <a:lnTo>
                  <a:pt x="1023478" y="505078"/>
                </a:lnTo>
                <a:lnTo>
                  <a:pt x="995347" y="524045"/>
                </a:lnTo>
                <a:lnTo>
                  <a:pt x="960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1628" y="3534583"/>
            <a:ext cx="8108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17150" y="3388400"/>
            <a:ext cx="992505" cy="531495"/>
          </a:xfrm>
          <a:custGeom>
            <a:avLst/>
            <a:gdLst/>
            <a:ahLst/>
            <a:cxnLst/>
            <a:rect l="l" t="t" r="r" b="b"/>
            <a:pathLst>
              <a:path w="992504" h="531495">
                <a:moveTo>
                  <a:pt x="90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903898" y="0"/>
                </a:lnTo>
                <a:lnTo>
                  <a:pt x="952998" y="14869"/>
                </a:lnTo>
                <a:lnTo>
                  <a:pt x="985663" y="54633"/>
                </a:lnTo>
                <a:lnTo>
                  <a:pt x="992399" y="88501"/>
                </a:lnTo>
                <a:lnTo>
                  <a:pt x="992399" y="442497"/>
                </a:lnTo>
                <a:lnTo>
                  <a:pt x="985445" y="476947"/>
                </a:lnTo>
                <a:lnTo>
                  <a:pt x="966478" y="505078"/>
                </a:lnTo>
                <a:lnTo>
                  <a:pt x="938347" y="524045"/>
                </a:lnTo>
                <a:lnTo>
                  <a:pt x="90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2580" y="3534583"/>
            <a:ext cx="6013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071" y="2347722"/>
            <a:ext cx="2924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1963409"/>
            <a:ext cx="2691130" cy="485389"/>
          </a:xfrm>
          <a:prstGeom prst="rect">
            <a:avLst/>
          </a:prstGeom>
          <a:solidFill>
            <a:srgbClr val="9639B1"/>
          </a:solidFill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Vectorization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 Vectorization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8912" y="1407762"/>
            <a:ext cx="6570980" cy="667385"/>
            <a:chOff x="1378912" y="1407762"/>
            <a:chExt cx="6570980" cy="667385"/>
          </a:xfrm>
        </p:grpSpPr>
        <p:sp>
          <p:nvSpPr>
            <p:cNvPr id="4" name="object 4"/>
            <p:cNvSpPr/>
            <p:nvPr/>
          </p:nvSpPr>
          <p:spPr>
            <a:xfrm>
              <a:off x="1383675" y="1412525"/>
              <a:ext cx="6561455" cy="657860"/>
            </a:xfrm>
            <a:custGeom>
              <a:avLst/>
              <a:gdLst/>
              <a:ahLst/>
              <a:cxnLst/>
              <a:rect l="l" t="t" r="r" b="b"/>
              <a:pathLst>
                <a:path w="6561455" h="657860">
                  <a:moveTo>
                    <a:pt x="6451447" y="657299"/>
                  </a:move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451447" y="0"/>
                  </a:lnTo>
                  <a:lnTo>
                    <a:pt x="6493371" y="8339"/>
                  </a:lnTo>
                  <a:lnTo>
                    <a:pt x="6528913" y="32087"/>
                  </a:lnTo>
                  <a:lnTo>
                    <a:pt x="6552660" y="67628"/>
                  </a:lnTo>
                  <a:lnTo>
                    <a:pt x="6560999" y="109552"/>
                  </a:lnTo>
                  <a:lnTo>
                    <a:pt x="6560999" y="547747"/>
                  </a:lnTo>
                  <a:lnTo>
                    <a:pt x="6552390" y="590390"/>
                  </a:lnTo>
                  <a:lnTo>
                    <a:pt x="6528912" y="625212"/>
                  </a:lnTo>
                  <a:lnTo>
                    <a:pt x="6494090" y="648690"/>
                  </a:lnTo>
                  <a:lnTo>
                    <a:pt x="6451447" y="657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83675" y="1412525"/>
              <a:ext cx="6561455" cy="657860"/>
            </a:xfrm>
            <a:custGeom>
              <a:avLst/>
              <a:gdLst/>
              <a:ahLst/>
              <a:cxnLst/>
              <a:rect l="l" t="t" r="r" b="b"/>
              <a:pathLst>
                <a:path w="6561455" h="657860">
                  <a:moveTo>
                    <a:pt x="0" y="109552"/>
                  </a:moveTo>
                  <a:lnTo>
                    <a:pt x="8609" y="66909"/>
                  </a:lnTo>
                  <a:lnTo>
                    <a:pt x="32087" y="32087"/>
                  </a:lnTo>
                  <a:lnTo>
                    <a:pt x="66909" y="8609"/>
                  </a:lnTo>
                  <a:lnTo>
                    <a:pt x="109552" y="0"/>
                  </a:lnTo>
                  <a:lnTo>
                    <a:pt x="6451447" y="0"/>
                  </a:lnTo>
                  <a:lnTo>
                    <a:pt x="6493371" y="8339"/>
                  </a:lnTo>
                  <a:lnTo>
                    <a:pt x="6528913" y="32087"/>
                  </a:lnTo>
                  <a:lnTo>
                    <a:pt x="6552660" y="67628"/>
                  </a:lnTo>
                  <a:lnTo>
                    <a:pt x="6560999" y="109552"/>
                  </a:lnTo>
                  <a:lnTo>
                    <a:pt x="6560999" y="547747"/>
                  </a:lnTo>
                  <a:lnTo>
                    <a:pt x="6552390" y="590390"/>
                  </a:lnTo>
                  <a:lnTo>
                    <a:pt x="6528912" y="625212"/>
                  </a:lnTo>
                  <a:lnTo>
                    <a:pt x="6494090" y="648690"/>
                  </a:lnTo>
                  <a:lnTo>
                    <a:pt x="6451447" y="657299"/>
                  </a:lnTo>
                  <a:lnTo>
                    <a:pt x="109552" y="657299"/>
                  </a:lnTo>
                  <a:lnTo>
                    <a:pt x="66909" y="648690"/>
                  </a:lnTo>
                  <a:lnTo>
                    <a:pt x="32087" y="625212"/>
                  </a:lnTo>
                  <a:lnTo>
                    <a:pt x="8609" y="590390"/>
                  </a:lnTo>
                  <a:lnTo>
                    <a:pt x="0" y="547747"/>
                  </a:lnTo>
                  <a:lnTo>
                    <a:pt x="0" y="10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9486" y="1565915"/>
            <a:ext cx="472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Represented as matrix of token counts.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4462" y="2204312"/>
          <a:ext cx="8049256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beautiful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surprising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struggle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teaches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resilience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575" y="377966"/>
            <a:ext cx="4324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Preprocessing Techniques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21805" y="1435475"/>
            <a:ext cx="4285615" cy="294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Lowercasing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Punctuation and Special Characters Stop Words Removal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" marR="1527175" indent="-19050">
              <a:lnSpc>
                <a:spcPts val="4260"/>
              </a:lnSpc>
              <a:spcBef>
                <a:spcPts val="405"/>
              </a:spcBef>
            </a:pPr>
            <a:r>
              <a:rPr sz="15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 and Lemmatization </a:t>
            </a:r>
            <a:r>
              <a:rPr sz="1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Building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">
              <a:lnSpc>
                <a:spcPct val="100000"/>
              </a:lnSpc>
            </a:pPr>
            <a:r>
              <a:rPr sz="1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 Vectorization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878330"/>
          </a:xfrm>
          <a:custGeom>
            <a:avLst/>
            <a:gdLst/>
            <a:ahLst/>
            <a:cxnLst/>
            <a:rect l="l" t="t" r="r" b="b"/>
            <a:pathLst>
              <a:path w="8424545" h="1878330">
                <a:moveTo>
                  <a:pt x="0" y="313006"/>
                </a:moveTo>
                <a:lnTo>
                  <a:pt x="3393" y="266752"/>
                </a:lnTo>
                <a:lnTo>
                  <a:pt x="13252" y="222605"/>
                </a:lnTo>
                <a:lnTo>
                  <a:pt x="29091" y="181050"/>
                </a:lnTo>
                <a:lnTo>
                  <a:pt x="50427" y="142571"/>
                </a:lnTo>
                <a:lnTo>
                  <a:pt x="76775" y="107651"/>
                </a:lnTo>
                <a:lnTo>
                  <a:pt x="107651" y="76775"/>
                </a:lnTo>
                <a:lnTo>
                  <a:pt x="142571" y="50427"/>
                </a:lnTo>
                <a:lnTo>
                  <a:pt x="181050" y="29091"/>
                </a:lnTo>
                <a:lnTo>
                  <a:pt x="222605" y="13252"/>
                </a:lnTo>
                <a:lnTo>
                  <a:pt x="266752" y="3393"/>
                </a:lnTo>
                <a:lnTo>
                  <a:pt x="313006" y="0"/>
                </a:lnTo>
                <a:lnTo>
                  <a:pt x="8111293" y="0"/>
                </a:lnTo>
                <a:lnTo>
                  <a:pt x="8160553" y="3899"/>
                </a:lnTo>
                <a:lnTo>
                  <a:pt x="8208157" y="15364"/>
                </a:lnTo>
                <a:lnTo>
                  <a:pt x="8253264" y="34048"/>
                </a:lnTo>
                <a:lnTo>
                  <a:pt x="8295032" y="59602"/>
                </a:lnTo>
                <a:lnTo>
                  <a:pt x="8332622" y="91677"/>
                </a:lnTo>
                <a:lnTo>
                  <a:pt x="8364697" y="129267"/>
                </a:lnTo>
                <a:lnTo>
                  <a:pt x="8390251" y="171035"/>
                </a:lnTo>
                <a:lnTo>
                  <a:pt x="8408935" y="216141"/>
                </a:lnTo>
                <a:lnTo>
                  <a:pt x="8420400" y="263745"/>
                </a:lnTo>
                <a:lnTo>
                  <a:pt x="8424299" y="313006"/>
                </a:lnTo>
                <a:lnTo>
                  <a:pt x="8424299" y="1564993"/>
                </a:lnTo>
                <a:lnTo>
                  <a:pt x="8420906" y="1611247"/>
                </a:lnTo>
                <a:lnTo>
                  <a:pt x="8411047" y="1655394"/>
                </a:lnTo>
                <a:lnTo>
                  <a:pt x="8395208" y="1696949"/>
                </a:lnTo>
                <a:lnTo>
                  <a:pt x="8373872" y="1735428"/>
                </a:lnTo>
                <a:lnTo>
                  <a:pt x="8347524" y="1770348"/>
                </a:lnTo>
                <a:lnTo>
                  <a:pt x="8316648" y="1801224"/>
                </a:lnTo>
                <a:lnTo>
                  <a:pt x="8281728" y="1827572"/>
                </a:lnTo>
                <a:lnTo>
                  <a:pt x="8243249" y="1848908"/>
                </a:lnTo>
                <a:lnTo>
                  <a:pt x="8201694" y="1864747"/>
                </a:lnTo>
                <a:lnTo>
                  <a:pt x="8157547" y="1874606"/>
                </a:lnTo>
                <a:lnTo>
                  <a:pt x="8111293" y="1877999"/>
                </a:lnTo>
                <a:lnTo>
                  <a:pt x="313006" y="1877999"/>
                </a:lnTo>
                <a:lnTo>
                  <a:pt x="266752" y="1874606"/>
                </a:lnTo>
                <a:lnTo>
                  <a:pt x="222605" y="1864747"/>
                </a:lnTo>
                <a:lnTo>
                  <a:pt x="181050" y="1848908"/>
                </a:lnTo>
                <a:lnTo>
                  <a:pt x="142571" y="1827572"/>
                </a:lnTo>
                <a:lnTo>
                  <a:pt x="107651" y="1801224"/>
                </a:lnTo>
                <a:lnTo>
                  <a:pt x="76775" y="1770348"/>
                </a:lnTo>
                <a:lnTo>
                  <a:pt x="50427" y="1735428"/>
                </a:lnTo>
                <a:lnTo>
                  <a:pt x="29091" y="1696949"/>
                </a:lnTo>
                <a:lnTo>
                  <a:pt x="13252" y="1655394"/>
                </a:lnTo>
                <a:lnTo>
                  <a:pt x="3393" y="1611247"/>
                </a:lnTo>
                <a:lnTo>
                  <a:pt x="0" y="1564993"/>
                </a:lnTo>
                <a:lnTo>
                  <a:pt x="0" y="313006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04837" y="1338262"/>
            <a:ext cx="8395335" cy="1304990"/>
          </a:xfrm>
          <a:prstGeom prst="rect">
            <a:avLst/>
          </a:prstGeom>
        </p:spPr>
        <p:txBody>
          <a:bodyPr vert="horz" wrap="square" lIns="0" tIns="60850" rIns="0" bIns="0" rtlCol="0">
            <a:spAutoFit/>
          </a:bodyPr>
          <a:lstStyle/>
          <a:p>
            <a:pPr marL="308610" marR="285115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beautiful turns.” Document 2 : “ Life surprises us at every turn of life”</a:t>
            </a:r>
          </a:p>
          <a:p>
            <a:pPr marL="13970"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 Vectorization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3449" y="3464600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40" y="36107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3635" y="3467792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500" y="88501"/>
                </a:lnTo>
                <a:lnTo>
                  <a:pt x="970500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144" y="3613976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3820" y="3470985"/>
            <a:ext cx="1081405" cy="531495"/>
          </a:xfrm>
          <a:custGeom>
            <a:avLst/>
            <a:gdLst/>
            <a:ahLst/>
            <a:cxnLst/>
            <a:rect l="l" t="t" r="r" b="b"/>
            <a:pathLst>
              <a:path w="1081404" h="531495">
                <a:moveTo>
                  <a:pt x="9926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25921" y="25921"/>
                </a:lnTo>
                <a:lnTo>
                  <a:pt x="88501" y="0"/>
                </a:lnTo>
                <a:lnTo>
                  <a:pt x="992698" y="0"/>
                </a:lnTo>
                <a:lnTo>
                  <a:pt x="1041799" y="14869"/>
                </a:lnTo>
                <a:lnTo>
                  <a:pt x="1074463" y="54633"/>
                </a:lnTo>
                <a:lnTo>
                  <a:pt x="1081200" y="88501"/>
                </a:lnTo>
                <a:lnTo>
                  <a:pt x="1081200" y="442498"/>
                </a:lnTo>
                <a:lnTo>
                  <a:pt x="1074245" y="476947"/>
                </a:lnTo>
                <a:lnTo>
                  <a:pt x="1055278" y="505078"/>
                </a:lnTo>
                <a:lnTo>
                  <a:pt x="1027147" y="524045"/>
                </a:lnTo>
                <a:lnTo>
                  <a:pt x="9926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902" y="3617169"/>
            <a:ext cx="7886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4706" y="3474178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7520" y="3620361"/>
            <a:ext cx="7048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5077" y="3477371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8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3159" y="3623555"/>
            <a:ext cx="6743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85262" y="3480564"/>
            <a:ext cx="1026160" cy="531495"/>
          </a:xfrm>
          <a:custGeom>
            <a:avLst/>
            <a:gdLst/>
            <a:ahLst/>
            <a:cxnLst/>
            <a:rect l="l" t="t" r="r" b="b"/>
            <a:pathLst>
              <a:path w="1026159" h="531495">
                <a:moveTo>
                  <a:pt x="937498" y="530999"/>
                </a:moveTo>
                <a:lnTo>
                  <a:pt x="88502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5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5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2" y="0"/>
                </a:lnTo>
                <a:lnTo>
                  <a:pt x="937498" y="0"/>
                </a:lnTo>
                <a:lnTo>
                  <a:pt x="986599" y="14869"/>
                </a:lnTo>
                <a:lnTo>
                  <a:pt x="1019263" y="54633"/>
                </a:lnTo>
                <a:lnTo>
                  <a:pt x="1025999" y="88501"/>
                </a:lnTo>
                <a:lnTo>
                  <a:pt x="1025999" y="442497"/>
                </a:lnTo>
                <a:lnTo>
                  <a:pt x="1019045" y="476946"/>
                </a:lnTo>
                <a:lnTo>
                  <a:pt x="1000078" y="505078"/>
                </a:lnTo>
                <a:lnTo>
                  <a:pt x="971947" y="524045"/>
                </a:lnTo>
                <a:lnTo>
                  <a:pt x="9374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2491" y="3626748"/>
            <a:ext cx="8108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48" y="3483757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45428" y="3629940"/>
            <a:ext cx="6013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674" y="1218875"/>
            <a:ext cx="8424545" cy="1878330"/>
          </a:xfrm>
          <a:custGeom>
            <a:avLst/>
            <a:gdLst/>
            <a:ahLst/>
            <a:cxnLst/>
            <a:rect l="l" t="t" r="r" b="b"/>
            <a:pathLst>
              <a:path w="8424545" h="1878330">
                <a:moveTo>
                  <a:pt x="0" y="313006"/>
                </a:moveTo>
                <a:lnTo>
                  <a:pt x="3393" y="266752"/>
                </a:lnTo>
                <a:lnTo>
                  <a:pt x="13252" y="222605"/>
                </a:lnTo>
                <a:lnTo>
                  <a:pt x="29091" y="181050"/>
                </a:lnTo>
                <a:lnTo>
                  <a:pt x="50427" y="142571"/>
                </a:lnTo>
                <a:lnTo>
                  <a:pt x="76775" y="107651"/>
                </a:lnTo>
                <a:lnTo>
                  <a:pt x="107651" y="76775"/>
                </a:lnTo>
                <a:lnTo>
                  <a:pt x="142571" y="50427"/>
                </a:lnTo>
                <a:lnTo>
                  <a:pt x="181050" y="29091"/>
                </a:lnTo>
                <a:lnTo>
                  <a:pt x="222605" y="13252"/>
                </a:lnTo>
                <a:lnTo>
                  <a:pt x="266752" y="3393"/>
                </a:lnTo>
                <a:lnTo>
                  <a:pt x="313006" y="0"/>
                </a:lnTo>
                <a:lnTo>
                  <a:pt x="8111293" y="0"/>
                </a:lnTo>
                <a:lnTo>
                  <a:pt x="8160553" y="3899"/>
                </a:lnTo>
                <a:lnTo>
                  <a:pt x="8208157" y="15364"/>
                </a:lnTo>
                <a:lnTo>
                  <a:pt x="8253264" y="34048"/>
                </a:lnTo>
                <a:lnTo>
                  <a:pt x="8295032" y="59602"/>
                </a:lnTo>
                <a:lnTo>
                  <a:pt x="8332622" y="91677"/>
                </a:lnTo>
                <a:lnTo>
                  <a:pt x="8364697" y="129267"/>
                </a:lnTo>
                <a:lnTo>
                  <a:pt x="8390251" y="171035"/>
                </a:lnTo>
                <a:lnTo>
                  <a:pt x="8408935" y="216141"/>
                </a:lnTo>
                <a:lnTo>
                  <a:pt x="8420400" y="263745"/>
                </a:lnTo>
                <a:lnTo>
                  <a:pt x="8424299" y="313006"/>
                </a:lnTo>
                <a:lnTo>
                  <a:pt x="8424299" y="1564993"/>
                </a:lnTo>
                <a:lnTo>
                  <a:pt x="8420906" y="1611247"/>
                </a:lnTo>
                <a:lnTo>
                  <a:pt x="8411047" y="1655394"/>
                </a:lnTo>
                <a:lnTo>
                  <a:pt x="8395208" y="1696949"/>
                </a:lnTo>
                <a:lnTo>
                  <a:pt x="8373872" y="1735428"/>
                </a:lnTo>
                <a:lnTo>
                  <a:pt x="8347524" y="1770348"/>
                </a:lnTo>
                <a:lnTo>
                  <a:pt x="8316648" y="1801224"/>
                </a:lnTo>
                <a:lnTo>
                  <a:pt x="8281728" y="1827572"/>
                </a:lnTo>
                <a:lnTo>
                  <a:pt x="8243249" y="1848908"/>
                </a:lnTo>
                <a:lnTo>
                  <a:pt x="8201694" y="1864747"/>
                </a:lnTo>
                <a:lnTo>
                  <a:pt x="8157547" y="1874606"/>
                </a:lnTo>
                <a:lnTo>
                  <a:pt x="8111293" y="1877999"/>
                </a:lnTo>
                <a:lnTo>
                  <a:pt x="313006" y="1877999"/>
                </a:lnTo>
                <a:lnTo>
                  <a:pt x="266752" y="1874606"/>
                </a:lnTo>
                <a:lnTo>
                  <a:pt x="222605" y="1864747"/>
                </a:lnTo>
                <a:lnTo>
                  <a:pt x="181050" y="1848908"/>
                </a:lnTo>
                <a:lnTo>
                  <a:pt x="142571" y="1827572"/>
                </a:lnTo>
                <a:lnTo>
                  <a:pt x="107651" y="1801224"/>
                </a:lnTo>
                <a:lnTo>
                  <a:pt x="76775" y="1770348"/>
                </a:lnTo>
                <a:lnTo>
                  <a:pt x="50427" y="1735428"/>
                </a:lnTo>
                <a:lnTo>
                  <a:pt x="29091" y="1696949"/>
                </a:lnTo>
                <a:lnTo>
                  <a:pt x="13252" y="1655394"/>
                </a:lnTo>
                <a:lnTo>
                  <a:pt x="3393" y="1611247"/>
                </a:lnTo>
                <a:lnTo>
                  <a:pt x="0" y="1564993"/>
                </a:lnTo>
                <a:lnTo>
                  <a:pt x="0" y="313006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404837" y="1338262"/>
            <a:ext cx="8395335" cy="1304990"/>
          </a:xfrm>
          <a:prstGeom prst="rect">
            <a:avLst/>
          </a:prstGeom>
        </p:spPr>
        <p:txBody>
          <a:bodyPr vert="horz" wrap="square" lIns="0" tIns="60850" rIns="0" bIns="0" rtlCol="0">
            <a:spAutoFit/>
          </a:bodyPr>
          <a:lstStyle/>
          <a:p>
            <a:pPr marL="483870" marR="454025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beautiful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full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beautiful turns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Document 2 : “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 surprises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at every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turn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2225"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</a:t>
            </a:r>
            <a:r>
              <a:rPr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 teaches resilience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growth 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  <p:sp>
        <p:nvSpPr>
          <p:cNvPr id="19" name="object 19"/>
          <p:cNvSpPr/>
          <p:nvPr/>
        </p:nvSpPr>
        <p:spPr>
          <a:xfrm>
            <a:off x="4644891" y="3486949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9024" y="3633133"/>
            <a:ext cx="3619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Count Vectorization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462" y="1518512"/>
          <a:ext cx="8049256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beautiful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surprising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struggle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teaches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resilience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4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3449" y="3464600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540" y="3610783"/>
            <a:ext cx="2743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635" y="3467792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500" y="88501"/>
                </a:lnTo>
                <a:lnTo>
                  <a:pt x="970500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5144" y="3613976"/>
            <a:ext cx="7480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3820" y="3470985"/>
            <a:ext cx="1081405" cy="531495"/>
          </a:xfrm>
          <a:custGeom>
            <a:avLst/>
            <a:gdLst/>
            <a:ahLst/>
            <a:cxnLst/>
            <a:rect l="l" t="t" r="r" b="b"/>
            <a:pathLst>
              <a:path w="1081404" h="531495">
                <a:moveTo>
                  <a:pt x="9926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25921" y="25921"/>
                </a:lnTo>
                <a:lnTo>
                  <a:pt x="88501" y="0"/>
                </a:lnTo>
                <a:lnTo>
                  <a:pt x="992698" y="0"/>
                </a:lnTo>
                <a:lnTo>
                  <a:pt x="1041799" y="14869"/>
                </a:lnTo>
                <a:lnTo>
                  <a:pt x="1074463" y="54633"/>
                </a:lnTo>
                <a:lnTo>
                  <a:pt x="1081200" y="88501"/>
                </a:lnTo>
                <a:lnTo>
                  <a:pt x="1081200" y="442498"/>
                </a:lnTo>
                <a:lnTo>
                  <a:pt x="1074245" y="476947"/>
                </a:lnTo>
                <a:lnTo>
                  <a:pt x="1055278" y="505078"/>
                </a:lnTo>
                <a:lnTo>
                  <a:pt x="1027147" y="524045"/>
                </a:lnTo>
                <a:lnTo>
                  <a:pt x="9926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902" y="3617169"/>
            <a:ext cx="7886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4706" y="3474178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7520" y="3620361"/>
            <a:ext cx="7048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5077" y="3477371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8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6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3159" y="3623555"/>
            <a:ext cx="6743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85262" y="3480564"/>
            <a:ext cx="1026160" cy="531495"/>
          </a:xfrm>
          <a:custGeom>
            <a:avLst/>
            <a:gdLst/>
            <a:ahLst/>
            <a:cxnLst/>
            <a:rect l="l" t="t" r="r" b="b"/>
            <a:pathLst>
              <a:path w="1026159" h="531495">
                <a:moveTo>
                  <a:pt x="937498" y="530999"/>
                </a:moveTo>
                <a:lnTo>
                  <a:pt x="88502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5" y="476946"/>
                </a:lnTo>
                <a:lnTo>
                  <a:pt x="0" y="442497"/>
                </a:lnTo>
                <a:lnTo>
                  <a:pt x="0" y="88501"/>
                </a:lnTo>
                <a:lnTo>
                  <a:pt x="6955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2" y="0"/>
                </a:lnTo>
                <a:lnTo>
                  <a:pt x="937498" y="0"/>
                </a:lnTo>
                <a:lnTo>
                  <a:pt x="986599" y="14869"/>
                </a:lnTo>
                <a:lnTo>
                  <a:pt x="1019263" y="54633"/>
                </a:lnTo>
                <a:lnTo>
                  <a:pt x="1025999" y="88501"/>
                </a:lnTo>
                <a:lnTo>
                  <a:pt x="1025999" y="442497"/>
                </a:lnTo>
                <a:lnTo>
                  <a:pt x="1019045" y="476946"/>
                </a:lnTo>
                <a:lnTo>
                  <a:pt x="1000078" y="505078"/>
                </a:lnTo>
                <a:lnTo>
                  <a:pt x="971947" y="524045"/>
                </a:lnTo>
                <a:lnTo>
                  <a:pt x="9374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2491" y="3626748"/>
            <a:ext cx="8108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0948" y="3483757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5" h="531495">
                <a:moveTo>
                  <a:pt x="881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3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8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5428" y="3629940"/>
            <a:ext cx="6013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44891" y="3486949"/>
            <a:ext cx="970915" cy="531495"/>
          </a:xfrm>
          <a:custGeom>
            <a:avLst/>
            <a:gdLst/>
            <a:ahLst/>
            <a:cxnLst/>
            <a:rect l="l" t="t" r="r" b="b"/>
            <a:pathLst>
              <a:path w="970914" h="531495">
                <a:moveTo>
                  <a:pt x="881998" y="530999"/>
                </a:moveTo>
                <a:lnTo>
                  <a:pt x="88501" y="530999"/>
                </a:lnTo>
                <a:lnTo>
                  <a:pt x="54053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3" y="6954"/>
                </a:lnTo>
                <a:lnTo>
                  <a:pt x="88501" y="0"/>
                </a:lnTo>
                <a:lnTo>
                  <a:pt x="881998" y="0"/>
                </a:lnTo>
                <a:lnTo>
                  <a:pt x="931099" y="14869"/>
                </a:lnTo>
                <a:lnTo>
                  <a:pt x="963763" y="54633"/>
                </a:lnTo>
                <a:lnTo>
                  <a:pt x="970499" y="88501"/>
                </a:lnTo>
                <a:lnTo>
                  <a:pt x="970499" y="442497"/>
                </a:lnTo>
                <a:lnTo>
                  <a:pt x="963545" y="476947"/>
                </a:lnTo>
                <a:lnTo>
                  <a:pt x="944578" y="505078"/>
                </a:lnTo>
                <a:lnTo>
                  <a:pt x="916447" y="524045"/>
                </a:lnTo>
                <a:lnTo>
                  <a:pt x="881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9024" y="3633133"/>
            <a:ext cx="3619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071" y="2347722"/>
            <a:ext cx="2924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Vocabulary Building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0387" y="1550437"/>
            <a:ext cx="4048125" cy="1177290"/>
            <a:chOff x="4760387" y="1550437"/>
            <a:chExt cx="4048125" cy="1177290"/>
          </a:xfrm>
        </p:grpSpPr>
        <p:sp>
          <p:nvSpPr>
            <p:cNvPr id="4" name="object 4"/>
            <p:cNvSpPr/>
            <p:nvPr/>
          </p:nvSpPr>
          <p:spPr>
            <a:xfrm>
              <a:off x="4765149" y="15552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3843995" y="1167599"/>
                  </a:move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65149" y="15552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0" y="194603"/>
                  </a:move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0341" y="1860488"/>
            <a:ext cx="368554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 marR="5080" indent="-245110">
              <a:lnSpc>
                <a:spcPts val="2030"/>
              </a:lnSpc>
              <a:spcBef>
                <a:spcPts val="17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and define the set of unique words NLP model will analyse.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60387" y="2972687"/>
            <a:ext cx="4048125" cy="875665"/>
            <a:chOff x="4760387" y="2972687"/>
            <a:chExt cx="4048125" cy="875665"/>
          </a:xfrm>
        </p:grpSpPr>
        <p:sp>
          <p:nvSpPr>
            <p:cNvPr id="8" name="object 8"/>
            <p:cNvSpPr/>
            <p:nvPr/>
          </p:nvSpPr>
          <p:spPr>
            <a:xfrm>
              <a:off x="4765149" y="2977450"/>
              <a:ext cx="4038600" cy="866140"/>
            </a:xfrm>
            <a:custGeom>
              <a:avLst/>
              <a:gdLst/>
              <a:ahLst/>
              <a:cxnLst/>
              <a:rect l="l" t="t" r="r" b="b"/>
              <a:pathLst>
                <a:path w="4038600" h="866139">
                  <a:moveTo>
                    <a:pt x="3894296" y="865799"/>
                  </a:moveTo>
                  <a:lnTo>
                    <a:pt x="144302" y="865799"/>
                  </a:lnTo>
                  <a:lnTo>
                    <a:pt x="98691" y="858443"/>
                  </a:lnTo>
                  <a:lnTo>
                    <a:pt x="59079" y="837957"/>
                  </a:lnTo>
                  <a:lnTo>
                    <a:pt x="27842" y="806720"/>
                  </a:lnTo>
                  <a:lnTo>
                    <a:pt x="7356" y="767107"/>
                  </a:lnTo>
                  <a:lnTo>
                    <a:pt x="0" y="721497"/>
                  </a:lnTo>
                  <a:lnTo>
                    <a:pt x="0" y="144302"/>
                  </a:lnTo>
                  <a:lnTo>
                    <a:pt x="7356" y="98692"/>
                  </a:lnTo>
                  <a:lnTo>
                    <a:pt x="27842" y="59079"/>
                  </a:lnTo>
                  <a:lnTo>
                    <a:pt x="59079" y="27842"/>
                  </a:lnTo>
                  <a:lnTo>
                    <a:pt x="98691" y="7356"/>
                  </a:lnTo>
                  <a:lnTo>
                    <a:pt x="144302" y="0"/>
                  </a:lnTo>
                  <a:lnTo>
                    <a:pt x="3894296" y="0"/>
                  </a:lnTo>
                  <a:lnTo>
                    <a:pt x="3949519" y="10984"/>
                  </a:lnTo>
                  <a:lnTo>
                    <a:pt x="3996334" y="42265"/>
                  </a:lnTo>
                  <a:lnTo>
                    <a:pt x="4027615" y="89080"/>
                  </a:lnTo>
                  <a:lnTo>
                    <a:pt x="4038599" y="144302"/>
                  </a:lnTo>
                  <a:lnTo>
                    <a:pt x="4038599" y="721497"/>
                  </a:lnTo>
                  <a:lnTo>
                    <a:pt x="4031243" y="767107"/>
                  </a:lnTo>
                  <a:lnTo>
                    <a:pt x="4010757" y="806720"/>
                  </a:lnTo>
                  <a:lnTo>
                    <a:pt x="3979520" y="837957"/>
                  </a:lnTo>
                  <a:lnTo>
                    <a:pt x="3939908" y="858443"/>
                  </a:lnTo>
                  <a:lnTo>
                    <a:pt x="3894296" y="8657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65149" y="2977450"/>
              <a:ext cx="4038600" cy="866140"/>
            </a:xfrm>
            <a:custGeom>
              <a:avLst/>
              <a:gdLst/>
              <a:ahLst/>
              <a:cxnLst/>
              <a:rect l="l" t="t" r="r" b="b"/>
              <a:pathLst>
                <a:path w="4038600" h="866139">
                  <a:moveTo>
                    <a:pt x="0" y="144302"/>
                  </a:moveTo>
                  <a:lnTo>
                    <a:pt x="7356" y="98692"/>
                  </a:lnTo>
                  <a:lnTo>
                    <a:pt x="27842" y="59079"/>
                  </a:lnTo>
                  <a:lnTo>
                    <a:pt x="59079" y="27842"/>
                  </a:lnTo>
                  <a:lnTo>
                    <a:pt x="98691" y="7356"/>
                  </a:lnTo>
                  <a:lnTo>
                    <a:pt x="144302" y="0"/>
                  </a:lnTo>
                  <a:lnTo>
                    <a:pt x="3894296" y="0"/>
                  </a:lnTo>
                  <a:lnTo>
                    <a:pt x="3949519" y="10984"/>
                  </a:lnTo>
                  <a:lnTo>
                    <a:pt x="3996334" y="42265"/>
                  </a:lnTo>
                  <a:lnTo>
                    <a:pt x="4027615" y="89080"/>
                  </a:lnTo>
                  <a:lnTo>
                    <a:pt x="4038599" y="144302"/>
                  </a:lnTo>
                  <a:lnTo>
                    <a:pt x="4038599" y="721497"/>
                  </a:lnTo>
                  <a:lnTo>
                    <a:pt x="4031243" y="767107"/>
                  </a:lnTo>
                  <a:lnTo>
                    <a:pt x="4010757" y="806720"/>
                  </a:lnTo>
                  <a:lnTo>
                    <a:pt x="3979520" y="837957"/>
                  </a:lnTo>
                  <a:lnTo>
                    <a:pt x="3939908" y="858443"/>
                  </a:lnTo>
                  <a:lnTo>
                    <a:pt x="3894296" y="865799"/>
                  </a:lnTo>
                  <a:lnTo>
                    <a:pt x="144302" y="865799"/>
                  </a:lnTo>
                  <a:lnTo>
                    <a:pt x="98691" y="858443"/>
                  </a:lnTo>
                  <a:lnTo>
                    <a:pt x="59079" y="837957"/>
                  </a:lnTo>
                  <a:lnTo>
                    <a:pt x="27842" y="806720"/>
                  </a:lnTo>
                  <a:lnTo>
                    <a:pt x="7356" y="767107"/>
                  </a:lnTo>
                  <a:lnTo>
                    <a:pt x="0" y="721497"/>
                  </a:lnTo>
                  <a:lnTo>
                    <a:pt x="0" y="1443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83313" y="3131839"/>
            <a:ext cx="3202305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67335" marR="5080" indent="-255270">
              <a:lnSpc>
                <a:spcPts val="2030"/>
              </a:lnSpc>
              <a:spcBef>
                <a:spcPts val="175"/>
              </a:spcBef>
            </a:pPr>
            <a:r>
              <a:rPr sz="17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left after preprocessing steps : Base for the model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75" y="1555200"/>
            <a:ext cx="4225199" cy="2288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671" y="2347722"/>
            <a:ext cx="2924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249" y="2347722"/>
            <a:ext cx="22009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568" y="2147542"/>
            <a:ext cx="685799" cy="685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98" y="374633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31787" y="2083837"/>
            <a:ext cx="4048125" cy="1177290"/>
            <a:chOff x="4531787" y="2083837"/>
            <a:chExt cx="4048125" cy="1177290"/>
          </a:xfrm>
        </p:grpSpPr>
        <p:sp>
          <p:nvSpPr>
            <p:cNvPr id="4" name="object 4"/>
            <p:cNvSpPr/>
            <p:nvPr/>
          </p:nvSpPr>
          <p:spPr>
            <a:xfrm>
              <a:off x="4536549" y="20886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3843995" y="1167599"/>
                  </a:move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536549" y="2088600"/>
              <a:ext cx="4038600" cy="1167765"/>
            </a:xfrm>
            <a:custGeom>
              <a:avLst/>
              <a:gdLst/>
              <a:ahLst/>
              <a:cxnLst/>
              <a:rect l="l" t="t" r="r" b="b"/>
              <a:pathLst>
                <a:path w="4038600" h="1167764">
                  <a:moveTo>
                    <a:pt x="0" y="194603"/>
                  </a:moveTo>
                  <a:lnTo>
                    <a:pt x="5139" y="149983"/>
                  </a:lnTo>
                  <a:lnTo>
                    <a:pt x="19779" y="109022"/>
                  </a:lnTo>
                  <a:lnTo>
                    <a:pt x="42752" y="72889"/>
                  </a:lnTo>
                  <a:lnTo>
                    <a:pt x="72889" y="42752"/>
                  </a:lnTo>
                  <a:lnTo>
                    <a:pt x="109022" y="19779"/>
                  </a:lnTo>
                  <a:lnTo>
                    <a:pt x="149983" y="5139"/>
                  </a:lnTo>
                  <a:lnTo>
                    <a:pt x="194603" y="0"/>
                  </a:lnTo>
                  <a:lnTo>
                    <a:pt x="3843995" y="0"/>
                  </a:lnTo>
                  <a:lnTo>
                    <a:pt x="3882138" y="3773"/>
                  </a:lnTo>
                  <a:lnTo>
                    <a:pt x="3951962" y="32695"/>
                  </a:lnTo>
                  <a:lnTo>
                    <a:pt x="3981601" y="56998"/>
                  </a:lnTo>
                  <a:lnTo>
                    <a:pt x="4005904" y="86637"/>
                  </a:lnTo>
                  <a:lnTo>
                    <a:pt x="4034826" y="156461"/>
                  </a:lnTo>
                  <a:lnTo>
                    <a:pt x="4038599" y="194603"/>
                  </a:lnTo>
                  <a:lnTo>
                    <a:pt x="4038599" y="972995"/>
                  </a:lnTo>
                  <a:lnTo>
                    <a:pt x="4033460" y="1017616"/>
                  </a:lnTo>
                  <a:lnTo>
                    <a:pt x="4018820" y="1058577"/>
                  </a:lnTo>
                  <a:lnTo>
                    <a:pt x="3995847" y="1094710"/>
                  </a:lnTo>
                  <a:lnTo>
                    <a:pt x="3965710" y="1124847"/>
                  </a:lnTo>
                  <a:lnTo>
                    <a:pt x="3929577" y="1147820"/>
                  </a:lnTo>
                  <a:lnTo>
                    <a:pt x="3888616" y="1162460"/>
                  </a:lnTo>
                  <a:lnTo>
                    <a:pt x="3843995" y="1167599"/>
                  </a:lnTo>
                  <a:lnTo>
                    <a:pt x="194603" y="1167599"/>
                  </a:lnTo>
                  <a:lnTo>
                    <a:pt x="149983" y="1162460"/>
                  </a:lnTo>
                  <a:lnTo>
                    <a:pt x="109022" y="1147820"/>
                  </a:lnTo>
                  <a:lnTo>
                    <a:pt x="72889" y="1124847"/>
                  </a:lnTo>
                  <a:lnTo>
                    <a:pt x="42752" y="1094710"/>
                  </a:lnTo>
                  <a:lnTo>
                    <a:pt x="19779" y="1058577"/>
                  </a:lnTo>
                  <a:lnTo>
                    <a:pt x="5139" y="1017616"/>
                  </a:lnTo>
                  <a:lnTo>
                    <a:pt x="0" y="972995"/>
                  </a:lnTo>
                  <a:lnTo>
                    <a:pt x="0" y="1946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0109" y="2393888"/>
            <a:ext cx="330962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83820">
              <a:lnSpc>
                <a:spcPts val="2030"/>
              </a:lnSpc>
              <a:spcBef>
                <a:spcPts val="17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words into numerical representations called vectors.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6000"/>
            <a:ext cx="3619499" cy="2981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196340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Vectorizer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1963409"/>
            <a:ext cx="2691130" cy="480260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465"/>
              </a:spcBef>
            </a:pPr>
            <a:r>
              <a:rPr sz="19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Vectorizer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480260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465"/>
              </a:spcBef>
            </a:pPr>
            <a:r>
              <a:rPr sz="19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64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275461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18974" y="354582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974" y="1172199"/>
            <a:ext cx="2691130" cy="480260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465"/>
              </a:spcBef>
            </a:pPr>
            <a:r>
              <a:rPr sz="19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96340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Vectorizer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556</Words>
  <Application>Microsoft Office PowerPoint</Application>
  <PresentationFormat>On-screen Show (16:9)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Tahoma</vt:lpstr>
      <vt:lpstr>Office Theme</vt:lpstr>
      <vt:lpstr>PowerPoint Presentation</vt:lpstr>
      <vt:lpstr>Preprocessing Techniques</vt:lpstr>
      <vt:lpstr>Vocabulary Building</vt:lpstr>
      <vt:lpstr>Jupyter Notebook</vt:lpstr>
      <vt:lpstr>Vectorization</vt:lpstr>
      <vt:lpstr>Vectorization</vt:lpstr>
      <vt:lpstr>Vectorization</vt:lpstr>
      <vt:lpstr>Vectorization</vt:lpstr>
      <vt:lpstr>Vectorization</vt:lpstr>
      <vt:lpstr>One-Hot Encoding</vt:lpstr>
      <vt:lpstr>One Hot Encoding</vt:lpstr>
      <vt:lpstr>One Hot Encoding</vt:lpstr>
      <vt:lpstr>One Hot Encoding</vt:lpstr>
      <vt:lpstr>One Hot Encoding</vt:lpstr>
      <vt:lpstr>One Hot Encoding</vt:lpstr>
      <vt:lpstr>One Hot Encoding</vt:lpstr>
      <vt:lpstr>Jupyter Notebook</vt:lpstr>
      <vt:lpstr>Vectorization</vt:lpstr>
      <vt:lpstr>Count Vectorization</vt:lpstr>
      <vt:lpstr>Count Vectorization</vt:lpstr>
      <vt:lpstr>Count Vectorization</vt:lpstr>
      <vt:lpstr>Count Vectorization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V6</dc:title>
  <cp:lastModifiedBy>dell</cp:lastModifiedBy>
  <cp:revision>2</cp:revision>
  <dcterms:created xsi:type="dcterms:W3CDTF">2025-03-06T06:07:58Z</dcterms:created>
  <dcterms:modified xsi:type="dcterms:W3CDTF">2025-03-06T11:18:03Z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