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6F6F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6F6F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6F6F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6F6F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998" y="373617"/>
            <a:ext cx="161226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6F6F6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0745" y="2512718"/>
            <a:ext cx="3757295" cy="1351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 userDrawn="1"/>
        </p:nvGrpSpPr>
        <p:grpSpPr>
          <a:xfrm>
            <a:off x="6852720" y="373617"/>
            <a:ext cx="1783282" cy="370569"/>
            <a:chOff x="478702" y="6051353"/>
            <a:chExt cx="2486753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 userDrawn="1"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424" y="3224624"/>
            <a:ext cx="5613400" cy="85280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180"/>
              </a:spcBef>
            </a:pPr>
            <a:r>
              <a:rPr sz="2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 basic classification model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1: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dataset and problem statement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152400" y="4629150"/>
            <a:ext cx="1783282" cy="370569"/>
            <a:chOff x="478702" y="6051353"/>
            <a:chExt cx="2486753" cy="5167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9458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Video Game Industry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050" y="1677875"/>
            <a:ext cx="3011399" cy="20447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01024" y="2131849"/>
            <a:ext cx="2861310" cy="514984"/>
            <a:chOff x="5001024" y="2131849"/>
            <a:chExt cx="2861310" cy="514984"/>
          </a:xfrm>
        </p:grpSpPr>
        <p:sp>
          <p:nvSpPr>
            <p:cNvPr id="5" name="object 5"/>
            <p:cNvSpPr/>
            <p:nvPr/>
          </p:nvSpPr>
          <p:spPr>
            <a:xfrm>
              <a:off x="5013724" y="2144549"/>
              <a:ext cx="2835910" cy="489584"/>
            </a:xfrm>
            <a:custGeom>
              <a:avLst/>
              <a:gdLst/>
              <a:ahLst/>
              <a:cxnLst/>
              <a:rect l="l" t="t" r="r" b="b"/>
              <a:pathLst>
                <a:path w="2835909" h="489585">
                  <a:moveTo>
                    <a:pt x="2754398" y="488999"/>
                  </a:moveTo>
                  <a:lnTo>
                    <a:pt x="81501" y="488999"/>
                  </a:lnTo>
                  <a:lnTo>
                    <a:pt x="49777" y="482595"/>
                  </a:lnTo>
                  <a:lnTo>
                    <a:pt x="23871" y="465128"/>
                  </a:lnTo>
                  <a:lnTo>
                    <a:pt x="6404" y="439222"/>
                  </a:lnTo>
                  <a:lnTo>
                    <a:pt x="0" y="407498"/>
                  </a:lnTo>
                  <a:lnTo>
                    <a:pt x="0" y="81501"/>
                  </a:lnTo>
                  <a:lnTo>
                    <a:pt x="6404" y="49777"/>
                  </a:lnTo>
                  <a:lnTo>
                    <a:pt x="23871" y="23871"/>
                  </a:lnTo>
                  <a:lnTo>
                    <a:pt x="49777" y="6404"/>
                  </a:lnTo>
                  <a:lnTo>
                    <a:pt x="81501" y="0"/>
                  </a:lnTo>
                  <a:lnTo>
                    <a:pt x="2754398" y="0"/>
                  </a:lnTo>
                  <a:lnTo>
                    <a:pt x="2799615" y="13693"/>
                  </a:lnTo>
                  <a:lnTo>
                    <a:pt x="2829696" y="50312"/>
                  </a:lnTo>
                  <a:lnTo>
                    <a:pt x="2835899" y="81501"/>
                  </a:lnTo>
                  <a:lnTo>
                    <a:pt x="2835899" y="407498"/>
                  </a:lnTo>
                  <a:lnTo>
                    <a:pt x="2829495" y="439222"/>
                  </a:lnTo>
                  <a:lnTo>
                    <a:pt x="2812028" y="465128"/>
                  </a:lnTo>
                  <a:lnTo>
                    <a:pt x="2786122" y="482595"/>
                  </a:lnTo>
                  <a:lnTo>
                    <a:pt x="2754398" y="488999"/>
                  </a:lnTo>
                  <a:close/>
                </a:path>
              </a:pathLst>
            </a:custGeom>
            <a:solidFill>
              <a:srgbClr val="20469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013724" y="2144549"/>
              <a:ext cx="2835910" cy="489584"/>
            </a:xfrm>
            <a:custGeom>
              <a:avLst/>
              <a:gdLst/>
              <a:ahLst/>
              <a:cxnLst/>
              <a:rect l="l" t="t" r="r" b="b"/>
              <a:pathLst>
                <a:path w="2835909" h="489585">
                  <a:moveTo>
                    <a:pt x="0" y="81501"/>
                  </a:moveTo>
                  <a:lnTo>
                    <a:pt x="6404" y="49777"/>
                  </a:lnTo>
                  <a:lnTo>
                    <a:pt x="23871" y="23871"/>
                  </a:lnTo>
                  <a:lnTo>
                    <a:pt x="49777" y="6404"/>
                  </a:lnTo>
                  <a:lnTo>
                    <a:pt x="81501" y="0"/>
                  </a:lnTo>
                  <a:lnTo>
                    <a:pt x="2754398" y="0"/>
                  </a:lnTo>
                  <a:lnTo>
                    <a:pt x="2799615" y="13693"/>
                  </a:lnTo>
                  <a:lnTo>
                    <a:pt x="2829696" y="50312"/>
                  </a:lnTo>
                  <a:lnTo>
                    <a:pt x="2835899" y="81501"/>
                  </a:lnTo>
                  <a:lnTo>
                    <a:pt x="2835899" y="407498"/>
                  </a:lnTo>
                  <a:lnTo>
                    <a:pt x="2829495" y="439222"/>
                  </a:lnTo>
                  <a:lnTo>
                    <a:pt x="2812028" y="465128"/>
                  </a:lnTo>
                  <a:lnTo>
                    <a:pt x="2786122" y="482595"/>
                  </a:lnTo>
                  <a:lnTo>
                    <a:pt x="2754398" y="488999"/>
                  </a:lnTo>
                  <a:lnTo>
                    <a:pt x="81501" y="488999"/>
                  </a:lnTo>
                  <a:lnTo>
                    <a:pt x="49777" y="482595"/>
                  </a:lnTo>
                  <a:lnTo>
                    <a:pt x="23871" y="465128"/>
                  </a:lnTo>
                  <a:lnTo>
                    <a:pt x="6404" y="439222"/>
                  </a:lnTo>
                  <a:lnTo>
                    <a:pt x="0" y="407498"/>
                  </a:lnTo>
                  <a:lnTo>
                    <a:pt x="0" y="81501"/>
                  </a:lnTo>
                  <a:close/>
                </a:path>
              </a:pathLst>
            </a:custGeom>
            <a:ln w="25399">
              <a:solidFill>
                <a:srgbClr val="20469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71840" y="2221918"/>
            <a:ext cx="2319655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Feedback</a:t>
            </a:r>
            <a:endParaRPr sz="1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82724" y="2775124"/>
            <a:ext cx="4655185" cy="489584"/>
          </a:xfrm>
          <a:custGeom>
            <a:avLst/>
            <a:gdLst/>
            <a:ahLst/>
            <a:cxnLst/>
            <a:rect l="l" t="t" r="r" b="b"/>
            <a:pathLst>
              <a:path w="4655184" h="489585">
                <a:moveTo>
                  <a:pt x="4573598" y="488999"/>
                </a:moveTo>
                <a:lnTo>
                  <a:pt x="81501" y="488999"/>
                </a:lnTo>
                <a:lnTo>
                  <a:pt x="49777" y="482595"/>
                </a:lnTo>
                <a:lnTo>
                  <a:pt x="23871" y="465128"/>
                </a:lnTo>
                <a:lnTo>
                  <a:pt x="6404" y="439222"/>
                </a:lnTo>
                <a:lnTo>
                  <a:pt x="0" y="407498"/>
                </a:lnTo>
                <a:lnTo>
                  <a:pt x="0" y="81501"/>
                </a:lnTo>
                <a:lnTo>
                  <a:pt x="6404" y="49777"/>
                </a:lnTo>
                <a:lnTo>
                  <a:pt x="23871" y="23871"/>
                </a:lnTo>
                <a:lnTo>
                  <a:pt x="49777" y="6404"/>
                </a:lnTo>
                <a:lnTo>
                  <a:pt x="81501" y="0"/>
                </a:lnTo>
                <a:lnTo>
                  <a:pt x="4573598" y="0"/>
                </a:lnTo>
                <a:lnTo>
                  <a:pt x="4618815" y="13693"/>
                </a:lnTo>
                <a:lnTo>
                  <a:pt x="4648896" y="50312"/>
                </a:lnTo>
                <a:lnTo>
                  <a:pt x="4655099" y="81501"/>
                </a:lnTo>
                <a:lnTo>
                  <a:pt x="4655099" y="407498"/>
                </a:lnTo>
                <a:lnTo>
                  <a:pt x="4648695" y="439222"/>
                </a:lnTo>
                <a:lnTo>
                  <a:pt x="4631228" y="465128"/>
                </a:lnTo>
                <a:lnTo>
                  <a:pt x="4605322" y="482595"/>
                </a:lnTo>
                <a:lnTo>
                  <a:pt x="4573598" y="488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5502" y="2868749"/>
            <a:ext cx="436816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Reflects public’s reception and satisfaction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9458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Video Game Industry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06675" y="1300524"/>
            <a:ext cx="3278504" cy="556895"/>
            <a:chOff x="2806675" y="1300524"/>
            <a:chExt cx="3278504" cy="556895"/>
          </a:xfrm>
        </p:grpSpPr>
        <p:sp>
          <p:nvSpPr>
            <p:cNvPr id="4" name="object 4"/>
            <p:cNvSpPr/>
            <p:nvPr/>
          </p:nvSpPr>
          <p:spPr>
            <a:xfrm>
              <a:off x="2819375" y="1313224"/>
              <a:ext cx="3253104" cy="531495"/>
            </a:xfrm>
            <a:custGeom>
              <a:avLst/>
              <a:gdLst/>
              <a:ahLst/>
              <a:cxnLst/>
              <a:rect l="l" t="t" r="r" b="b"/>
              <a:pathLst>
                <a:path w="3253104" h="531494">
                  <a:moveTo>
                    <a:pt x="31640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3164097" y="0"/>
                  </a:lnTo>
                  <a:lnTo>
                    <a:pt x="3213199" y="14869"/>
                  </a:lnTo>
                  <a:lnTo>
                    <a:pt x="3245863" y="54633"/>
                  </a:lnTo>
                  <a:lnTo>
                    <a:pt x="3252599" y="88501"/>
                  </a:lnTo>
                  <a:lnTo>
                    <a:pt x="3252599" y="442498"/>
                  </a:lnTo>
                  <a:lnTo>
                    <a:pt x="3245645" y="476947"/>
                  </a:lnTo>
                  <a:lnTo>
                    <a:pt x="3226678" y="505078"/>
                  </a:lnTo>
                  <a:lnTo>
                    <a:pt x="3198547" y="524045"/>
                  </a:lnTo>
                  <a:lnTo>
                    <a:pt x="3164097" y="5309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819375" y="1313224"/>
              <a:ext cx="3253104" cy="531495"/>
            </a:xfrm>
            <a:custGeom>
              <a:avLst/>
              <a:gdLst/>
              <a:ahLst/>
              <a:cxnLst/>
              <a:rect l="l" t="t" r="r" b="b"/>
              <a:pathLst>
                <a:path w="3253104" h="531494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3164097" y="0"/>
                  </a:lnTo>
                  <a:lnTo>
                    <a:pt x="3213199" y="14869"/>
                  </a:lnTo>
                  <a:lnTo>
                    <a:pt x="3245863" y="54633"/>
                  </a:lnTo>
                  <a:lnTo>
                    <a:pt x="3252599" y="88501"/>
                  </a:lnTo>
                  <a:lnTo>
                    <a:pt x="3252599" y="442498"/>
                  </a:lnTo>
                  <a:lnTo>
                    <a:pt x="3245645" y="476947"/>
                  </a:lnTo>
                  <a:lnTo>
                    <a:pt x="3226678" y="505078"/>
                  </a:lnTo>
                  <a:lnTo>
                    <a:pt x="3198547" y="524045"/>
                  </a:lnTo>
                  <a:lnTo>
                    <a:pt x="31640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253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31338" y="1370953"/>
            <a:ext cx="18281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 Games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839" y="2241649"/>
            <a:ext cx="2839200" cy="190979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343649" y="2241649"/>
            <a:ext cx="4251960" cy="1910080"/>
          </a:xfrm>
          <a:custGeom>
            <a:avLst/>
            <a:gdLst/>
            <a:ahLst/>
            <a:cxnLst/>
            <a:rect l="l" t="t" r="r" b="b"/>
            <a:pathLst>
              <a:path w="4251959" h="1910079">
                <a:moveTo>
                  <a:pt x="0" y="318306"/>
                </a:moveTo>
                <a:lnTo>
                  <a:pt x="3451" y="271269"/>
                </a:lnTo>
                <a:lnTo>
                  <a:pt x="13476" y="226375"/>
                </a:lnTo>
                <a:lnTo>
                  <a:pt x="29584" y="184116"/>
                </a:lnTo>
                <a:lnTo>
                  <a:pt x="51281" y="144985"/>
                </a:lnTo>
                <a:lnTo>
                  <a:pt x="78075" y="109473"/>
                </a:lnTo>
                <a:lnTo>
                  <a:pt x="109473" y="78075"/>
                </a:lnTo>
                <a:lnTo>
                  <a:pt x="144985" y="51281"/>
                </a:lnTo>
                <a:lnTo>
                  <a:pt x="184116" y="29584"/>
                </a:lnTo>
                <a:lnTo>
                  <a:pt x="226375" y="13476"/>
                </a:lnTo>
                <a:lnTo>
                  <a:pt x="271269" y="3451"/>
                </a:lnTo>
                <a:lnTo>
                  <a:pt x="318306" y="0"/>
                </a:lnTo>
                <a:lnTo>
                  <a:pt x="3933293" y="0"/>
                </a:lnTo>
                <a:lnTo>
                  <a:pt x="3983388" y="3965"/>
                </a:lnTo>
                <a:lnTo>
                  <a:pt x="4031798" y="15624"/>
                </a:lnTo>
                <a:lnTo>
                  <a:pt x="4077668" y="34625"/>
                </a:lnTo>
                <a:lnTo>
                  <a:pt x="4120144" y="60611"/>
                </a:lnTo>
                <a:lnTo>
                  <a:pt x="4158369" y="93229"/>
                </a:lnTo>
                <a:lnTo>
                  <a:pt x="4190988" y="131455"/>
                </a:lnTo>
                <a:lnTo>
                  <a:pt x="4216974" y="173931"/>
                </a:lnTo>
                <a:lnTo>
                  <a:pt x="4235974" y="219801"/>
                </a:lnTo>
                <a:lnTo>
                  <a:pt x="4247634" y="268211"/>
                </a:lnTo>
                <a:lnTo>
                  <a:pt x="4251599" y="318306"/>
                </a:lnTo>
                <a:lnTo>
                  <a:pt x="4251599" y="1591493"/>
                </a:lnTo>
                <a:lnTo>
                  <a:pt x="4248148" y="1638530"/>
                </a:lnTo>
                <a:lnTo>
                  <a:pt x="4238123" y="1683424"/>
                </a:lnTo>
                <a:lnTo>
                  <a:pt x="4222015" y="1725683"/>
                </a:lnTo>
                <a:lnTo>
                  <a:pt x="4200318" y="1764814"/>
                </a:lnTo>
                <a:lnTo>
                  <a:pt x="4173524" y="1800326"/>
                </a:lnTo>
                <a:lnTo>
                  <a:pt x="4142125" y="1831724"/>
                </a:lnTo>
                <a:lnTo>
                  <a:pt x="4106614" y="1858518"/>
                </a:lnTo>
                <a:lnTo>
                  <a:pt x="4067483" y="1880215"/>
                </a:lnTo>
                <a:lnTo>
                  <a:pt x="4025224" y="1896323"/>
                </a:lnTo>
                <a:lnTo>
                  <a:pt x="3980330" y="1906348"/>
                </a:lnTo>
                <a:lnTo>
                  <a:pt x="3933293" y="1909799"/>
                </a:lnTo>
                <a:lnTo>
                  <a:pt x="318306" y="1909799"/>
                </a:lnTo>
                <a:lnTo>
                  <a:pt x="271269" y="1906348"/>
                </a:lnTo>
                <a:lnTo>
                  <a:pt x="226375" y="1896323"/>
                </a:lnTo>
                <a:lnTo>
                  <a:pt x="184116" y="1880215"/>
                </a:lnTo>
                <a:lnTo>
                  <a:pt x="144985" y="1858518"/>
                </a:lnTo>
                <a:lnTo>
                  <a:pt x="109473" y="1831724"/>
                </a:lnTo>
                <a:lnTo>
                  <a:pt x="78075" y="1800326"/>
                </a:lnTo>
                <a:lnTo>
                  <a:pt x="51281" y="1764814"/>
                </a:lnTo>
                <a:lnTo>
                  <a:pt x="29584" y="1725683"/>
                </a:lnTo>
                <a:lnTo>
                  <a:pt x="13476" y="1683424"/>
                </a:lnTo>
                <a:lnTo>
                  <a:pt x="3451" y="1638530"/>
                </a:lnTo>
                <a:lnTo>
                  <a:pt x="0" y="1591493"/>
                </a:lnTo>
                <a:lnTo>
                  <a:pt x="0" y="318306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Goal: Drive business growth</a:t>
            </a: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-635" algn="ctr">
              <a:lnSpc>
                <a:spcPts val="2030"/>
              </a:lnSpc>
            </a:pPr>
            <a:r>
              <a:rPr sz="1700" b="0" dirty="0">
                <a:latin typeface="Arial" panose="020B0604020202020204" pitchFamily="34" charset="0"/>
                <a:cs typeface="Arial" panose="020B0604020202020204" pitchFamily="34" charset="0"/>
              </a:rPr>
              <a:t>To improve customer engagement and personalized game discovery by analyzing user reviews.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3617"/>
            <a:ext cx="161226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3050" y="1203524"/>
            <a:ext cx="7858125" cy="2247265"/>
            <a:chOff x="643050" y="1203524"/>
            <a:chExt cx="7858125" cy="22472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0684" y="1206599"/>
              <a:ext cx="81980" cy="314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1359" y="1206599"/>
              <a:ext cx="81980" cy="314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1159" y="1206599"/>
              <a:ext cx="81980" cy="314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1509" y="1206599"/>
              <a:ext cx="81980" cy="314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9059" y="1206599"/>
              <a:ext cx="81980" cy="3149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15725" y="1213049"/>
              <a:ext cx="6780530" cy="2540"/>
            </a:xfrm>
            <a:custGeom>
              <a:avLst/>
              <a:gdLst/>
              <a:ahLst/>
              <a:cxnLst/>
              <a:rect l="l" t="t" r="r" b="b"/>
              <a:pathLst>
                <a:path w="6780530" h="2540">
                  <a:moveTo>
                    <a:pt x="0" y="0"/>
                  </a:moveTo>
                  <a:lnTo>
                    <a:pt x="6779999" y="2099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050" y="1534500"/>
              <a:ext cx="7857899" cy="19157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125824" y="919121"/>
            <a:ext cx="73152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3617"/>
            <a:ext cx="161226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41937" y="1026262"/>
            <a:ext cx="2489200" cy="933450"/>
            <a:chOff x="6341937" y="1026262"/>
            <a:chExt cx="2489200" cy="9334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8924" y="1877384"/>
              <a:ext cx="339575" cy="819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224724" y="1230674"/>
              <a:ext cx="596900" cy="691515"/>
            </a:xfrm>
            <a:custGeom>
              <a:avLst/>
              <a:gdLst/>
              <a:ahLst/>
              <a:cxnLst/>
              <a:rect l="l" t="t" r="r" b="b"/>
              <a:pathLst>
                <a:path w="596900" h="691514">
                  <a:moveTo>
                    <a:pt x="596799" y="691199"/>
                  </a:moveTo>
                  <a:lnTo>
                    <a:pt x="596799" y="0"/>
                  </a:lnTo>
                </a:path>
                <a:path w="596900" h="691514">
                  <a:moveTo>
                    <a:pt x="596699" y="7349"/>
                  </a:moveTo>
                  <a:lnTo>
                    <a:pt x="0" y="7349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356224" y="1040549"/>
              <a:ext cx="1868805" cy="384810"/>
            </a:xfrm>
            <a:custGeom>
              <a:avLst/>
              <a:gdLst/>
              <a:ahLst/>
              <a:cxnLst/>
              <a:rect l="l" t="t" r="r" b="b"/>
              <a:pathLst>
                <a:path w="1868804" h="384809">
                  <a:moveTo>
                    <a:pt x="0" y="64051"/>
                  </a:moveTo>
                  <a:lnTo>
                    <a:pt x="5033" y="39119"/>
                  </a:lnTo>
                  <a:lnTo>
                    <a:pt x="18760" y="18760"/>
                  </a:lnTo>
                  <a:lnTo>
                    <a:pt x="39119" y="5033"/>
                  </a:lnTo>
                  <a:lnTo>
                    <a:pt x="64051" y="0"/>
                  </a:lnTo>
                  <a:lnTo>
                    <a:pt x="1804348" y="0"/>
                  </a:lnTo>
                  <a:lnTo>
                    <a:pt x="1849639" y="18760"/>
                  </a:lnTo>
                  <a:lnTo>
                    <a:pt x="1868399" y="64051"/>
                  </a:lnTo>
                  <a:lnTo>
                    <a:pt x="1868399" y="320248"/>
                  </a:lnTo>
                  <a:lnTo>
                    <a:pt x="1863366" y="345180"/>
                  </a:lnTo>
                  <a:lnTo>
                    <a:pt x="1849639" y="365539"/>
                  </a:lnTo>
                  <a:lnTo>
                    <a:pt x="1829280" y="379266"/>
                  </a:lnTo>
                  <a:lnTo>
                    <a:pt x="1804348" y="384299"/>
                  </a:lnTo>
                  <a:lnTo>
                    <a:pt x="64051" y="384299"/>
                  </a:lnTo>
                  <a:lnTo>
                    <a:pt x="39119" y="379266"/>
                  </a:lnTo>
                  <a:lnTo>
                    <a:pt x="18760" y="365539"/>
                  </a:lnTo>
                  <a:lnTo>
                    <a:pt x="5033" y="345180"/>
                  </a:lnTo>
                  <a:lnTo>
                    <a:pt x="0" y="320248"/>
                  </a:lnTo>
                  <a:lnTo>
                    <a:pt x="0" y="64051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01370" y="1098079"/>
            <a:ext cx="137731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050" y="1539900"/>
            <a:ext cx="7857899" cy="19157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3617"/>
            <a:ext cx="161226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13412" y="1026262"/>
            <a:ext cx="2620010" cy="1390650"/>
            <a:chOff x="6213412" y="1026262"/>
            <a:chExt cx="2620010" cy="1390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9074" y="2334584"/>
              <a:ext cx="332975" cy="819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224725" y="1233624"/>
              <a:ext cx="598805" cy="1140460"/>
            </a:xfrm>
            <a:custGeom>
              <a:avLst/>
              <a:gdLst/>
              <a:ahLst/>
              <a:cxnLst/>
              <a:rect l="l" t="t" r="r" b="b"/>
              <a:pathLst>
                <a:path w="598804" h="1140460">
                  <a:moveTo>
                    <a:pt x="598799" y="1139999"/>
                  </a:moveTo>
                  <a:lnTo>
                    <a:pt x="598799" y="0"/>
                  </a:lnTo>
                </a:path>
                <a:path w="598804" h="1140460">
                  <a:moveTo>
                    <a:pt x="596699" y="4399"/>
                  </a:moveTo>
                  <a:lnTo>
                    <a:pt x="0" y="4399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27700" y="1040549"/>
              <a:ext cx="1997075" cy="384810"/>
            </a:xfrm>
            <a:custGeom>
              <a:avLst/>
              <a:gdLst/>
              <a:ahLst/>
              <a:cxnLst/>
              <a:rect l="l" t="t" r="r" b="b"/>
              <a:pathLst>
                <a:path w="1997075" h="384809">
                  <a:moveTo>
                    <a:pt x="0" y="64051"/>
                  </a:moveTo>
                  <a:lnTo>
                    <a:pt x="5033" y="39119"/>
                  </a:lnTo>
                  <a:lnTo>
                    <a:pt x="18760" y="18760"/>
                  </a:lnTo>
                  <a:lnTo>
                    <a:pt x="39119" y="5033"/>
                  </a:lnTo>
                  <a:lnTo>
                    <a:pt x="64051" y="0"/>
                  </a:lnTo>
                  <a:lnTo>
                    <a:pt x="1932748" y="0"/>
                  </a:lnTo>
                  <a:lnTo>
                    <a:pt x="1978039" y="18760"/>
                  </a:lnTo>
                  <a:lnTo>
                    <a:pt x="1996799" y="64051"/>
                  </a:lnTo>
                  <a:lnTo>
                    <a:pt x="1996799" y="320248"/>
                  </a:lnTo>
                  <a:lnTo>
                    <a:pt x="1991766" y="345180"/>
                  </a:lnTo>
                  <a:lnTo>
                    <a:pt x="1978039" y="365539"/>
                  </a:lnTo>
                  <a:lnTo>
                    <a:pt x="1957680" y="379266"/>
                  </a:lnTo>
                  <a:lnTo>
                    <a:pt x="1932748" y="384299"/>
                  </a:lnTo>
                  <a:lnTo>
                    <a:pt x="64051" y="384299"/>
                  </a:lnTo>
                  <a:lnTo>
                    <a:pt x="39119" y="379266"/>
                  </a:lnTo>
                  <a:lnTo>
                    <a:pt x="18760" y="365539"/>
                  </a:lnTo>
                  <a:lnTo>
                    <a:pt x="5033" y="345180"/>
                  </a:lnTo>
                  <a:lnTo>
                    <a:pt x="0" y="320248"/>
                  </a:lnTo>
                  <a:lnTo>
                    <a:pt x="0" y="64051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47087" y="1098079"/>
            <a:ext cx="175641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Recommended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050" y="1539900"/>
            <a:ext cx="7857899" cy="19157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18135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42649" y="2370049"/>
            <a:ext cx="4406900" cy="1654175"/>
          </a:xfrm>
          <a:custGeom>
            <a:avLst/>
            <a:gdLst/>
            <a:ahLst/>
            <a:cxnLst/>
            <a:rect l="l" t="t" r="r" b="b"/>
            <a:pathLst>
              <a:path w="4406900" h="1654175">
                <a:moveTo>
                  <a:pt x="0" y="275655"/>
                </a:moveTo>
                <a:lnTo>
                  <a:pt x="4441" y="226106"/>
                </a:lnTo>
                <a:lnTo>
                  <a:pt x="17245" y="179470"/>
                </a:lnTo>
                <a:lnTo>
                  <a:pt x="37635" y="136526"/>
                </a:lnTo>
                <a:lnTo>
                  <a:pt x="64830" y="98054"/>
                </a:lnTo>
                <a:lnTo>
                  <a:pt x="98054" y="64830"/>
                </a:lnTo>
                <a:lnTo>
                  <a:pt x="136526" y="37635"/>
                </a:lnTo>
                <a:lnTo>
                  <a:pt x="179470" y="17245"/>
                </a:lnTo>
                <a:lnTo>
                  <a:pt x="226106" y="4441"/>
                </a:lnTo>
                <a:lnTo>
                  <a:pt x="275655" y="0"/>
                </a:lnTo>
                <a:lnTo>
                  <a:pt x="4130744" y="0"/>
                </a:lnTo>
                <a:lnTo>
                  <a:pt x="4184773" y="5345"/>
                </a:lnTo>
                <a:lnTo>
                  <a:pt x="4236233" y="20983"/>
                </a:lnTo>
                <a:lnTo>
                  <a:pt x="4283678" y="46313"/>
                </a:lnTo>
                <a:lnTo>
                  <a:pt x="4325662" y="80737"/>
                </a:lnTo>
                <a:lnTo>
                  <a:pt x="4360086" y="122721"/>
                </a:lnTo>
                <a:lnTo>
                  <a:pt x="4385416" y="170166"/>
                </a:lnTo>
                <a:lnTo>
                  <a:pt x="4401054" y="221626"/>
                </a:lnTo>
                <a:lnTo>
                  <a:pt x="4406399" y="275655"/>
                </a:lnTo>
                <a:lnTo>
                  <a:pt x="4406399" y="1378244"/>
                </a:lnTo>
                <a:lnTo>
                  <a:pt x="4401958" y="1427793"/>
                </a:lnTo>
                <a:lnTo>
                  <a:pt x="4389154" y="1474429"/>
                </a:lnTo>
                <a:lnTo>
                  <a:pt x="4368764" y="1517373"/>
                </a:lnTo>
                <a:lnTo>
                  <a:pt x="4341569" y="1555845"/>
                </a:lnTo>
                <a:lnTo>
                  <a:pt x="4308345" y="1589069"/>
                </a:lnTo>
                <a:lnTo>
                  <a:pt x="4269873" y="1616264"/>
                </a:lnTo>
                <a:lnTo>
                  <a:pt x="4226929" y="1636654"/>
                </a:lnTo>
                <a:lnTo>
                  <a:pt x="4180293" y="1649458"/>
                </a:lnTo>
                <a:lnTo>
                  <a:pt x="4130744" y="1653899"/>
                </a:lnTo>
                <a:lnTo>
                  <a:pt x="275655" y="1653899"/>
                </a:lnTo>
                <a:lnTo>
                  <a:pt x="226106" y="1649458"/>
                </a:lnTo>
                <a:lnTo>
                  <a:pt x="179470" y="1636654"/>
                </a:lnTo>
                <a:lnTo>
                  <a:pt x="136526" y="1616264"/>
                </a:lnTo>
                <a:lnTo>
                  <a:pt x="98054" y="1589069"/>
                </a:lnTo>
                <a:lnTo>
                  <a:pt x="64830" y="1555845"/>
                </a:lnTo>
                <a:lnTo>
                  <a:pt x="37635" y="1517373"/>
                </a:lnTo>
                <a:lnTo>
                  <a:pt x="17245" y="1474429"/>
                </a:lnTo>
                <a:lnTo>
                  <a:pt x="4441" y="1427793"/>
                </a:lnTo>
                <a:lnTo>
                  <a:pt x="0" y="1378244"/>
                </a:lnTo>
                <a:lnTo>
                  <a:pt x="0" y="275655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8222" y="2622706"/>
            <a:ext cx="3971925" cy="112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Classification Problem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5080" indent="635" algn="ctr">
              <a:lnSpc>
                <a:spcPct val="100699"/>
              </a:lnSpc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 user reviews into recommended or not recommended.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06675" y="1148124"/>
            <a:ext cx="3278504" cy="556895"/>
            <a:chOff x="2806675" y="1148124"/>
            <a:chExt cx="3278504" cy="556895"/>
          </a:xfrm>
        </p:grpSpPr>
        <p:sp>
          <p:nvSpPr>
            <p:cNvPr id="6" name="object 6"/>
            <p:cNvSpPr/>
            <p:nvPr/>
          </p:nvSpPr>
          <p:spPr>
            <a:xfrm>
              <a:off x="2819375" y="1160824"/>
              <a:ext cx="3253104" cy="531495"/>
            </a:xfrm>
            <a:custGeom>
              <a:avLst/>
              <a:gdLst/>
              <a:ahLst/>
              <a:cxnLst/>
              <a:rect l="l" t="t" r="r" b="b"/>
              <a:pathLst>
                <a:path w="3253104" h="531494">
                  <a:moveTo>
                    <a:pt x="31640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3164097" y="0"/>
                  </a:lnTo>
                  <a:lnTo>
                    <a:pt x="3213199" y="14869"/>
                  </a:lnTo>
                  <a:lnTo>
                    <a:pt x="3245863" y="54633"/>
                  </a:lnTo>
                  <a:lnTo>
                    <a:pt x="3252599" y="88501"/>
                  </a:lnTo>
                  <a:lnTo>
                    <a:pt x="3252599" y="442498"/>
                  </a:lnTo>
                  <a:lnTo>
                    <a:pt x="3245645" y="476947"/>
                  </a:lnTo>
                  <a:lnTo>
                    <a:pt x="3226678" y="505078"/>
                  </a:lnTo>
                  <a:lnTo>
                    <a:pt x="3198547" y="524045"/>
                  </a:lnTo>
                  <a:lnTo>
                    <a:pt x="3164097" y="5309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819375" y="1160824"/>
              <a:ext cx="3253104" cy="531495"/>
            </a:xfrm>
            <a:custGeom>
              <a:avLst/>
              <a:gdLst/>
              <a:ahLst/>
              <a:cxnLst/>
              <a:rect l="l" t="t" r="r" b="b"/>
              <a:pathLst>
                <a:path w="3253104" h="531494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3164097" y="0"/>
                  </a:lnTo>
                  <a:lnTo>
                    <a:pt x="3213199" y="14869"/>
                  </a:lnTo>
                  <a:lnTo>
                    <a:pt x="3245863" y="54633"/>
                  </a:lnTo>
                  <a:lnTo>
                    <a:pt x="3252599" y="88501"/>
                  </a:lnTo>
                  <a:lnTo>
                    <a:pt x="3252599" y="442498"/>
                  </a:lnTo>
                  <a:lnTo>
                    <a:pt x="3245645" y="476947"/>
                  </a:lnTo>
                  <a:lnTo>
                    <a:pt x="3226678" y="505078"/>
                  </a:lnTo>
                  <a:lnTo>
                    <a:pt x="3198547" y="524045"/>
                  </a:lnTo>
                  <a:lnTo>
                    <a:pt x="31640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253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31338" y="1218553"/>
            <a:ext cx="18281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 Games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400" y="2062550"/>
            <a:ext cx="2953499" cy="22688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69</Words>
  <Application>Microsoft Office PowerPoint</Application>
  <PresentationFormat>On-screen Show (16:9)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Tahoma</vt:lpstr>
      <vt:lpstr>Office Theme</vt:lpstr>
      <vt:lpstr>PowerPoint Presentation</vt:lpstr>
      <vt:lpstr>Video Game Industry</vt:lpstr>
      <vt:lpstr>Video Game Industry</vt:lpstr>
      <vt:lpstr>Dataset</vt:lpstr>
      <vt:lpstr>Dataset</vt:lpstr>
      <vt:lpstr>Dataset</vt:lpstr>
      <vt:lpstr>Objective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M2 V1</dc:title>
  <cp:lastModifiedBy>dell</cp:lastModifiedBy>
  <cp:revision>2</cp:revision>
  <dcterms:created xsi:type="dcterms:W3CDTF">2025-03-06T06:12:43Z</dcterms:created>
  <dcterms:modified xsi:type="dcterms:W3CDTF">2025-03-06T11:40:21Z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2025-03-06T00:00:00Z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2025-03-06T00:00:00Z</vt:filetime>
  </property>
</Properties>
</file>