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2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FAFFF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FAFFF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5003" y="200953"/>
            <a:ext cx="733784" cy="21132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0262" y="374633"/>
            <a:ext cx="778314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3913" y="1187063"/>
            <a:ext cx="7751445" cy="2026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FAFFF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EB230B3-D7B9-1870-5B02-F09CA11EB50D}"/>
              </a:ext>
            </a:extLst>
          </p:cNvPr>
          <p:cNvGrpSpPr/>
          <p:nvPr userDrawn="1"/>
        </p:nvGrpSpPr>
        <p:grpSpPr>
          <a:xfrm>
            <a:off x="6944376" y="430648"/>
            <a:ext cx="1783282" cy="370569"/>
            <a:chOff x="478702" y="6051353"/>
            <a:chExt cx="2486753" cy="51675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4DF72FD-195B-A462-1C5D-E87CB72B2739}"/>
                </a:ext>
              </a:extLst>
            </p:cNvPr>
            <p:cNvSpPr/>
            <p:nvPr userDrawn="1"/>
          </p:nvSpPr>
          <p:spPr>
            <a:xfrm>
              <a:off x="1828801" y="6107800"/>
              <a:ext cx="342419" cy="342419"/>
            </a:xfrm>
            <a:prstGeom prst="ellipse">
              <a:avLst/>
            </a:prstGeom>
            <a:solidFill>
              <a:srgbClr val="FF5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kern="0"/>
              </a:defPPr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910EB88-EE34-CE97-A946-1DC92D639D8A}"/>
                </a:ext>
              </a:extLst>
            </p:cNvPr>
            <p:cNvSpPr/>
            <p:nvPr userDrawn="1"/>
          </p:nvSpPr>
          <p:spPr>
            <a:xfrm>
              <a:off x="1901064" y="6180213"/>
              <a:ext cx="197893" cy="197594"/>
            </a:xfrm>
            <a:custGeom>
              <a:avLst/>
              <a:gdLst>
                <a:gd name="connsiteX0" fmla="*/ 232866 w 463300"/>
                <a:gd name="connsiteY0" fmla="*/ 166 h 462601"/>
                <a:gd name="connsiteX1" fmla="*/ 452981 w 463300"/>
                <a:gd name="connsiteY1" fmla="*/ 0 h 462601"/>
                <a:gd name="connsiteX2" fmla="*/ 463242 w 463300"/>
                <a:gd name="connsiteY2" fmla="*/ 10261 h 462601"/>
                <a:gd name="connsiteX3" fmla="*/ 460263 w 463300"/>
                <a:gd name="connsiteY3" fmla="*/ 93508 h 462601"/>
                <a:gd name="connsiteX4" fmla="*/ 405648 w 463300"/>
                <a:gd name="connsiteY4" fmla="*/ 218295 h 462601"/>
                <a:gd name="connsiteX5" fmla="*/ 368411 w 463300"/>
                <a:gd name="connsiteY5" fmla="*/ 252388 h 462601"/>
                <a:gd name="connsiteX6" fmla="*/ 368411 w 463300"/>
                <a:gd name="connsiteY6" fmla="*/ 260828 h 462601"/>
                <a:gd name="connsiteX7" fmla="*/ 450995 w 463300"/>
                <a:gd name="connsiteY7" fmla="*/ 376513 h 462601"/>
                <a:gd name="connsiteX8" fmla="*/ 462746 w 463300"/>
                <a:gd name="connsiteY8" fmla="*/ 455291 h 462601"/>
                <a:gd name="connsiteX9" fmla="*/ 455464 w 463300"/>
                <a:gd name="connsiteY9" fmla="*/ 462573 h 462601"/>
                <a:gd name="connsiteX10" fmla="*/ 393732 w 463300"/>
                <a:gd name="connsiteY10" fmla="*/ 462573 h 462601"/>
                <a:gd name="connsiteX11" fmla="*/ 385788 w 463300"/>
                <a:gd name="connsiteY11" fmla="*/ 454133 h 462601"/>
                <a:gd name="connsiteX12" fmla="*/ 365763 w 463300"/>
                <a:gd name="connsiteY12" fmla="*/ 372541 h 462601"/>
                <a:gd name="connsiteX13" fmla="*/ 262656 w 463300"/>
                <a:gd name="connsiteY13" fmla="*/ 297901 h 462601"/>
                <a:gd name="connsiteX14" fmla="*/ 176430 w 463300"/>
                <a:gd name="connsiteY14" fmla="*/ 304024 h 462601"/>
                <a:gd name="connsiteX15" fmla="*/ 85902 w 463300"/>
                <a:gd name="connsiteY15" fmla="*/ 398194 h 462601"/>
                <a:gd name="connsiteX16" fmla="*/ 76799 w 463300"/>
                <a:gd name="connsiteY16" fmla="*/ 451981 h 462601"/>
                <a:gd name="connsiteX17" fmla="*/ 65711 w 463300"/>
                <a:gd name="connsiteY17" fmla="*/ 462573 h 462601"/>
                <a:gd name="connsiteX18" fmla="*/ 8944 w 463300"/>
                <a:gd name="connsiteY18" fmla="*/ 462573 h 462601"/>
                <a:gd name="connsiteX19" fmla="*/ 7 w 463300"/>
                <a:gd name="connsiteY19" fmla="*/ 454133 h 462601"/>
                <a:gd name="connsiteX20" fmla="*/ 95004 w 463300"/>
                <a:gd name="connsiteY20" fmla="*/ 260994 h 462601"/>
                <a:gd name="connsiteX21" fmla="*/ 223432 w 463300"/>
                <a:gd name="connsiteY21" fmla="*/ 218791 h 462601"/>
                <a:gd name="connsiteX22" fmla="*/ 315616 w 463300"/>
                <a:gd name="connsiteY22" fmla="*/ 195125 h 462601"/>
                <a:gd name="connsiteX23" fmla="*/ 379334 w 463300"/>
                <a:gd name="connsiteY23" fmla="*/ 105920 h 462601"/>
                <a:gd name="connsiteX24" fmla="*/ 385457 w 463300"/>
                <a:gd name="connsiteY24" fmla="*/ 76627 h 462601"/>
                <a:gd name="connsiteX25" fmla="*/ 376686 w 463300"/>
                <a:gd name="connsiteY25" fmla="*/ 66862 h 462601"/>
                <a:gd name="connsiteX26" fmla="*/ 208206 w 463300"/>
                <a:gd name="connsiteY26" fmla="*/ 66862 h 462601"/>
                <a:gd name="connsiteX27" fmla="*/ 14736 w 463300"/>
                <a:gd name="connsiteY27" fmla="*/ 66862 h 462601"/>
                <a:gd name="connsiteX28" fmla="*/ 2489 w 463300"/>
                <a:gd name="connsiteY28" fmla="*/ 54781 h 462601"/>
                <a:gd name="connsiteX29" fmla="*/ 2489 w 463300"/>
                <a:gd name="connsiteY29" fmla="*/ 9765 h 462601"/>
                <a:gd name="connsiteX30" fmla="*/ 12585 w 463300"/>
                <a:gd name="connsiteY30" fmla="*/ 0 h 462601"/>
                <a:gd name="connsiteX31" fmla="*/ 232700 w 463300"/>
                <a:gd name="connsiteY31" fmla="*/ 0 h 46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3300" h="462601">
                  <a:moveTo>
                    <a:pt x="232866" y="166"/>
                  </a:moveTo>
                  <a:cubicBezTo>
                    <a:pt x="306183" y="166"/>
                    <a:pt x="379665" y="166"/>
                    <a:pt x="452981" y="0"/>
                  </a:cubicBezTo>
                  <a:cubicBezTo>
                    <a:pt x="461091" y="0"/>
                    <a:pt x="463739" y="2152"/>
                    <a:pt x="463242" y="10261"/>
                  </a:cubicBezTo>
                  <a:cubicBezTo>
                    <a:pt x="461753" y="37900"/>
                    <a:pt x="464235" y="65704"/>
                    <a:pt x="460263" y="93508"/>
                  </a:cubicBezTo>
                  <a:cubicBezTo>
                    <a:pt x="453643" y="140344"/>
                    <a:pt x="435935" y="181885"/>
                    <a:pt x="405648" y="218295"/>
                  </a:cubicBezTo>
                  <a:cubicBezTo>
                    <a:pt x="394725" y="231369"/>
                    <a:pt x="382147" y="242623"/>
                    <a:pt x="368411" y="252388"/>
                  </a:cubicBezTo>
                  <a:cubicBezTo>
                    <a:pt x="363777" y="255698"/>
                    <a:pt x="363611" y="257353"/>
                    <a:pt x="368411" y="260828"/>
                  </a:cubicBezTo>
                  <a:cubicBezTo>
                    <a:pt x="408627" y="290288"/>
                    <a:pt x="435935" y="329180"/>
                    <a:pt x="450995" y="376513"/>
                  </a:cubicBezTo>
                  <a:cubicBezTo>
                    <a:pt x="459105" y="402166"/>
                    <a:pt x="462415" y="428480"/>
                    <a:pt x="462746" y="455291"/>
                  </a:cubicBezTo>
                  <a:cubicBezTo>
                    <a:pt x="462746" y="460753"/>
                    <a:pt x="460760" y="462573"/>
                    <a:pt x="455464" y="462573"/>
                  </a:cubicBezTo>
                  <a:cubicBezTo>
                    <a:pt x="434942" y="462408"/>
                    <a:pt x="414254" y="462242"/>
                    <a:pt x="393732" y="462573"/>
                  </a:cubicBezTo>
                  <a:cubicBezTo>
                    <a:pt x="387278" y="462573"/>
                    <a:pt x="385954" y="459925"/>
                    <a:pt x="385788" y="454133"/>
                  </a:cubicBezTo>
                  <a:cubicBezTo>
                    <a:pt x="385457" y="425501"/>
                    <a:pt x="379334" y="398028"/>
                    <a:pt x="365763" y="372541"/>
                  </a:cubicBezTo>
                  <a:cubicBezTo>
                    <a:pt x="343586" y="331001"/>
                    <a:pt x="308831" y="306341"/>
                    <a:pt x="262656" y="297901"/>
                  </a:cubicBezTo>
                  <a:cubicBezTo>
                    <a:pt x="233362" y="292439"/>
                    <a:pt x="204565" y="293929"/>
                    <a:pt x="176430" y="304024"/>
                  </a:cubicBezTo>
                  <a:cubicBezTo>
                    <a:pt x="130918" y="320574"/>
                    <a:pt x="101459" y="353012"/>
                    <a:pt x="85902" y="398194"/>
                  </a:cubicBezTo>
                  <a:cubicBezTo>
                    <a:pt x="79944" y="415571"/>
                    <a:pt x="76468" y="433611"/>
                    <a:pt x="76799" y="451981"/>
                  </a:cubicBezTo>
                  <a:cubicBezTo>
                    <a:pt x="76799" y="460422"/>
                    <a:pt x="73986" y="462904"/>
                    <a:pt x="65711" y="462573"/>
                  </a:cubicBezTo>
                  <a:cubicBezTo>
                    <a:pt x="46843" y="461911"/>
                    <a:pt x="27976" y="462242"/>
                    <a:pt x="8944" y="462573"/>
                  </a:cubicBezTo>
                  <a:cubicBezTo>
                    <a:pt x="2655" y="462573"/>
                    <a:pt x="-159" y="460918"/>
                    <a:pt x="7" y="454133"/>
                  </a:cubicBezTo>
                  <a:cubicBezTo>
                    <a:pt x="1827" y="375024"/>
                    <a:pt x="30128" y="308824"/>
                    <a:pt x="95004" y="260994"/>
                  </a:cubicBezTo>
                  <a:cubicBezTo>
                    <a:pt x="133069" y="232859"/>
                    <a:pt x="176430" y="219453"/>
                    <a:pt x="223432" y="218791"/>
                  </a:cubicBezTo>
                  <a:cubicBezTo>
                    <a:pt x="256367" y="218295"/>
                    <a:pt x="287481" y="213164"/>
                    <a:pt x="315616" y="195125"/>
                  </a:cubicBezTo>
                  <a:cubicBezTo>
                    <a:pt x="348716" y="173941"/>
                    <a:pt x="368907" y="143323"/>
                    <a:pt x="379334" y="105920"/>
                  </a:cubicBezTo>
                  <a:cubicBezTo>
                    <a:pt x="381982" y="96321"/>
                    <a:pt x="383471" y="86391"/>
                    <a:pt x="385457" y="76627"/>
                  </a:cubicBezTo>
                  <a:cubicBezTo>
                    <a:pt x="386947" y="69179"/>
                    <a:pt x="384133" y="66862"/>
                    <a:pt x="376686" y="66862"/>
                  </a:cubicBezTo>
                  <a:cubicBezTo>
                    <a:pt x="320581" y="67028"/>
                    <a:pt x="264311" y="66862"/>
                    <a:pt x="208206" y="66862"/>
                  </a:cubicBezTo>
                  <a:cubicBezTo>
                    <a:pt x="143661" y="66862"/>
                    <a:pt x="79282" y="66862"/>
                    <a:pt x="14736" y="66862"/>
                  </a:cubicBezTo>
                  <a:cubicBezTo>
                    <a:pt x="6572" y="66862"/>
                    <a:pt x="2489" y="62835"/>
                    <a:pt x="2489" y="54781"/>
                  </a:cubicBezTo>
                  <a:cubicBezTo>
                    <a:pt x="2489" y="39720"/>
                    <a:pt x="3151" y="24660"/>
                    <a:pt x="2489" y="9765"/>
                  </a:cubicBezTo>
                  <a:cubicBezTo>
                    <a:pt x="2158" y="1655"/>
                    <a:pt x="5137" y="0"/>
                    <a:pt x="12585" y="0"/>
                  </a:cubicBezTo>
                  <a:cubicBezTo>
                    <a:pt x="85902" y="166"/>
                    <a:pt x="159384" y="0"/>
                    <a:pt x="232700" y="0"/>
                  </a:cubicBezTo>
                  <a:close/>
                </a:path>
              </a:pathLst>
            </a:custGeom>
            <a:solidFill>
              <a:schemeClr val="bg1"/>
            </a:solidFill>
            <a:ln w="165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kern="0"/>
              </a:defPPr>
            </a:lstStyle>
            <a:p>
              <a:endParaRPr lang="en-US" sz="240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1AD534D-1783-B1C3-CBC1-823636E197C0}"/>
                </a:ext>
              </a:extLst>
            </p:cNvPr>
            <p:cNvGrpSpPr/>
            <p:nvPr userDrawn="1"/>
          </p:nvGrpSpPr>
          <p:grpSpPr>
            <a:xfrm>
              <a:off x="2207224" y="6126167"/>
              <a:ext cx="758231" cy="305659"/>
              <a:chOff x="1007746" y="855243"/>
              <a:chExt cx="1324177" cy="533817"/>
            </a:xfrm>
            <a:solidFill>
              <a:schemeClr val="bg1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7F3F7B6-EB25-9F0C-7509-EEB13BDF400F}"/>
                  </a:ext>
                </a:extLst>
              </p:cNvPr>
              <p:cNvSpPr/>
              <p:nvPr userDrawn="1"/>
            </p:nvSpPr>
            <p:spPr>
              <a:xfrm>
                <a:off x="1987331" y="963654"/>
                <a:ext cx="251346" cy="277827"/>
              </a:xfrm>
              <a:custGeom>
                <a:avLst/>
                <a:gdLst>
                  <a:gd name="connsiteX0" fmla="*/ 133249 w 251346"/>
                  <a:gd name="connsiteY0" fmla="*/ 0 h 277827"/>
                  <a:gd name="connsiteX1" fmla="*/ 244134 w 251346"/>
                  <a:gd name="connsiteY1" fmla="*/ 0 h 277827"/>
                  <a:gd name="connsiteX2" fmla="*/ 251251 w 251346"/>
                  <a:gd name="connsiteY2" fmla="*/ 6951 h 277827"/>
                  <a:gd name="connsiteX3" fmla="*/ 250920 w 251346"/>
                  <a:gd name="connsiteY3" fmla="*/ 170300 h 277827"/>
                  <a:gd name="connsiteX4" fmla="*/ 152447 w 251346"/>
                  <a:gd name="connsiteY4" fmla="*/ 275889 h 277827"/>
                  <a:gd name="connsiteX5" fmla="*/ 63243 w 251346"/>
                  <a:gd name="connsiteY5" fmla="*/ 266456 h 277827"/>
                  <a:gd name="connsiteX6" fmla="*/ 21 w 251346"/>
                  <a:gd name="connsiteY6" fmla="*/ 168645 h 277827"/>
                  <a:gd name="connsiteX7" fmla="*/ 75324 w 251346"/>
                  <a:gd name="connsiteY7" fmla="*/ 78778 h 277827"/>
                  <a:gd name="connsiteX8" fmla="*/ 158074 w 251346"/>
                  <a:gd name="connsiteY8" fmla="*/ 72324 h 277827"/>
                  <a:gd name="connsiteX9" fmla="*/ 195643 w 251346"/>
                  <a:gd name="connsiteY9" fmla="*/ 72324 h 277827"/>
                  <a:gd name="connsiteX10" fmla="*/ 202759 w 251346"/>
                  <a:gd name="connsiteY10" fmla="*/ 65042 h 277827"/>
                  <a:gd name="connsiteX11" fmla="*/ 183727 w 251346"/>
                  <a:gd name="connsiteY11" fmla="*/ 45678 h 277827"/>
                  <a:gd name="connsiteX12" fmla="*/ 24515 w 251346"/>
                  <a:gd name="connsiteY12" fmla="*/ 45844 h 277827"/>
                  <a:gd name="connsiteX13" fmla="*/ 15413 w 251346"/>
                  <a:gd name="connsiteY13" fmla="*/ 36576 h 277827"/>
                  <a:gd name="connsiteX14" fmla="*/ 15413 w 251346"/>
                  <a:gd name="connsiteY14" fmla="*/ 8275 h 277827"/>
                  <a:gd name="connsiteX15" fmla="*/ 23357 w 251346"/>
                  <a:gd name="connsiteY15" fmla="*/ 165 h 277827"/>
                  <a:gd name="connsiteX16" fmla="*/ 133415 w 251346"/>
                  <a:gd name="connsiteY16" fmla="*/ 331 h 277827"/>
                  <a:gd name="connsiteX17" fmla="*/ 133415 w 251346"/>
                  <a:gd name="connsiteY17" fmla="*/ 331 h 277827"/>
                  <a:gd name="connsiteX18" fmla="*/ 202594 w 251346"/>
                  <a:gd name="connsiteY18" fmla="*/ 146302 h 277827"/>
                  <a:gd name="connsiteX19" fmla="*/ 202594 w 251346"/>
                  <a:gd name="connsiteY19" fmla="*/ 123132 h 277827"/>
                  <a:gd name="connsiteX20" fmla="*/ 195312 w 251346"/>
                  <a:gd name="connsiteY20" fmla="*/ 116016 h 277827"/>
                  <a:gd name="connsiteX21" fmla="*/ 121995 w 251346"/>
                  <a:gd name="connsiteY21" fmla="*/ 116347 h 277827"/>
                  <a:gd name="connsiteX22" fmla="*/ 86744 w 251346"/>
                  <a:gd name="connsiteY22" fmla="*/ 122139 h 277827"/>
                  <a:gd name="connsiteX23" fmla="*/ 48844 w 251346"/>
                  <a:gd name="connsiteY23" fmla="*/ 164838 h 277827"/>
                  <a:gd name="connsiteX24" fmla="*/ 72345 w 251346"/>
                  <a:gd name="connsiteY24" fmla="*/ 216143 h 277827"/>
                  <a:gd name="connsiteX25" fmla="*/ 156916 w 251346"/>
                  <a:gd name="connsiteY25" fmla="*/ 226404 h 277827"/>
                  <a:gd name="connsiteX26" fmla="*/ 199449 w 251346"/>
                  <a:gd name="connsiteY26" fmla="*/ 184533 h 277827"/>
                  <a:gd name="connsiteX27" fmla="*/ 202594 w 251346"/>
                  <a:gd name="connsiteY27" fmla="*/ 146302 h 277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51346" h="277827">
                    <a:moveTo>
                      <a:pt x="133249" y="0"/>
                    </a:moveTo>
                    <a:cubicBezTo>
                      <a:pt x="170156" y="0"/>
                      <a:pt x="207228" y="0"/>
                      <a:pt x="244134" y="0"/>
                    </a:cubicBezTo>
                    <a:cubicBezTo>
                      <a:pt x="249596" y="0"/>
                      <a:pt x="251251" y="1489"/>
                      <a:pt x="251251" y="6951"/>
                    </a:cubicBezTo>
                    <a:cubicBezTo>
                      <a:pt x="251085" y="61401"/>
                      <a:pt x="251747" y="115850"/>
                      <a:pt x="250920" y="170300"/>
                    </a:cubicBezTo>
                    <a:cubicBezTo>
                      <a:pt x="249927" y="228887"/>
                      <a:pt x="209214" y="268442"/>
                      <a:pt x="152447" y="275889"/>
                    </a:cubicBezTo>
                    <a:cubicBezTo>
                      <a:pt x="121995" y="279861"/>
                      <a:pt x="92205" y="278206"/>
                      <a:pt x="63243" y="266456"/>
                    </a:cubicBezTo>
                    <a:cubicBezTo>
                      <a:pt x="22364" y="249740"/>
                      <a:pt x="-806" y="213164"/>
                      <a:pt x="21" y="168645"/>
                    </a:cubicBezTo>
                    <a:cubicBezTo>
                      <a:pt x="1014" y="118995"/>
                      <a:pt x="34942" y="89370"/>
                      <a:pt x="75324" y="78778"/>
                    </a:cubicBezTo>
                    <a:cubicBezTo>
                      <a:pt x="102632" y="71662"/>
                      <a:pt x="130270" y="72324"/>
                      <a:pt x="158074" y="72324"/>
                    </a:cubicBezTo>
                    <a:cubicBezTo>
                      <a:pt x="170652" y="72324"/>
                      <a:pt x="183065" y="72158"/>
                      <a:pt x="195643" y="72324"/>
                    </a:cubicBezTo>
                    <a:cubicBezTo>
                      <a:pt x="201270" y="72489"/>
                      <a:pt x="202594" y="70338"/>
                      <a:pt x="202759" y="65042"/>
                    </a:cubicBezTo>
                    <a:cubicBezTo>
                      <a:pt x="203090" y="45678"/>
                      <a:pt x="203256" y="45678"/>
                      <a:pt x="183727" y="45678"/>
                    </a:cubicBezTo>
                    <a:cubicBezTo>
                      <a:pt x="130601" y="45678"/>
                      <a:pt x="77476" y="45678"/>
                      <a:pt x="24515" y="45844"/>
                    </a:cubicBezTo>
                    <a:cubicBezTo>
                      <a:pt x="17068" y="45844"/>
                      <a:pt x="14751" y="44023"/>
                      <a:pt x="15413" y="36576"/>
                    </a:cubicBezTo>
                    <a:cubicBezTo>
                      <a:pt x="16075" y="27142"/>
                      <a:pt x="15744" y="17709"/>
                      <a:pt x="15413" y="8275"/>
                    </a:cubicBezTo>
                    <a:cubicBezTo>
                      <a:pt x="15247" y="2482"/>
                      <a:pt x="16571" y="0"/>
                      <a:pt x="23357" y="165"/>
                    </a:cubicBezTo>
                    <a:cubicBezTo>
                      <a:pt x="60098" y="496"/>
                      <a:pt x="96674" y="331"/>
                      <a:pt x="133415" y="331"/>
                    </a:cubicBezTo>
                    <a:lnTo>
                      <a:pt x="133415" y="331"/>
                    </a:lnTo>
                    <a:close/>
                    <a:moveTo>
                      <a:pt x="202594" y="146302"/>
                    </a:moveTo>
                    <a:cubicBezTo>
                      <a:pt x="202594" y="137696"/>
                      <a:pt x="202428" y="130414"/>
                      <a:pt x="202594" y="123132"/>
                    </a:cubicBezTo>
                    <a:cubicBezTo>
                      <a:pt x="202925" y="117671"/>
                      <a:pt x="200608" y="115850"/>
                      <a:pt x="195312" y="116016"/>
                    </a:cubicBezTo>
                    <a:cubicBezTo>
                      <a:pt x="170818" y="116181"/>
                      <a:pt x="146489" y="116016"/>
                      <a:pt x="121995" y="116347"/>
                    </a:cubicBezTo>
                    <a:cubicBezTo>
                      <a:pt x="110079" y="116347"/>
                      <a:pt x="98163" y="118167"/>
                      <a:pt x="86744" y="122139"/>
                    </a:cubicBezTo>
                    <a:cubicBezTo>
                      <a:pt x="66056" y="129256"/>
                      <a:pt x="51823" y="142165"/>
                      <a:pt x="48844" y="164838"/>
                    </a:cubicBezTo>
                    <a:cubicBezTo>
                      <a:pt x="45865" y="186684"/>
                      <a:pt x="54140" y="204227"/>
                      <a:pt x="72345" y="216143"/>
                    </a:cubicBezTo>
                    <a:cubicBezTo>
                      <a:pt x="98660" y="233521"/>
                      <a:pt x="127457" y="234845"/>
                      <a:pt x="156916" y="226404"/>
                    </a:cubicBezTo>
                    <a:cubicBezTo>
                      <a:pt x="178265" y="220281"/>
                      <a:pt x="192664" y="205717"/>
                      <a:pt x="199449" y="184533"/>
                    </a:cubicBezTo>
                    <a:cubicBezTo>
                      <a:pt x="203587" y="171789"/>
                      <a:pt x="202759" y="158218"/>
                      <a:pt x="202594" y="1463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3BD96D1-368C-0C84-7DDB-31E3FC790098}"/>
                  </a:ext>
                </a:extLst>
              </p:cNvPr>
              <p:cNvSpPr/>
              <p:nvPr userDrawn="1"/>
            </p:nvSpPr>
            <p:spPr>
              <a:xfrm>
                <a:off x="1155797" y="963489"/>
                <a:ext cx="251609" cy="277694"/>
              </a:xfrm>
              <a:custGeom>
                <a:avLst/>
                <a:gdLst>
                  <a:gd name="connsiteX0" fmla="*/ 4881 w 251609"/>
                  <a:gd name="connsiteY0" fmla="*/ 45182 h 277694"/>
                  <a:gd name="connsiteX1" fmla="*/ 4881 w 251609"/>
                  <a:gd name="connsiteY1" fmla="*/ 6786 h 277694"/>
                  <a:gd name="connsiteX2" fmla="*/ 11335 w 251609"/>
                  <a:gd name="connsiteY2" fmla="*/ 0 h 277694"/>
                  <a:gd name="connsiteX3" fmla="*/ 244029 w 251609"/>
                  <a:gd name="connsiteY3" fmla="*/ 0 h 277694"/>
                  <a:gd name="connsiteX4" fmla="*/ 251477 w 251609"/>
                  <a:gd name="connsiteY4" fmla="*/ 7117 h 277694"/>
                  <a:gd name="connsiteX5" fmla="*/ 250980 w 251609"/>
                  <a:gd name="connsiteY5" fmla="*/ 170465 h 277694"/>
                  <a:gd name="connsiteX6" fmla="*/ 152176 w 251609"/>
                  <a:gd name="connsiteY6" fmla="*/ 276055 h 277694"/>
                  <a:gd name="connsiteX7" fmla="*/ 62310 w 251609"/>
                  <a:gd name="connsiteY7" fmla="*/ 266125 h 277694"/>
                  <a:gd name="connsiteX8" fmla="*/ 578 w 251609"/>
                  <a:gd name="connsiteY8" fmla="*/ 163514 h 277694"/>
                  <a:gd name="connsiteX9" fmla="*/ 75053 w 251609"/>
                  <a:gd name="connsiteY9" fmla="*/ 78282 h 277694"/>
                  <a:gd name="connsiteX10" fmla="*/ 117587 w 251609"/>
                  <a:gd name="connsiteY10" fmla="*/ 71331 h 277694"/>
                  <a:gd name="connsiteX11" fmla="*/ 126193 w 251609"/>
                  <a:gd name="connsiteY11" fmla="*/ 79275 h 277694"/>
                  <a:gd name="connsiteX12" fmla="*/ 126193 w 251609"/>
                  <a:gd name="connsiteY12" fmla="*/ 106748 h 277694"/>
                  <a:gd name="connsiteX13" fmla="*/ 116759 w 251609"/>
                  <a:gd name="connsiteY13" fmla="*/ 117009 h 277694"/>
                  <a:gd name="connsiteX14" fmla="*/ 74557 w 251609"/>
                  <a:gd name="connsiteY14" fmla="*/ 127766 h 277694"/>
                  <a:gd name="connsiteX15" fmla="*/ 69592 w 251609"/>
                  <a:gd name="connsiteY15" fmla="*/ 214654 h 277694"/>
                  <a:gd name="connsiteX16" fmla="*/ 177001 w 251609"/>
                  <a:gd name="connsiteY16" fmla="*/ 216143 h 277694"/>
                  <a:gd name="connsiteX17" fmla="*/ 196034 w 251609"/>
                  <a:gd name="connsiteY17" fmla="*/ 191649 h 277694"/>
                  <a:gd name="connsiteX18" fmla="*/ 199178 w 251609"/>
                  <a:gd name="connsiteY18" fmla="*/ 184202 h 277694"/>
                  <a:gd name="connsiteX19" fmla="*/ 199178 w 251609"/>
                  <a:gd name="connsiteY19" fmla="*/ 184202 h 277694"/>
                  <a:gd name="connsiteX20" fmla="*/ 202654 w 251609"/>
                  <a:gd name="connsiteY20" fmla="*/ 164011 h 277694"/>
                  <a:gd name="connsiteX21" fmla="*/ 202819 w 251609"/>
                  <a:gd name="connsiteY21" fmla="*/ 53126 h 277694"/>
                  <a:gd name="connsiteX22" fmla="*/ 194544 w 251609"/>
                  <a:gd name="connsiteY22" fmla="*/ 45513 h 277694"/>
                  <a:gd name="connsiteX23" fmla="*/ 71909 w 251609"/>
                  <a:gd name="connsiteY23" fmla="*/ 45513 h 277694"/>
                  <a:gd name="connsiteX24" fmla="*/ 5212 w 251609"/>
                  <a:gd name="connsiteY24" fmla="*/ 45182 h 27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609" h="277694">
                    <a:moveTo>
                      <a:pt x="4881" y="45182"/>
                    </a:moveTo>
                    <a:cubicBezTo>
                      <a:pt x="4881" y="32438"/>
                      <a:pt x="5047" y="19695"/>
                      <a:pt x="4881" y="6786"/>
                    </a:cubicBezTo>
                    <a:cubicBezTo>
                      <a:pt x="4881" y="1821"/>
                      <a:pt x="5874" y="0"/>
                      <a:pt x="11335" y="0"/>
                    </a:cubicBezTo>
                    <a:cubicBezTo>
                      <a:pt x="88955" y="0"/>
                      <a:pt x="166409" y="0"/>
                      <a:pt x="244029" y="0"/>
                    </a:cubicBezTo>
                    <a:cubicBezTo>
                      <a:pt x="249325" y="0"/>
                      <a:pt x="251477" y="1490"/>
                      <a:pt x="251477" y="7117"/>
                    </a:cubicBezTo>
                    <a:cubicBezTo>
                      <a:pt x="251311" y="61566"/>
                      <a:pt x="252139" y="116016"/>
                      <a:pt x="250980" y="170465"/>
                    </a:cubicBezTo>
                    <a:cubicBezTo>
                      <a:pt x="249656" y="228059"/>
                      <a:pt x="209605" y="269435"/>
                      <a:pt x="152176" y="276055"/>
                    </a:cubicBezTo>
                    <a:cubicBezTo>
                      <a:pt x="121393" y="279530"/>
                      <a:pt x="91438" y="278041"/>
                      <a:pt x="62310" y="266125"/>
                    </a:cubicBezTo>
                    <a:cubicBezTo>
                      <a:pt x="21266" y="249409"/>
                      <a:pt x="-4222" y="207868"/>
                      <a:pt x="578" y="163514"/>
                    </a:cubicBezTo>
                    <a:cubicBezTo>
                      <a:pt x="5212" y="120319"/>
                      <a:pt x="32851" y="89205"/>
                      <a:pt x="75053" y="78282"/>
                    </a:cubicBezTo>
                    <a:cubicBezTo>
                      <a:pt x="89121" y="74641"/>
                      <a:pt x="103023" y="71827"/>
                      <a:pt x="117587" y="71331"/>
                    </a:cubicBezTo>
                    <a:cubicBezTo>
                      <a:pt x="123876" y="71165"/>
                      <a:pt x="126689" y="71993"/>
                      <a:pt x="126193" y="79275"/>
                    </a:cubicBezTo>
                    <a:cubicBezTo>
                      <a:pt x="125531" y="88377"/>
                      <a:pt x="125531" y="97645"/>
                      <a:pt x="126193" y="106748"/>
                    </a:cubicBezTo>
                    <a:cubicBezTo>
                      <a:pt x="126689" y="114030"/>
                      <a:pt x="124538" y="116843"/>
                      <a:pt x="116759" y="117009"/>
                    </a:cubicBezTo>
                    <a:cubicBezTo>
                      <a:pt x="102030" y="117505"/>
                      <a:pt x="87962" y="120815"/>
                      <a:pt x="74557" y="127766"/>
                    </a:cubicBezTo>
                    <a:cubicBezTo>
                      <a:pt x="42781" y="144316"/>
                      <a:pt x="38643" y="190822"/>
                      <a:pt x="69592" y="214654"/>
                    </a:cubicBezTo>
                    <a:cubicBezTo>
                      <a:pt x="97561" y="236169"/>
                      <a:pt x="148535" y="236996"/>
                      <a:pt x="177001" y="216143"/>
                    </a:cubicBezTo>
                    <a:cubicBezTo>
                      <a:pt x="185607" y="209854"/>
                      <a:pt x="192724" y="202241"/>
                      <a:pt x="196034" y="191649"/>
                    </a:cubicBezTo>
                    <a:cubicBezTo>
                      <a:pt x="198847" y="189829"/>
                      <a:pt x="198682" y="186850"/>
                      <a:pt x="199178" y="184202"/>
                    </a:cubicBezTo>
                    <a:cubicBezTo>
                      <a:pt x="199178" y="184202"/>
                      <a:pt x="199178" y="184202"/>
                      <a:pt x="199178" y="184202"/>
                    </a:cubicBezTo>
                    <a:cubicBezTo>
                      <a:pt x="202985" y="177913"/>
                      <a:pt x="202654" y="170796"/>
                      <a:pt x="202654" y="164011"/>
                    </a:cubicBezTo>
                    <a:cubicBezTo>
                      <a:pt x="202819" y="127104"/>
                      <a:pt x="202654" y="90032"/>
                      <a:pt x="202819" y="53126"/>
                    </a:cubicBezTo>
                    <a:cubicBezTo>
                      <a:pt x="202819" y="46506"/>
                      <a:pt x="200502" y="45347"/>
                      <a:pt x="194544" y="45513"/>
                    </a:cubicBezTo>
                    <a:cubicBezTo>
                      <a:pt x="153666" y="45678"/>
                      <a:pt x="112787" y="45678"/>
                      <a:pt x="71909" y="45513"/>
                    </a:cubicBezTo>
                    <a:cubicBezTo>
                      <a:pt x="49732" y="45513"/>
                      <a:pt x="27389" y="45182"/>
                      <a:pt x="5212" y="4518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3FB2497-B0C1-975B-72E4-19298CBAF0A9}"/>
                  </a:ext>
                </a:extLst>
              </p:cNvPr>
              <p:cNvSpPr/>
              <p:nvPr userDrawn="1"/>
            </p:nvSpPr>
            <p:spPr>
              <a:xfrm>
                <a:off x="1641720" y="963489"/>
                <a:ext cx="251487" cy="278148"/>
              </a:xfrm>
              <a:custGeom>
                <a:avLst/>
                <a:gdLst>
                  <a:gd name="connsiteX0" fmla="*/ 128496 w 251487"/>
                  <a:gd name="connsiteY0" fmla="*/ 0 h 278148"/>
                  <a:gd name="connsiteX1" fmla="*/ 243684 w 251487"/>
                  <a:gd name="connsiteY1" fmla="*/ 0 h 278148"/>
                  <a:gd name="connsiteX2" fmla="*/ 251462 w 251487"/>
                  <a:gd name="connsiteY2" fmla="*/ 7448 h 278148"/>
                  <a:gd name="connsiteX3" fmla="*/ 251131 w 251487"/>
                  <a:gd name="connsiteY3" fmla="*/ 167652 h 278148"/>
                  <a:gd name="connsiteX4" fmla="*/ 193041 w 251487"/>
                  <a:gd name="connsiteY4" fmla="*/ 263808 h 278148"/>
                  <a:gd name="connsiteX5" fmla="*/ 103670 w 251487"/>
                  <a:gd name="connsiteY5" fmla="*/ 276717 h 278148"/>
                  <a:gd name="connsiteX6" fmla="*/ 26216 w 251487"/>
                  <a:gd name="connsiteY6" fmla="*/ 240968 h 278148"/>
                  <a:gd name="connsiteX7" fmla="*/ 895 w 251487"/>
                  <a:gd name="connsiteY7" fmla="*/ 158880 h 278148"/>
                  <a:gd name="connsiteX8" fmla="*/ 84307 w 251487"/>
                  <a:gd name="connsiteY8" fmla="*/ 75634 h 278148"/>
                  <a:gd name="connsiteX9" fmla="*/ 119724 w 251487"/>
                  <a:gd name="connsiteY9" fmla="*/ 71331 h 278148"/>
                  <a:gd name="connsiteX10" fmla="*/ 126344 w 251487"/>
                  <a:gd name="connsiteY10" fmla="*/ 77951 h 278148"/>
                  <a:gd name="connsiteX11" fmla="*/ 126344 w 251487"/>
                  <a:gd name="connsiteY11" fmla="*/ 108734 h 278148"/>
                  <a:gd name="connsiteX12" fmla="*/ 119062 w 251487"/>
                  <a:gd name="connsiteY12" fmla="*/ 116843 h 278148"/>
                  <a:gd name="connsiteX13" fmla="*/ 75039 w 251487"/>
                  <a:gd name="connsiteY13" fmla="*/ 127601 h 278148"/>
                  <a:gd name="connsiteX14" fmla="*/ 68419 w 251487"/>
                  <a:gd name="connsiteY14" fmla="*/ 213826 h 278148"/>
                  <a:gd name="connsiteX15" fmla="*/ 185097 w 251487"/>
                  <a:gd name="connsiteY15" fmla="*/ 209358 h 278148"/>
                  <a:gd name="connsiteX16" fmla="*/ 202805 w 251487"/>
                  <a:gd name="connsiteY16" fmla="*/ 164838 h 278148"/>
                  <a:gd name="connsiteX17" fmla="*/ 203136 w 251487"/>
                  <a:gd name="connsiteY17" fmla="*/ 53953 h 278148"/>
                  <a:gd name="connsiteX18" fmla="*/ 194530 w 251487"/>
                  <a:gd name="connsiteY18" fmla="*/ 45844 h 278148"/>
                  <a:gd name="connsiteX19" fmla="*/ 14300 w 251487"/>
                  <a:gd name="connsiteY19" fmla="*/ 46175 h 278148"/>
                  <a:gd name="connsiteX20" fmla="*/ 5694 w 251487"/>
                  <a:gd name="connsiteY20" fmla="*/ 37403 h 278148"/>
                  <a:gd name="connsiteX21" fmla="*/ 5694 w 251487"/>
                  <a:gd name="connsiteY21" fmla="*/ 7448 h 278148"/>
                  <a:gd name="connsiteX22" fmla="*/ 12645 w 251487"/>
                  <a:gd name="connsiteY22" fmla="*/ 331 h 278148"/>
                  <a:gd name="connsiteX23" fmla="*/ 128661 w 251487"/>
                  <a:gd name="connsiteY23" fmla="*/ 331 h 278148"/>
                  <a:gd name="connsiteX24" fmla="*/ 128661 w 251487"/>
                  <a:gd name="connsiteY24" fmla="*/ 331 h 27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487" h="278148">
                    <a:moveTo>
                      <a:pt x="128496" y="0"/>
                    </a:moveTo>
                    <a:cubicBezTo>
                      <a:pt x="166892" y="0"/>
                      <a:pt x="205288" y="0"/>
                      <a:pt x="243684" y="0"/>
                    </a:cubicBezTo>
                    <a:cubicBezTo>
                      <a:pt x="249311" y="0"/>
                      <a:pt x="251462" y="1490"/>
                      <a:pt x="251462" y="7448"/>
                    </a:cubicBezTo>
                    <a:cubicBezTo>
                      <a:pt x="251297" y="60904"/>
                      <a:pt x="251793" y="114195"/>
                      <a:pt x="251131" y="167652"/>
                    </a:cubicBezTo>
                    <a:cubicBezTo>
                      <a:pt x="250635" y="210682"/>
                      <a:pt x="232430" y="244113"/>
                      <a:pt x="193041" y="263808"/>
                    </a:cubicBezTo>
                    <a:cubicBezTo>
                      <a:pt x="164906" y="277875"/>
                      <a:pt x="134454" y="280192"/>
                      <a:pt x="103670" y="276717"/>
                    </a:cubicBezTo>
                    <a:cubicBezTo>
                      <a:pt x="73880" y="273407"/>
                      <a:pt x="47235" y="263146"/>
                      <a:pt x="26216" y="240968"/>
                    </a:cubicBezTo>
                    <a:cubicBezTo>
                      <a:pt x="4536" y="217798"/>
                      <a:pt x="-2746" y="189994"/>
                      <a:pt x="895" y="158880"/>
                    </a:cubicBezTo>
                    <a:cubicBezTo>
                      <a:pt x="6356" y="112375"/>
                      <a:pt x="42435" y="85398"/>
                      <a:pt x="84307" y="75634"/>
                    </a:cubicBezTo>
                    <a:cubicBezTo>
                      <a:pt x="96057" y="72820"/>
                      <a:pt x="107808" y="71827"/>
                      <a:pt x="119724" y="71331"/>
                    </a:cubicBezTo>
                    <a:cubicBezTo>
                      <a:pt x="125020" y="71165"/>
                      <a:pt x="126509" y="72820"/>
                      <a:pt x="126344" y="77951"/>
                    </a:cubicBezTo>
                    <a:cubicBezTo>
                      <a:pt x="126013" y="88212"/>
                      <a:pt x="125847" y="98473"/>
                      <a:pt x="126344" y="108734"/>
                    </a:cubicBezTo>
                    <a:cubicBezTo>
                      <a:pt x="126509" y="114361"/>
                      <a:pt x="124855" y="116512"/>
                      <a:pt x="119062" y="116843"/>
                    </a:cubicBezTo>
                    <a:cubicBezTo>
                      <a:pt x="103836" y="117671"/>
                      <a:pt x="89272" y="120815"/>
                      <a:pt x="75039" y="127601"/>
                    </a:cubicBezTo>
                    <a:cubicBezTo>
                      <a:pt x="43428" y="142661"/>
                      <a:pt x="39953" y="191484"/>
                      <a:pt x="68419" y="213826"/>
                    </a:cubicBezTo>
                    <a:cubicBezTo>
                      <a:pt x="100029" y="238651"/>
                      <a:pt x="159279" y="237162"/>
                      <a:pt x="185097" y="209358"/>
                    </a:cubicBezTo>
                    <a:cubicBezTo>
                      <a:pt x="196847" y="196780"/>
                      <a:pt x="202640" y="181719"/>
                      <a:pt x="202805" y="164838"/>
                    </a:cubicBezTo>
                    <a:cubicBezTo>
                      <a:pt x="203136" y="127932"/>
                      <a:pt x="202805" y="90860"/>
                      <a:pt x="203136" y="53953"/>
                    </a:cubicBezTo>
                    <a:cubicBezTo>
                      <a:pt x="203136" y="47002"/>
                      <a:pt x="200819" y="45678"/>
                      <a:pt x="194530" y="45844"/>
                    </a:cubicBezTo>
                    <a:cubicBezTo>
                      <a:pt x="134454" y="46009"/>
                      <a:pt x="74377" y="45844"/>
                      <a:pt x="14300" y="46175"/>
                    </a:cubicBezTo>
                    <a:cubicBezTo>
                      <a:pt x="7184" y="46175"/>
                      <a:pt x="5198" y="44189"/>
                      <a:pt x="5694" y="37403"/>
                    </a:cubicBezTo>
                    <a:cubicBezTo>
                      <a:pt x="6191" y="27473"/>
                      <a:pt x="6025" y="17378"/>
                      <a:pt x="5694" y="7448"/>
                    </a:cubicBezTo>
                    <a:cubicBezTo>
                      <a:pt x="5694" y="2317"/>
                      <a:pt x="6853" y="331"/>
                      <a:pt x="12645" y="331"/>
                    </a:cubicBezTo>
                    <a:cubicBezTo>
                      <a:pt x="51372" y="662"/>
                      <a:pt x="89934" y="331"/>
                      <a:pt x="128661" y="331"/>
                    </a:cubicBezTo>
                    <a:cubicBezTo>
                      <a:pt x="128661" y="331"/>
                      <a:pt x="128661" y="331"/>
                      <a:pt x="128661" y="331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8107782-11DF-B3B8-AD00-391AFE28C170}"/>
                  </a:ext>
                </a:extLst>
              </p:cNvPr>
              <p:cNvSpPr/>
              <p:nvPr userDrawn="1"/>
            </p:nvSpPr>
            <p:spPr>
              <a:xfrm>
                <a:off x="1429601" y="957087"/>
                <a:ext cx="184486" cy="284227"/>
              </a:xfrm>
              <a:custGeom>
                <a:avLst/>
                <a:gdLst>
                  <a:gd name="connsiteX0" fmla="*/ 24674 w 184486"/>
                  <a:gd name="connsiteY0" fmla="*/ 196231 h 284227"/>
                  <a:gd name="connsiteX1" fmla="*/ 27984 w 184486"/>
                  <a:gd name="connsiteY1" fmla="*/ 196231 h 284227"/>
                  <a:gd name="connsiteX2" fmla="*/ 55458 w 184486"/>
                  <a:gd name="connsiteY2" fmla="*/ 212119 h 284227"/>
                  <a:gd name="connsiteX3" fmla="*/ 89882 w 184486"/>
                  <a:gd name="connsiteY3" fmla="*/ 235289 h 284227"/>
                  <a:gd name="connsiteX4" fmla="*/ 129602 w 184486"/>
                  <a:gd name="connsiteY4" fmla="*/ 218573 h 284227"/>
                  <a:gd name="connsiteX5" fmla="*/ 123147 w 184486"/>
                  <a:gd name="connsiteY5" fmla="*/ 181667 h 284227"/>
                  <a:gd name="connsiteX6" fmla="*/ 77304 w 184486"/>
                  <a:gd name="connsiteY6" fmla="*/ 158497 h 284227"/>
                  <a:gd name="connsiteX7" fmla="*/ 28316 w 184486"/>
                  <a:gd name="connsiteY7" fmla="*/ 129534 h 284227"/>
                  <a:gd name="connsiteX8" fmla="*/ 33612 w 184486"/>
                  <a:gd name="connsiteY8" fmla="*/ 20635 h 284227"/>
                  <a:gd name="connsiteX9" fmla="*/ 162536 w 184486"/>
                  <a:gd name="connsiteY9" fmla="*/ 27586 h 284227"/>
                  <a:gd name="connsiteX10" fmla="*/ 184051 w 184486"/>
                  <a:gd name="connsiteY10" fmla="*/ 80546 h 284227"/>
                  <a:gd name="connsiteX11" fmla="*/ 177762 w 184486"/>
                  <a:gd name="connsiteY11" fmla="*/ 87001 h 284227"/>
                  <a:gd name="connsiteX12" fmla="*/ 140194 w 184486"/>
                  <a:gd name="connsiteY12" fmla="*/ 87001 h 284227"/>
                  <a:gd name="connsiteX13" fmla="*/ 133077 w 184486"/>
                  <a:gd name="connsiteY13" fmla="*/ 79057 h 284227"/>
                  <a:gd name="connsiteX14" fmla="*/ 73994 w 184486"/>
                  <a:gd name="connsiteY14" fmla="*/ 53073 h 284227"/>
                  <a:gd name="connsiteX15" fmla="*/ 71511 w 184486"/>
                  <a:gd name="connsiteY15" fmla="*/ 105206 h 284227"/>
                  <a:gd name="connsiteX16" fmla="*/ 109411 w 184486"/>
                  <a:gd name="connsiteY16" fmla="*/ 121756 h 284227"/>
                  <a:gd name="connsiteX17" fmla="*/ 154427 w 184486"/>
                  <a:gd name="connsiteY17" fmla="*/ 144429 h 284227"/>
                  <a:gd name="connsiteX18" fmla="*/ 142511 w 184486"/>
                  <a:gd name="connsiteY18" fmla="*/ 273023 h 284227"/>
                  <a:gd name="connsiteX19" fmla="*/ 23681 w 184486"/>
                  <a:gd name="connsiteY19" fmla="*/ 255480 h 284227"/>
                  <a:gd name="connsiteX20" fmla="*/ 180 w 184486"/>
                  <a:gd name="connsiteY20" fmla="*/ 203347 h 284227"/>
                  <a:gd name="connsiteX21" fmla="*/ 5973 w 184486"/>
                  <a:gd name="connsiteY21" fmla="*/ 196396 h 284227"/>
                  <a:gd name="connsiteX22" fmla="*/ 24343 w 184486"/>
                  <a:gd name="connsiteY22" fmla="*/ 196396 h 284227"/>
                  <a:gd name="connsiteX23" fmla="*/ 24343 w 184486"/>
                  <a:gd name="connsiteY23" fmla="*/ 196396 h 28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84486" h="284227">
                    <a:moveTo>
                      <a:pt x="24674" y="196231"/>
                    </a:moveTo>
                    <a:cubicBezTo>
                      <a:pt x="25833" y="196231"/>
                      <a:pt x="26826" y="196231"/>
                      <a:pt x="27984" y="196231"/>
                    </a:cubicBezTo>
                    <a:cubicBezTo>
                      <a:pt x="40894" y="195072"/>
                      <a:pt x="50823" y="195403"/>
                      <a:pt x="55458" y="212119"/>
                    </a:cubicBezTo>
                    <a:cubicBezTo>
                      <a:pt x="59595" y="227179"/>
                      <a:pt x="73994" y="234461"/>
                      <a:pt x="89882" y="235289"/>
                    </a:cubicBezTo>
                    <a:cubicBezTo>
                      <a:pt x="105604" y="236116"/>
                      <a:pt x="120499" y="233965"/>
                      <a:pt x="129602" y="218573"/>
                    </a:cubicBezTo>
                    <a:cubicBezTo>
                      <a:pt x="136387" y="207154"/>
                      <a:pt x="133574" y="189942"/>
                      <a:pt x="123147" y="181667"/>
                    </a:cubicBezTo>
                    <a:cubicBezTo>
                      <a:pt x="109411" y="170909"/>
                      <a:pt x="93026" y="165282"/>
                      <a:pt x="77304" y="158497"/>
                    </a:cubicBezTo>
                    <a:cubicBezTo>
                      <a:pt x="59761" y="150884"/>
                      <a:pt x="42218" y="143105"/>
                      <a:pt x="28316" y="129534"/>
                    </a:cubicBezTo>
                    <a:cubicBezTo>
                      <a:pt x="-3626" y="98751"/>
                      <a:pt x="-1144" y="48770"/>
                      <a:pt x="33612" y="20635"/>
                    </a:cubicBezTo>
                    <a:cubicBezTo>
                      <a:pt x="70684" y="-9486"/>
                      <a:pt x="131753" y="-6176"/>
                      <a:pt x="162536" y="27586"/>
                    </a:cubicBezTo>
                    <a:cubicBezTo>
                      <a:pt x="176273" y="42647"/>
                      <a:pt x="181569" y="61017"/>
                      <a:pt x="184051" y="80546"/>
                    </a:cubicBezTo>
                    <a:cubicBezTo>
                      <a:pt x="184713" y="85511"/>
                      <a:pt x="182231" y="87001"/>
                      <a:pt x="177762" y="87001"/>
                    </a:cubicBezTo>
                    <a:cubicBezTo>
                      <a:pt x="165184" y="87001"/>
                      <a:pt x="152772" y="86835"/>
                      <a:pt x="140194" y="87001"/>
                    </a:cubicBezTo>
                    <a:cubicBezTo>
                      <a:pt x="134070" y="87001"/>
                      <a:pt x="133739" y="83360"/>
                      <a:pt x="133077" y="79057"/>
                    </a:cubicBezTo>
                    <a:cubicBezTo>
                      <a:pt x="129105" y="49101"/>
                      <a:pt x="94681" y="42481"/>
                      <a:pt x="73994" y="53073"/>
                    </a:cubicBezTo>
                    <a:cubicBezTo>
                      <a:pt x="52975" y="63831"/>
                      <a:pt x="52313" y="92131"/>
                      <a:pt x="71511" y="105206"/>
                    </a:cubicBezTo>
                    <a:cubicBezTo>
                      <a:pt x="83096" y="113150"/>
                      <a:pt x="96502" y="117122"/>
                      <a:pt x="109411" y="121756"/>
                    </a:cubicBezTo>
                    <a:cubicBezTo>
                      <a:pt x="125299" y="127548"/>
                      <a:pt x="140856" y="133837"/>
                      <a:pt x="154427" y="144429"/>
                    </a:cubicBezTo>
                    <a:cubicBezTo>
                      <a:pt x="199277" y="179019"/>
                      <a:pt x="192823" y="246543"/>
                      <a:pt x="142511" y="273023"/>
                    </a:cubicBezTo>
                    <a:cubicBezTo>
                      <a:pt x="109245" y="290401"/>
                      <a:pt x="53141" y="289739"/>
                      <a:pt x="23681" y="255480"/>
                    </a:cubicBezTo>
                    <a:cubicBezTo>
                      <a:pt x="10607" y="240254"/>
                      <a:pt x="2663" y="223042"/>
                      <a:pt x="180" y="203347"/>
                    </a:cubicBezTo>
                    <a:cubicBezTo>
                      <a:pt x="-482" y="198217"/>
                      <a:pt x="511" y="196065"/>
                      <a:pt x="5973" y="196396"/>
                    </a:cubicBezTo>
                    <a:cubicBezTo>
                      <a:pt x="12096" y="196727"/>
                      <a:pt x="18220" y="196396"/>
                      <a:pt x="24343" y="196396"/>
                    </a:cubicBezTo>
                    <a:cubicBezTo>
                      <a:pt x="24343" y="196396"/>
                      <a:pt x="24343" y="196396"/>
                      <a:pt x="24343" y="19639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BD64B40-24C5-3804-3B03-5AF82F17797D}"/>
                  </a:ext>
                </a:extLst>
              </p:cNvPr>
              <p:cNvSpPr/>
              <p:nvPr userDrawn="1"/>
            </p:nvSpPr>
            <p:spPr>
              <a:xfrm>
                <a:off x="1007746" y="963323"/>
                <a:ext cx="129100" cy="272640"/>
              </a:xfrm>
              <a:custGeom>
                <a:avLst/>
                <a:gdLst>
                  <a:gd name="connsiteX0" fmla="*/ 838 w 129100"/>
                  <a:gd name="connsiteY0" fmla="*/ 189332 h 272640"/>
                  <a:gd name="connsiteX1" fmla="*/ 1169 w 129100"/>
                  <a:gd name="connsiteY1" fmla="*/ 114361 h 272640"/>
                  <a:gd name="connsiteX2" fmla="*/ 67700 w 129100"/>
                  <a:gd name="connsiteY2" fmla="*/ 10758 h 272640"/>
                  <a:gd name="connsiteX3" fmla="*/ 123639 w 129100"/>
                  <a:gd name="connsiteY3" fmla="*/ 0 h 272640"/>
                  <a:gd name="connsiteX4" fmla="*/ 129100 w 129100"/>
                  <a:gd name="connsiteY4" fmla="*/ 5793 h 272640"/>
                  <a:gd name="connsiteX5" fmla="*/ 129100 w 129100"/>
                  <a:gd name="connsiteY5" fmla="*/ 48326 h 272640"/>
                  <a:gd name="connsiteX6" fmla="*/ 122315 w 129100"/>
                  <a:gd name="connsiteY6" fmla="*/ 53126 h 272640"/>
                  <a:gd name="connsiteX7" fmla="*/ 57770 w 129100"/>
                  <a:gd name="connsiteY7" fmla="*/ 103438 h 272640"/>
                  <a:gd name="connsiteX8" fmla="*/ 52970 w 129100"/>
                  <a:gd name="connsiteY8" fmla="*/ 137034 h 272640"/>
                  <a:gd name="connsiteX9" fmla="*/ 53136 w 129100"/>
                  <a:gd name="connsiteY9" fmla="*/ 263807 h 272640"/>
                  <a:gd name="connsiteX10" fmla="*/ 44364 w 129100"/>
                  <a:gd name="connsiteY10" fmla="*/ 272579 h 272640"/>
                  <a:gd name="connsiteX11" fmla="*/ 10106 w 129100"/>
                  <a:gd name="connsiteY11" fmla="*/ 272579 h 272640"/>
                  <a:gd name="connsiteX12" fmla="*/ 10 w 129100"/>
                  <a:gd name="connsiteY12" fmla="*/ 262153 h 272640"/>
                  <a:gd name="connsiteX13" fmla="*/ 10 w 129100"/>
                  <a:gd name="connsiteY13" fmla="*/ 189663 h 272640"/>
                  <a:gd name="connsiteX14" fmla="*/ 672 w 129100"/>
                  <a:gd name="connsiteY14" fmla="*/ 189663 h 272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9100" h="272640">
                    <a:moveTo>
                      <a:pt x="838" y="189332"/>
                    </a:moveTo>
                    <a:cubicBezTo>
                      <a:pt x="838" y="164342"/>
                      <a:pt x="-817" y="139186"/>
                      <a:pt x="1169" y="114361"/>
                    </a:cubicBezTo>
                    <a:cubicBezTo>
                      <a:pt x="4644" y="68352"/>
                      <a:pt x="24835" y="31942"/>
                      <a:pt x="67700" y="10758"/>
                    </a:cubicBezTo>
                    <a:cubicBezTo>
                      <a:pt x="85243" y="1986"/>
                      <a:pt x="104275" y="0"/>
                      <a:pt x="123639" y="0"/>
                    </a:cubicBezTo>
                    <a:cubicBezTo>
                      <a:pt x="127611" y="0"/>
                      <a:pt x="129100" y="1986"/>
                      <a:pt x="129100" y="5793"/>
                    </a:cubicBezTo>
                    <a:cubicBezTo>
                      <a:pt x="129100" y="20026"/>
                      <a:pt x="129100" y="34093"/>
                      <a:pt x="129100" y="48326"/>
                    </a:cubicBezTo>
                    <a:cubicBezTo>
                      <a:pt x="129100" y="53788"/>
                      <a:pt x="125459" y="52795"/>
                      <a:pt x="122315" y="53126"/>
                    </a:cubicBezTo>
                    <a:cubicBezTo>
                      <a:pt x="90042" y="56105"/>
                      <a:pt x="68196" y="72655"/>
                      <a:pt x="57770" y="103438"/>
                    </a:cubicBezTo>
                    <a:cubicBezTo>
                      <a:pt x="54129" y="114195"/>
                      <a:pt x="52805" y="125615"/>
                      <a:pt x="52970" y="137034"/>
                    </a:cubicBezTo>
                    <a:cubicBezTo>
                      <a:pt x="53136" y="179237"/>
                      <a:pt x="52970" y="221605"/>
                      <a:pt x="53136" y="263807"/>
                    </a:cubicBezTo>
                    <a:cubicBezTo>
                      <a:pt x="53136" y="270593"/>
                      <a:pt x="51481" y="273076"/>
                      <a:pt x="44364" y="272579"/>
                    </a:cubicBezTo>
                    <a:cubicBezTo>
                      <a:pt x="32945" y="271917"/>
                      <a:pt x="21525" y="271917"/>
                      <a:pt x="10106" y="272579"/>
                    </a:cubicBezTo>
                    <a:cubicBezTo>
                      <a:pt x="1665" y="273076"/>
                      <a:pt x="-156" y="269931"/>
                      <a:pt x="10" y="262153"/>
                    </a:cubicBezTo>
                    <a:cubicBezTo>
                      <a:pt x="507" y="237989"/>
                      <a:pt x="10" y="213826"/>
                      <a:pt x="10" y="189663"/>
                    </a:cubicBezTo>
                    <a:cubicBezTo>
                      <a:pt x="176" y="189663"/>
                      <a:pt x="507" y="189663"/>
                      <a:pt x="672" y="189663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764DBED-83BE-F2EF-1501-4866FDA78D75}"/>
                  </a:ext>
                </a:extLst>
              </p:cNvPr>
              <p:cNvSpPr/>
              <p:nvPr userDrawn="1"/>
            </p:nvSpPr>
            <p:spPr>
              <a:xfrm>
                <a:off x="2278467" y="963645"/>
                <a:ext cx="53456" cy="271939"/>
              </a:xfrm>
              <a:custGeom>
                <a:avLst/>
                <a:gdLst>
                  <a:gd name="connsiteX0" fmla="*/ 166 w 53456"/>
                  <a:gd name="connsiteY0" fmla="*/ 135885 h 271939"/>
                  <a:gd name="connsiteX1" fmla="*/ 0 w 53456"/>
                  <a:gd name="connsiteY1" fmla="*/ 9939 h 271939"/>
                  <a:gd name="connsiteX2" fmla="*/ 9930 w 53456"/>
                  <a:gd name="connsiteY2" fmla="*/ 340 h 271939"/>
                  <a:gd name="connsiteX3" fmla="*/ 45844 w 53456"/>
                  <a:gd name="connsiteY3" fmla="*/ 9 h 271939"/>
                  <a:gd name="connsiteX4" fmla="*/ 53457 w 53456"/>
                  <a:gd name="connsiteY4" fmla="*/ 7787 h 271939"/>
                  <a:gd name="connsiteX5" fmla="*/ 53457 w 53456"/>
                  <a:gd name="connsiteY5" fmla="*/ 264644 h 271939"/>
                  <a:gd name="connsiteX6" fmla="*/ 45844 w 53456"/>
                  <a:gd name="connsiteY6" fmla="*/ 271926 h 271939"/>
                  <a:gd name="connsiteX7" fmla="*/ 7447 w 53456"/>
                  <a:gd name="connsiteY7" fmla="*/ 271926 h 271939"/>
                  <a:gd name="connsiteX8" fmla="*/ 331 w 53456"/>
                  <a:gd name="connsiteY8" fmla="*/ 264147 h 271939"/>
                  <a:gd name="connsiteX9" fmla="*/ 331 w 53456"/>
                  <a:gd name="connsiteY9" fmla="*/ 135719 h 27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456" h="271939">
                    <a:moveTo>
                      <a:pt x="166" y="135885"/>
                    </a:moveTo>
                    <a:cubicBezTo>
                      <a:pt x="166" y="93847"/>
                      <a:pt x="331" y="51976"/>
                      <a:pt x="0" y="9939"/>
                    </a:cubicBezTo>
                    <a:cubicBezTo>
                      <a:pt x="0" y="1829"/>
                      <a:pt x="2648" y="174"/>
                      <a:pt x="9930" y="340"/>
                    </a:cubicBezTo>
                    <a:cubicBezTo>
                      <a:pt x="21846" y="671"/>
                      <a:pt x="33762" y="340"/>
                      <a:pt x="45844" y="9"/>
                    </a:cubicBezTo>
                    <a:cubicBezTo>
                      <a:pt x="51636" y="-157"/>
                      <a:pt x="53457" y="1995"/>
                      <a:pt x="53457" y="7787"/>
                    </a:cubicBezTo>
                    <a:cubicBezTo>
                      <a:pt x="53291" y="93351"/>
                      <a:pt x="53291" y="179080"/>
                      <a:pt x="53457" y="264644"/>
                    </a:cubicBezTo>
                    <a:cubicBezTo>
                      <a:pt x="53457" y="270767"/>
                      <a:pt x="51305" y="272091"/>
                      <a:pt x="45844" y="271926"/>
                    </a:cubicBezTo>
                    <a:cubicBezTo>
                      <a:pt x="33100" y="271595"/>
                      <a:pt x="20191" y="271595"/>
                      <a:pt x="7447" y="271926"/>
                    </a:cubicBezTo>
                    <a:cubicBezTo>
                      <a:pt x="1324" y="272091"/>
                      <a:pt x="166" y="269774"/>
                      <a:pt x="331" y="264147"/>
                    </a:cubicBezTo>
                    <a:cubicBezTo>
                      <a:pt x="496" y="221283"/>
                      <a:pt x="331" y="178584"/>
                      <a:pt x="331" y="13571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6FC7C34F-9073-96C5-5F70-84BBD5044892}"/>
                  </a:ext>
                </a:extLst>
              </p:cNvPr>
              <p:cNvSpPr/>
              <p:nvPr userDrawn="1"/>
            </p:nvSpPr>
            <p:spPr>
              <a:xfrm>
                <a:off x="2121408" y="1285221"/>
                <a:ext cx="98564" cy="100803"/>
              </a:xfrm>
              <a:custGeom>
                <a:avLst/>
                <a:gdLst>
                  <a:gd name="connsiteX0" fmla="*/ 76627 w 98564"/>
                  <a:gd name="connsiteY0" fmla="*/ 47995 h 100803"/>
                  <a:gd name="connsiteX1" fmla="*/ 86060 w 98564"/>
                  <a:gd name="connsiteY1" fmla="*/ 52133 h 100803"/>
                  <a:gd name="connsiteX2" fmla="*/ 98473 w 98564"/>
                  <a:gd name="connsiteY2" fmla="*/ 74806 h 100803"/>
                  <a:gd name="connsiteX3" fmla="*/ 82254 w 98564"/>
                  <a:gd name="connsiteY3" fmla="*/ 96983 h 100803"/>
                  <a:gd name="connsiteX4" fmla="*/ 62725 w 98564"/>
                  <a:gd name="connsiteY4" fmla="*/ 100790 h 100803"/>
                  <a:gd name="connsiteX5" fmla="*/ 6123 w 98564"/>
                  <a:gd name="connsiteY5" fmla="*/ 100790 h 100803"/>
                  <a:gd name="connsiteX6" fmla="*/ 0 w 98564"/>
                  <a:gd name="connsiteY6" fmla="*/ 94832 h 100803"/>
                  <a:gd name="connsiteX7" fmla="*/ 0 w 98564"/>
                  <a:gd name="connsiteY7" fmla="*/ 5793 h 100803"/>
                  <a:gd name="connsiteX8" fmla="*/ 5792 w 98564"/>
                  <a:gd name="connsiteY8" fmla="*/ 0 h 100803"/>
                  <a:gd name="connsiteX9" fmla="*/ 67359 w 98564"/>
                  <a:gd name="connsiteY9" fmla="*/ 497 h 100803"/>
                  <a:gd name="connsiteX10" fmla="*/ 81757 w 98564"/>
                  <a:gd name="connsiteY10" fmla="*/ 4303 h 100803"/>
                  <a:gd name="connsiteX11" fmla="*/ 84902 w 98564"/>
                  <a:gd name="connsiteY11" fmla="*/ 41541 h 100803"/>
                  <a:gd name="connsiteX12" fmla="*/ 79937 w 98564"/>
                  <a:gd name="connsiteY12" fmla="*/ 44685 h 100803"/>
                  <a:gd name="connsiteX13" fmla="*/ 76461 w 98564"/>
                  <a:gd name="connsiteY13" fmla="*/ 47995 h 100803"/>
                  <a:gd name="connsiteX14" fmla="*/ 45016 w 98564"/>
                  <a:gd name="connsiteY14" fmla="*/ 56932 h 100803"/>
                  <a:gd name="connsiteX15" fmla="*/ 27969 w 98564"/>
                  <a:gd name="connsiteY15" fmla="*/ 56932 h 100803"/>
                  <a:gd name="connsiteX16" fmla="*/ 22012 w 98564"/>
                  <a:gd name="connsiteY16" fmla="*/ 63552 h 100803"/>
                  <a:gd name="connsiteX17" fmla="*/ 25984 w 98564"/>
                  <a:gd name="connsiteY17" fmla="*/ 84074 h 100803"/>
                  <a:gd name="connsiteX18" fmla="*/ 64876 w 98564"/>
                  <a:gd name="connsiteY18" fmla="*/ 83578 h 100803"/>
                  <a:gd name="connsiteX19" fmla="*/ 74641 w 98564"/>
                  <a:gd name="connsiteY19" fmla="*/ 72489 h 100803"/>
                  <a:gd name="connsiteX20" fmla="*/ 66862 w 98564"/>
                  <a:gd name="connsiteY20" fmla="*/ 59249 h 100803"/>
                  <a:gd name="connsiteX21" fmla="*/ 45182 w 98564"/>
                  <a:gd name="connsiteY21" fmla="*/ 56932 h 100803"/>
                  <a:gd name="connsiteX22" fmla="*/ 43030 w 98564"/>
                  <a:gd name="connsiteY22" fmla="*/ 40713 h 100803"/>
                  <a:gd name="connsiteX23" fmla="*/ 43030 w 98564"/>
                  <a:gd name="connsiteY23" fmla="*/ 40548 h 100803"/>
                  <a:gd name="connsiteX24" fmla="*/ 57925 w 98564"/>
                  <a:gd name="connsiteY24" fmla="*/ 40548 h 100803"/>
                  <a:gd name="connsiteX25" fmla="*/ 70007 w 98564"/>
                  <a:gd name="connsiteY25" fmla="*/ 29625 h 100803"/>
                  <a:gd name="connsiteX26" fmla="*/ 59580 w 98564"/>
                  <a:gd name="connsiteY26" fmla="*/ 16881 h 100803"/>
                  <a:gd name="connsiteX27" fmla="*/ 26480 w 98564"/>
                  <a:gd name="connsiteY27" fmla="*/ 15723 h 100803"/>
                  <a:gd name="connsiteX28" fmla="*/ 21846 w 98564"/>
                  <a:gd name="connsiteY28" fmla="*/ 20357 h 100803"/>
                  <a:gd name="connsiteX29" fmla="*/ 38727 w 98564"/>
                  <a:gd name="connsiteY29" fmla="*/ 40879 h 100803"/>
                  <a:gd name="connsiteX30" fmla="*/ 42865 w 98564"/>
                  <a:gd name="connsiteY30" fmla="*/ 40879 h 100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8564" h="100803">
                    <a:moveTo>
                      <a:pt x="76627" y="47995"/>
                    </a:moveTo>
                    <a:cubicBezTo>
                      <a:pt x="78778" y="51305"/>
                      <a:pt x="83081" y="50312"/>
                      <a:pt x="86060" y="52133"/>
                    </a:cubicBezTo>
                    <a:cubicBezTo>
                      <a:pt x="94501" y="57429"/>
                      <a:pt x="99300" y="64711"/>
                      <a:pt x="98473" y="74806"/>
                    </a:cubicBezTo>
                    <a:cubicBezTo>
                      <a:pt x="97811" y="85564"/>
                      <a:pt x="91853" y="92846"/>
                      <a:pt x="82254" y="96983"/>
                    </a:cubicBezTo>
                    <a:cubicBezTo>
                      <a:pt x="76130" y="99631"/>
                      <a:pt x="69510" y="100955"/>
                      <a:pt x="62725" y="100790"/>
                    </a:cubicBezTo>
                    <a:cubicBezTo>
                      <a:pt x="43858" y="100790"/>
                      <a:pt x="24990" y="100624"/>
                      <a:pt x="6123" y="100790"/>
                    </a:cubicBezTo>
                    <a:cubicBezTo>
                      <a:pt x="1324" y="100790"/>
                      <a:pt x="0" y="99466"/>
                      <a:pt x="0" y="94832"/>
                    </a:cubicBezTo>
                    <a:cubicBezTo>
                      <a:pt x="165" y="65207"/>
                      <a:pt x="0" y="35417"/>
                      <a:pt x="0" y="5793"/>
                    </a:cubicBezTo>
                    <a:cubicBezTo>
                      <a:pt x="0" y="1324"/>
                      <a:pt x="1489" y="0"/>
                      <a:pt x="5792" y="0"/>
                    </a:cubicBezTo>
                    <a:cubicBezTo>
                      <a:pt x="26314" y="331"/>
                      <a:pt x="46837" y="331"/>
                      <a:pt x="67359" y="497"/>
                    </a:cubicBezTo>
                    <a:cubicBezTo>
                      <a:pt x="72489" y="497"/>
                      <a:pt x="77289" y="1986"/>
                      <a:pt x="81757" y="4303"/>
                    </a:cubicBezTo>
                    <a:cubicBezTo>
                      <a:pt x="96156" y="11585"/>
                      <a:pt x="97811" y="32107"/>
                      <a:pt x="84902" y="41541"/>
                    </a:cubicBezTo>
                    <a:cubicBezTo>
                      <a:pt x="83412" y="42699"/>
                      <a:pt x="81592" y="43527"/>
                      <a:pt x="79937" y="44685"/>
                    </a:cubicBezTo>
                    <a:cubicBezTo>
                      <a:pt x="78613" y="45513"/>
                      <a:pt x="76627" y="45678"/>
                      <a:pt x="76461" y="47995"/>
                    </a:cubicBezTo>
                    <a:close/>
                    <a:moveTo>
                      <a:pt x="45016" y="56932"/>
                    </a:moveTo>
                    <a:cubicBezTo>
                      <a:pt x="38562" y="56932"/>
                      <a:pt x="33265" y="57098"/>
                      <a:pt x="27969" y="56932"/>
                    </a:cubicBezTo>
                    <a:cubicBezTo>
                      <a:pt x="22839" y="56601"/>
                      <a:pt x="21350" y="59746"/>
                      <a:pt x="22012" y="63552"/>
                    </a:cubicBezTo>
                    <a:cubicBezTo>
                      <a:pt x="23335" y="70669"/>
                      <a:pt x="16881" y="81923"/>
                      <a:pt x="25984" y="84074"/>
                    </a:cubicBezTo>
                    <a:cubicBezTo>
                      <a:pt x="38396" y="86888"/>
                      <a:pt x="51967" y="86060"/>
                      <a:pt x="64876" y="83578"/>
                    </a:cubicBezTo>
                    <a:cubicBezTo>
                      <a:pt x="70503" y="82419"/>
                      <a:pt x="74144" y="78447"/>
                      <a:pt x="74641" y="72489"/>
                    </a:cubicBezTo>
                    <a:cubicBezTo>
                      <a:pt x="75137" y="66366"/>
                      <a:pt x="72820" y="61897"/>
                      <a:pt x="66862" y="59249"/>
                    </a:cubicBezTo>
                    <a:cubicBezTo>
                      <a:pt x="59415" y="55939"/>
                      <a:pt x="51471" y="57594"/>
                      <a:pt x="45182" y="56932"/>
                    </a:cubicBezTo>
                    <a:close/>
                    <a:moveTo>
                      <a:pt x="43030" y="40713"/>
                    </a:moveTo>
                    <a:cubicBezTo>
                      <a:pt x="43030" y="40713"/>
                      <a:pt x="43030" y="40713"/>
                      <a:pt x="43030" y="40548"/>
                    </a:cubicBezTo>
                    <a:cubicBezTo>
                      <a:pt x="47995" y="40548"/>
                      <a:pt x="52960" y="40713"/>
                      <a:pt x="57925" y="40548"/>
                    </a:cubicBezTo>
                    <a:cubicBezTo>
                      <a:pt x="64711" y="40217"/>
                      <a:pt x="69676" y="37072"/>
                      <a:pt x="70007" y="29625"/>
                    </a:cubicBezTo>
                    <a:cubicBezTo>
                      <a:pt x="70338" y="22508"/>
                      <a:pt x="66531" y="18371"/>
                      <a:pt x="59580" y="16881"/>
                    </a:cubicBezTo>
                    <a:cubicBezTo>
                      <a:pt x="48657" y="14564"/>
                      <a:pt x="37569" y="15888"/>
                      <a:pt x="26480" y="15723"/>
                    </a:cubicBezTo>
                    <a:cubicBezTo>
                      <a:pt x="23501" y="15723"/>
                      <a:pt x="22343" y="17378"/>
                      <a:pt x="21846" y="20357"/>
                    </a:cubicBezTo>
                    <a:cubicBezTo>
                      <a:pt x="19033" y="38396"/>
                      <a:pt x="20853" y="40879"/>
                      <a:pt x="38727" y="40879"/>
                    </a:cubicBezTo>
                    <a:lnTo>
                      <a:pt x="42865" y="40879"/>
                    </a:ln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759116E-D3C3-C27E-1D87-F774BBE0A91F}"/>
                  </a:ext>
                </a:extLst>
              </p:cNvPr>
              <p:cNvSpPr/>
              <p:nvPr userDrawn="1"/>
            </p:nvSpPr>
            <p:spPr>
              <a:xfrm>
                <a:off x="2234987" y="1281746"/>
                <a:ext cx="96742" cy="107314"/>
              </a:xfrm>
              <a:custGeom>
                <a:avLst/>
                <a:gdLst>
                  <a:gd name="connsiteX0" fmla="*/ 45963 w 96742"/>
                  <a:gd name="connsiteY0" fmla="*/ 107244 h 107314"/>
                  <a:gd name="connsiteX1" fmla="*/ 17331 w 96742"/>
                  <a:gd name="connsiteY1" fmla="*/ 100955 h 107314"/>
                  <a:gd name="connsiteX2" fmla="*/ 6077 w 96742"/>
                  <a:gd name="connsiteY2" fmla="*/ 91522 h 107314"/>
                  <a:gd name="connsiteX3" fmla="*/ 1113 w 96742"/>
                  <a:gd name="connsiteY3" fmla="*/ 74972 h 107314"/>
                  <a:gd name="connsiteX4" fmla="*/ 19152 w 96742"/>
                  <a:gd name="connsiteY4" fmla="*/ 72986 h 107314"/>
                  <a:gd name="connsiteX5" fmla="*/ 23455 w 96742"/>
                  <a:gd name="connsiteY5" fmla="*/ 77289 h 107314"/>
                  <a:gd name="connsiteX6" fmla="*/ 40336 w 96742"/>
                  <a:gd name="connsiteY6" fmla="*/ 91025 h 107314"/>
                  <a:gd name="connsiteX7" fmla="*/ 66982 w 96742"/>
                  <a:gd name="connsiteY7" fmla="*/ 87550 h 107314"/>
                  <a:gd name="connsiteX8" fmla="*/ 73602 w 96742"/>
                  <a:gd name="connsiteY8" fmla="*/ 75965 h 107314"/>
                  <a:gd name="connsiteX9" fmla="*/ 64996 w 96742"/>
                  <a:gd name="connsiteY9" fmla="*/ 66366 h 107314"/>
                  <a:gd name="connsiteX10" fmla="*/ 33882 w 96742"/>
                  <a:gd name="connsiteY10" fmla="*/ 61070 h 107314"/>
                  <a:gd name="connsiteX11" fmla="*/ 17994 w 96742"/>
                  <a:gd name="connsiteY11" fmla="*/ 56105 h 107314"/>
                  <a:gd name="connsiteX12" fmla="*/ 17497 w 96742"/>
                  <a:gd name="connsiteY12" fmla="*/ 7944 h 107314"/>
                  <a:gd name="connsiteX13" fmla="*/ 77408 w 96742"/>
                  <a:gd name="connsiteY13" fmla="*/ 7448 h 107314"/>
                  <a:gd name="connsiteX14" fmla="*/ 86511 w 96742"/>
                  <a:gd name="connsiteY14" fmla="*/ 15723 h 107314"/>
                  <a:gd name="connsiteX15" fmla="*/ 90483 w 96742"/>
                  <a:gd name="connsiteY15" fmla="*/ 31776 h 107314"/>
                  <a:gd name="connsiteX16" fmla="*/ 72443 w 96742"/>
                  <a:gd name="connsiteY16" fmla="*/ 33597 h 107314"/>
                  <a:gd name="connsiteX17" fmla="*/ 69630 w 96742"/>
                  <a:gd name="connsiteY17" fmla="*/ 29128 h 107314"/>
                  <a:gd name="connsiteX18" fmla="*/ 31399 w 96742"/>
                  <a:gd name="connsiteY18" fmla="*/ 20026 h 107314"/>
                  <a:gd name="connsiteX19" fmla="*/ 26931 w 96742"/>
                  <a:gd name="connsiteY19" fmla="*/ 31776 h 107314"/>
                  <a:gd name="connsiteX20" fmla="*/ 36695 w 96742"/>
                  <a:gd name="connsiteY20" fmla="*/ 40713 h 107314"/>
                  <a:gd name="connsiteX21" fmla="*/ 73602 w 96742"/>
                  <a:gd name="connsiteY21" fmla="*/ 46837 h 107314"/>
                  <a:gd name="connsiteX22" fmla="*/ 96606 w 96742"/>
                  <a:gd name="connsiteY22" fmla="*/ 70834 h 107314"/>
                  <a:gd name="connsiteX23" fmla="*/ 79560 w 96742"/>
                  <a:gd name="connsiteY23" fmla="*/ 100459 h 107314"/>
                  <a:gd name="connsiteX24" fmla="*/ 46129 w 96742"/>
                  <a:gd name="connsiteY24" fmla="*/ 107079 h 107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6742" h="107314">
                    <a:moveTo>
                      <a:pt x="45963" y="107244"/>
                    </a:moveTo>
                    <a:cubicBezTo>
                      <a:pt x="36530" y="107741"/>
                      <a:pt x="26600" y="105589"/>
                      <a:pt x="17331" y="100955"/>
                    </a:cubicBezTo>
                    <a:cubicBezTo>
                      <a:pt x="12863" y="98804"/>
                      <a:pt x="8891" y="95659"/>
                      <a:pt x="6077" y="91522"/>
                    </a:cubicBezTo>
                    <a:cubicBezTo>
                      <a:pt x="2602" y="86391"/>
                      <a:pt x="-2198" y="79937"/>
                      <a:pt x="1113" y="74972"/>
                    </a:cubicBezTo>
                    <a:cubicBezTo>
                      <a:pt x="4754" y="69510"/>
                      <a:pt x="12863" y="73151"/>
                      <a:pt x="19152" y="72986"/>
                    </a:cubicBezTo>
                    <a:cubicBezTo>
                      <a:pt x="21635" y="72986"/>
                      <a:pt x="22793" y="74806"/>
                      <a:pt x="23455" y="77289"/>
                    </a:cubicBezTo>
                    <a:cubicBezTo>
                      <a:pt x="25607" y="86060"/>
                      <a:pt x="32227" y="90032"/>
                      <a:pt x="40336" y="91025"/>
                    </a:cubicBezTo>
                    <a:cubicBezTo>
                      <a:pt x="49439" y="92184"/>
                      <a:pt x="58541" y="92846"/>
                      <a:pt x="66982" y="87550"/>
                    </a:cubicBezTo>
                    <a:cubicBezTo>
                      <a:pt x="71285" y="84736"/>
                      <a:pt x="73933" y="81261"/>
                      <a:pt x="73602" y="75965"/>
                    </a:cubicBezTo>
                    <a:cubicBezTo>
                      <a:pt x="73271" y="70503"/>
                      <a:pt x="70126" y="67193"/>
                      <a:pt x="64996" y="66366"/>
                    </a:cubicBezTo>
                    <a:cubicBezTo>
                      <a:pt x="54735" y="64380"/>
                      <a:pt x="44308" y="62559"/>
                      <a:pt x="33882" y="61070"/>
                    </a:cubicBezTo>
                    <a:cubicBezTo>
                      <a:pt x="28255" y="60242"/>
                      <a:pt x="22959" y="58587"/>
                      <a:pt x="17994" y="56105"/>
                    </a:cubicBezTo>
                    <a:cubicBezTo>
                      <a:pt x="-1204" y="46009"/>
                      <a:pt x="-1866" y="18702"/>
                      <a:pt x="17497" y="7944"/>
                    </a:cubicBezTo>
                    <a:cubicBezTo>
                      <a:pt x="37026" y="-2813"/>
                      <a:pt x="57383" y="-2317"/>
                      <a:pt x="77408" y="7448"/>
                    </a:cubicBezTo>
                    <a:cubicBezTo>
                      <a:pt x="81215" y="9268"/>
                      <a:pt x="84028" y="12413"/>
                      <a:pt x="86511" y="15723"/>
                    </a:cubicBezTo>
                    <a:cubicBezTo>
                      <a:pt x="89986" y="20522"/>
                      <a:pt x="93793" y="27308"/>
                      <a:pt x="90483" y="31776"/>
                    </a:cubicBezTo>
                    <a:cubicBezTo>
                      <a:pt x="86676" y="36907"/>
                      <a:pt x="78567" y="33100"/>
                      <a:pt x="72443" y="33597"/>
                    </a:cubicBezTo>
                    <a:cubicBezTo>
                      <a:pt x="69795" y="33762"/>
                      <a:pt x="70292" y="30783"/>
                      <a:pt x="69630" y="29128"/>
                    </a:cubicBezTo>
                    <a:cubicBezTo>
                      <a:pt x="64003" y="15888"/>
                      <a:pt x="42488" y="10758"/>
                      <a:pt x="31399" y="20026"/>
                    </a:cubicBezTo>
                    <a:cubicBezTo>
                      <a:pt x="27593" y="23170"/>
                      <a:pt x="25938" y="26977"/>
                      <a:pt x="26931" y="31776"/>
                    </a:cubicBezTo>
                    <a:cubicBezTo>
                      <a:pt x="28089" y="37072"/>
                      <a:pt x="31896" y="39555"/>
                      <a:pt x="36695" y="40713"/>
                    </a:cubicBezTo>
                    <a:cubicBezTo>
                      <a:pt x="48942" y="43527"/>
                      <a:pt x="61520" y="43692"/>
                      <a:pt x="73602" y="46837"/>
                    </a:cubicBezTo>
                    <a:cubicBezTo>
                      <a:pt x="87173" y="50312"/>
                      <a:pt x="95448" y="58587"/>
                      <a:pt x="96606" y="70834"/>
                    </a:cubicBezTo>
                    <a:cubicBezTo>
                      <a:pt x="97765" y="83412"/>
                      <a:pt x="91476" y="94997"/>
                      <a:pt x="79560" y="100459"/>
                    </a:cubicBezTo>
                    <a:cubicBezTo>
                      <a:pt x="69299" y="105258"/>
                      <a:pt x="58541" y="107244"/>
                      <a:pt x="46129" y="10707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4DFAB5CE-E1F2-F64E-CA4E-86C1AF6D7859}"/>
                  </a:ext>
                </a:extLst>
              </p:cNvPr>
              <p:cNvSpPr/>
              <p:nvPr userDrawn="1"/>
            </p:nvSpPr>
            <p:spPr>
              <a:xfrm>
                <a:off x="1980879" y="1284324"/>
                <a:ext cx="124421" cy="102521"/>
              </a:xfrm>
              <a:custGeom>
                <a:avLst/>
                <a:gdLst>
                  <a:gd name="connsiteX0" fmla="*/ 110904 w 124421"/>
                  <a:gd name="connsiteY0" fmla="*/ 101687 h 102521"/>
                  <a:gd name="connsiteX1" fmla="*/ 94520 w 124421"/>
                  <a:gd name="connsiteY1" fmla="*/ 90599 h 102521"/>
                  <a:gd name="connsiteX2" fmla="*/ 75156 w 124421"/>
                  <a:gd name="connsiteY2" fmla="*/ 78517 h 102521"/>
                  <a:gd name="connsiteX3" fmla="*/ 41063 w 124421"/>
                  <a:gd name="connsiteY3" fmla="*/ 78517 h 102521"/>
                  <a:gd name="connsiteX4" fmla="*/ 29975 w 124421"/>
                  <a:gd name="connsiteY4" fmla="*/ 85634 h 102521"/>
                  <a:gd name="connsiteX5" fmla="*/ 28154 w 124421"/>
                  <a:gd name="connsiteY5" fmla="*/ 89275 h 102521"/>
                  <a:gd name="connsiteX6" fmla="*/ 22031 w 124421"/>
                  <a:gd name="connsiteY6" fmla="*/ 100529 h 102521"/>
                  <a:gd name="connsiteX7" fmla="*/ 2998 w 124421"/>
                  <a:gd name="connsiteY7" fmla="*/ 101356 h 102521"/>
                  <a:gd name="connsiteX8" fmla="*/ 2005 w 124421"/>
                  <a:gd name="connsiteY8" fmla="*/ 95564 h 102521"/>
                  <a:gd name="connsiteX9" fmla="*/ 32292 w 124421"/>
                  <a:gd name="connsiteY9" fmla="*/ 33832 h 102521"/>
                  <a:gd name="connsiteX10" fmla="*/ 46194 w 124421"/>
                  <a:gd name="connsiteY10" fmla="*/ 5531 h 102521"/>
                  <a:gd name="connsiteX11" fmla="*/ 53807 w 124421"/>
                  <a:gd name="connsiteY11" fmla="*/ 732 h 102521"/>
                  <a:gd name="connsiteX12" fmla="*/ 55462 w 124421"/>
                  <a:gd name="connsiteY12" fmla="*/ 732 h 102521"/>
                  <a:gd name="connsiteX13" fmla="*/ 85914 w 124421"/>
                  <a:gd name="connsiteY13" fmla="*/ 18937 h 102521"/>
                  <a:gd name="connsiteX14" fmla="*/ 121662 w 124421"/>
                  <a:gd name="connsiteY14" fmla="*/ 92750 h 102521"/>
                  <a:gd name="connsiteX15" fmla="*/ 116366 w 124421"/>
                  <a:gd name="connsiteY15" fmla="*/ 101356 h 102521"/>
                  <a:gd name="connsiteX16" fmla="*/ 110904 w 124421"/>
                  <a:gd name="connsiteY16" fmla="*/ 101356 h 102521"/>
                  <a:gd name="connsiteX17" fmla="*/ 60923 w 124421"/>
                  <a:gd name="connsiteY17" fmla="*/ 62298 h 102521"/>
                  <a:gd name="connsiteX18" fmla="*/ 60923 w 124421"/>
                  <a:gd name="connsiteY18" fmla="*/ 62298 h 102521"/>
                  <a:gd name="connsiteX19" fmla="*/ 75818 w 124421"/>
                  <a:gd name="connsiteY19" fmla="*/ 62298 h 102521"/>
                  <a:gd name="connsiteX20" fmla="*/ 78632 w 124421"/>
                  <a:gd name="connsiteY20" fmla="*/ 57664 h 102521"/>
                  <a:gd name="connsiteX21" fmla="*/ 63737 w 124421"/>
                  <a:gd name="connsiteY21" fmla="*/ 25391 h 102521"/>
                  <a:gd name="connsiteX22" fmla="*/ 60592 w 124421"/>
                  <a:gd name="connsiteY22" fmla="*/ 21916 h 102521"/>
                  <a:gd name="connsiteX23" fmla="*/ 57448 w 124421"/>
                  <a:gd name="connsiteY23" fmla="*/ 25391 h 102521"/>
                  <a:gd name="connsiteX24" fmla="*/ 48014 w 124421"/>
                  <a:gd name="connsiteY24" fmla="*/ 45583 h 102521"/>
                  <a:gd name="connsiteX25" fmla="*/ 59103 w 124421"/>
                  <a:gd name="connsiteY25" fmla="*/ 62298 h 102521"/>
                  <a:gd name="connsiteX26" fmla="*/ 60758 w 124421"/>
                  <a:gd name="connsiteY26" fmla="*/ 62298 h 10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4421" h="102521">
                    <a:moveTo>
                      <a:pt x="110904" y="101687"/>
                    </a:moveTo>
                    <a:cubicBezTo>
                      <a:pt x="102133" y="104666"/>
                      <a:pt x="97002" y="99370"/>
                      <a:pt x="94520" y="90599"/>
                    </a:cubicBezTo>
                    <a:cubicBezTo>
                      <a:pt x="91541" y="80669"/>
                      <a:pt x="85417" y="77690"/>
                      <a:pt x="75156" y="78517"/>
                    </a:cubicBezTo>
                    <a:cubicBezTo>
                      <a:pt x="63902" y="79510"/>
                      <a:pt x="52483" y="78848"/>
                      <a:pt x="41063" y="78517"/>
                    </a:cubicBezTo>
                    <a:cubicBezTo>
                      <a:pt x="35602" y="78517"/>
                      <a:pt x="31133" y="79179"/>
                      <a:pt x="29975" y="85634"/>
                    </a:cubicBezTo>
                    <a:cubicBezTo>
                      <a:pt x="29809" y="86958"/>
                      <a:pt x="28651" y="88116"/>
                      <a:pt x="28154" y="89275"/>
                    </a:cubicBezTo>
                    <a:cubicBezTo>
                      <a:pt x="26168" y="93081"/>
                      <a:pt x="25837" y="99370"/>
                      <a:pt x="22031" y="100529"/>
                    </a:cubicBezTo>
                    <a:cubicBezTo>
                      <a:pt x="16073" y="102184"/>
                      <a:pt x="9453" y="101853"/>
                      <a:pt x="2998" y="101356"/>
                    </a:cubicBezTo>
                    <a:cubicBezTo>
                      <a:pt x="-2463" y="101025"/>
                      <a:pt x="1012" y="97384"/>
                      <a:pt x="2005" y="95564"/>
                    </a:cubicBezTo>
                    <a:cubicBezTo>
                      <a:pt x="12101" y="74876"/>
                      <a:pt x="22196" y="54354"/>
                      <a:pt x="32292" y="33832"/>
                    </a:cubicBezTo>
                    <a:cubicBezTo>
                      <a:pt x="36926" y="24398"/>
                      <a:pt x="41725" y="15130"/>
                      <a:pt x="46194" y="5531"/>
                    </a:cubicBezTo>
                    <a:cubicBezTo>
                      <a:pt x="47849" y="2056"/>
                      <a:pt x="50000" y="235"/>
                      <a:pt x="53807" y="732"/>
                    </a:cubicBezTo>
                    <a:cubicBezTo>
                      <a:pt x="54303" y="732"/>
                      <a:pt x="54965" y="732"/>
                      <a:pt x="55462" y="732"/>
                    </a:cubicBezTo>
                    <a:cubicBezTo>
                      <a:pt x="71019" y="-2247"/>
                      <a:pt x="79625" y="3876"/>
                      <a:pt x="85914" y="18937"/>
                    </a:cubicBezTo>
                    <a:cubicBezTo>
                      <a:pt x="96506" y="44093"/>
                      <a:pt x="109580" y="68256"/>
                      <a:pt x="121662" y="92750"/>
                    </a:cubicBezTo>
                    <a:cubicBezTo>
                      <a:pt x="125965" y="101356"/>
                      <a:pt x="125965" y="101356"/>
                      <a:pt x="116366" y="101356"/>
                    </a:cubicBezTo>
                    <a:cubicBezTo>
                      <a:pt x="115042" y="101356"/>
                      <a:pt x="113552" y="101356"/>
                      <a:pt x="110904" y="101356"/>
                    </a:cubicBezTo>
                    <a:close/>
                    <a:moveTo>
                      <a:pt x="60923" y="62298"/>
                    </a:moveTo>
                    <a:lnTo>
                      <a:pt x="60923" y="62298"/>
                    </a:lnTo>
                    <a:cubicBezTo>
                      <a:pt x="65888" y="62298"/>
                      <a:pt x="70853" y="62298"/>
                      <a:pt x="75818" y="62298"/>
                    </a:cubicBezTo>
                    <a:cubicBezTo>
                      <a:pt x="79128" y="62298"/>
                      <a:pt x="80287" y="61305"/>
                      <a:pt x="78632" y="57664"/>
                    </a:cubicBezTo>
                    <a:cubicBezTo>
                      <a:pt x="73501" y="46907"/>
                      <a:pt x="68702" y="36149"/>
                      <a:pt x="63737" y="25391"/>
                    </a:cubicBezTo>
                    <a:cubicBezTo>
                      <a:pt x="63075" y="24067"/>
                      <a:pt x="62744" y="21916"/>
                      <a:pt x="60592" y="21916"/>
                    </a:cubicBezTo>
                    <a:cubicBezTo>
                      <a:pt x="58606" y="21916"/>
                      <a:pt x="58110" y="23902"/>
                      <a:pt x="57448" y="25391"/>
                    </a:cubicBezTo>
                    <a:cubicBezTo>
                      <a:pt x="54138" y="32012"/>
                      <a:pt x="50993" y="38797"/>
                      <a:pt x="48014" y="45583"/>
                    </a:cubicBezTo>
                    <a:cubicBezTo>
                      <a:pt x="42938" y="56726"/>
                      <a:pt x="46636" y="62298"/>
                      <a:pt x="59103" y="62298"/>
                    </a:cubicBezTo>
                    <a:cubicBezTo>
                      <a:pt x="59103" y="62298"/>
                      <a:pt x="60261" y="62298"/>
                      <a:pt x="60758" y="62298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ABEEA3E-A1FF-4E94-63C8-D3B87331A7DA}"/>
                  </a:ext>
                </a:extLst>
              </p:cNvPr>
              <p:cNvSpPr/>
              <p:nvPr userDrawn="1"/>
            </p:nvSpPr>
            <p:spPr>
              <a:xfrm>
                <a:off x="1914367" y="1175979"/>
                <a:ext cx="55939" cy="59757"/>
              </a:xfrm>
              <a:custGeom>
                <a:avLst/>
                <a:gdLst>
                  <a:gd name="connsiteX0" fmla="*/ 0 w 55939"/>
                  <a:gd name="connsiteY0" fmla="*/ 29802 h 59757"/>
                  <a:gd name="connsiteX1" fmla="*/ 0 w 55939"/>
                  <a:gd name="connsiteY1" fmla="*/ 5639 h 59757"/>
                  <a:gd name="connsiteX2" fmla="*/ 5792 w 55939"/>
                  <a:gd name="connsiteY2" fmla="*/ 12 h 59757"/>
                  <a:gd name="connsiteX3" fmla="*/ 49154 w 55939"/>
                  <a:gd name="connsiteY3" fmla="*/ 674 h 59757"/>
                  <a:gd name="connsiteX4" fmla="*/ 55608 w 55939"/>
                  <a:gd name="connsiteY4" fmla="*/ 6963 h 59757"/>
                  <a:gd name="connsiteX5" fmla="*/ 55939 w 55939"/>
                  <a:gd name="connsiteY5" fmla="*/ 53634 h 59757"/>
                  <a:gd name="connsiteX6" fmla="*/ 50147 w 55939"/>
                  <a:gd name="connsiteY6" fmla="*/ 59592 h 59757"/>
                  <a:gd name="connsiteX7" fmla="*/ 5958 w 55939"/>
                  <a:gd name="connsiteY7" fmla="*/ 59758 h 59757"/>
                  <a:gd name="connsiteX8" fmla="*/ 166 w 55939"/>
                  <a:gd name="connsiteY8" fmla="*/ 53965 h 59757"/>
                  <a:gd name="connsiteX9" fmla="*/ 166 w 55939"/>
                  <a:gd name="connsiteY9" fmla="*/ 29802 h 59757"/>
                  <a:gd name="connsiteX10" fmla="*/ 166 w 55939"/>
                  <a:gd name="connsiteY10" fmla="*/ 29802 h 59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939" h="59757">
                    <a:moveTo>
                      <a:pt x="0" y="29802"/>
                    </a:moveTo>
                    <a:cubicBezTo>
                      <a:pt x="0" y="21693"/>
                      <a:pt x="0" y="13749"/>
                      <a:pt x="0" y="5639"/>
                    </a:cubicBezTo>
                    <a:cubicBezTo>
                      <a:pt x="0" y="1336"/>
                      <a:pt x="1324" y="-153"/>
                      <a:pt x="5792" y="12"/>
                    </a:cubicBezTo>
                    <a:cubicBezTo>
                      <a:pt x="20191" y="509"/>
                      <a:pt x="34590" y="840"/>
                      <a:pt x="49154" y="674"/>
                    </a:cubicBezTo>
                    <a:cubicBezTo>
                      <a:pt x="53953" y="674"/>
                      <a:pt x="55443" y="2660"/>
                      <a:pt x="55608" y="6963"/>
                    </a:cubicBezTo>
                    <a:cubicBezTo>
                      <a:pt x="55608" y="22520"/>
                      <a:pt x="55608" y="38077"/>
                      <a:pt x="55939" y="53634"/>
                    </a:cubicBezTo>
                    <a:cubicBezTo>
                      <a:pt x="55939" y="57772"/>
                      <a:pt x="54450" y="59592"/>
                      <a:pt x="50147" y="59592"/>
                    </a:cubicBezTo>
                    <a:cubicBezTo>
                      <a:pt x="35417" y="59592"/>
                      <a:pt x="20688" y="59592"/>
                      <a:pt x="5958" y="59758"/>
                    </a:cubicBezTo>
                    <a:cubicBezTo>
                      <a:pt x="1490" y="59758"/>
                      <a:pt x="166" y="58103"/>
                      <a:pt x="166" y="53965"/>
                    </a:cubicBezTo>
                    <a:cubicBezTo>
                      <a:pt x="331" y="45856"/>
                      <a:pt x="166" y="37912"/>
                      <a:pt x="166" y="29802"/>
                    </a:cubicBezTo>
                    <a:cubicBezTo>
                      <a:pt x="166" y="29802"/>
                      <a:pt x="166" y="29802"/>
                      <a:pt x="166" y="298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D2ACEDF-A407-24A0-C742-5F3FE11E7FA3}"/>
                  </a:ext>
                </a:extLst>
              </p:cNvPr>
              <p:cNvSpPr/>
              <p:nvPr userDrawn="1"/>
            </p:nvSpPr>
            <p:spPr>
              <a:xfrm>
                <a:off x="2278279" y="855243"/>
                <a:ext cx="52817" cy="58429"/>
              </a:xfrm>
              <a:custGeom>
                <a:avLst/>
                <a:gdLst>
                  <a:gd name="connsiteX0" fmla="*/ 188 w 52817"/>
                  <a:gd name="connsiteY0" fmla="*/ 28640 h 58429"/>
                  <a:gd name="connsiteX1" fmla="*/ 188 w 52817"/>
                  <a:gd name="connsiteY1" fmla="*/ 6959 h 58429"/>
                  <a:gd name="connsiteX2" fmla="*/ 6477 w 52817"/>
                  <a:gd name="connsiteY2" fmla="*/ 8 h 58429"/>
                  <a:gd name="connsiteX3" fmla="*/ 46363 w 52817"/>
                  <a:gd name="connsiteY3" fmla="*/ 8 h 58429"/>
                  <a:gd name="connsiteX4" fmla="*/ 52818 w 52817"/>
                  <a:gd name="connsiteY4" fmla="*/ 5304 h 58429"/>
                  <a:gd name="connsiteX5" fmla="*/ 52818 w 52817"/>
                  <a:gd name="connsiteY5" fmla="*/ 53630 h 58429"/>
                  <a:gd name="connsiteX6" fmla="*/ 47687 w 52817"/>
                  <a:gd name="connsiteY6" fmla="*/ 58430 h 58429"/>
                  <a:gd name="connsiteX7" fmla="*/ 4326 w 52817"/>
                  <a:gd name="connsiteY7" fmla="*/ 58099 h 58429"/>
                  <a:gd name="connsiteX8" fmla="*/ 23 w 52817"/>
                  <a:gd name="connsiteY8" fmla="*/ 52637 h 58429"/>
                  <a:gd name="connsiteX9" fmla="*/ 23 w 52817"/>
                  <a:gd name="connsiteY9" fmla="*/ 28474 h 58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817" h="58429">
                    <a:moveTo>
                      <a:pt x="188" y="28640"/>
                    </a:moveTo>
                    <a:cubicBezTo>
                      <a:pt x="188" y="21358"/>
                      <a:pt x="354" y="14241"/>
                      <a:pt x="188" y="6959"/>
                    </a:cubicBezTo>
                    <a:cubicBezTo>
                      <a:pt x="23" y="2160"/>
                      <a:pt x="1016" y="-157"/>
                      <a:pt x="6477" y="8"/>
                    </a:cubicBezTo>
                    <a:cubicBezTo>
                      <a:pt x="19717" y="339"/>
                      <a:pt x="33123" y="174"/>
                      <a:pt x="46363" y="8"/>
                    </a:cubicBezTo>
                    <a:cubicBezTo>
                      <a:pt x="50169" y="8"/>
                      <a:pt x="52818" y="505"/>
                      <a:pt x="52818" y="5304"/>
                    </a:cubicBezTo>
                    <a:cubicBezTo>
                      <a:pt x="52818" y="21358"/>
                      <a:pt x="52818" y="37411"/>
                      <a:pt x="52818" y="53630"/>
                    </a:cubicBezTo>
                    <a:cubicBezTo>
                      <a:pt x="52818" y="57602"/>
                      <a:pt x="50831" y="58430"/>
                      <a:pt x="47687" y="58430"/>
                    </a:cubicBezTo>
                    <a:cubicBezTo>
                      <a:pt x="33288" y="58430"/>
                      <a:pt x="18890" y="58099"/>
                      <a:pt x="4326" y="58099"/>
                    </a:cubicBezTo>
                    <a:cubicBezTo>
                      <a:pt x="519" y="58099"/>
                      <a:pt x="-143" y="55947"/>
                      <a:pt x="23" y="52637"/>
                    </a:cubicBezTo>
                    <a:cubicBezTo>
                      <a:pt x="23" y="44528"/>
                      <a:pt x="23" y="36584"/>
                      <a:pt x="23" y="28474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35A2627-0577-B76D-73D4-B0E8ACADEC83}"/>
                  </a:ext>
                </a:extLst>
              </p:cNvPr>
              <p:cNvSpPr/>
              <p:nvPr userDrawn="1"/>
            </p:nvSpPr>
            <p:spPr>
              <a:xfrm>
                <a:off x="1899959" y="1285213"/>
                <a:ext cx="75936" cy="100797"/>
              </a:xfrm>
              <a:custGeom>
                <a:avLst/>
                <a:gdLst>
                  <a:gd name="connsiteX0" fmla="*/ 9 w 75936"/>
                  <a:gd name="connsiteY0" fmla="*/ 50651 h 100797"/>
                  <a:gd name="connsiteX1" fmla="*/ 9 w 75936"/>
                  <a:gd name="connsiteY1" fmla="*/ 8118 h 100797"/>
                  <a:gd name="connsiteX2" fmla="*/ 7787 w 75936"/>
                  <a:gd name="connsiteY2" fmla="*/ 8 h 100797"/>
                  <a:gd name="connsiteX3" fmla="*/ 21855 w 75936"/>
                  <a:gd name="connsiteY3" fmla="*/ 14076 h 100797"/>
                  <a:gd name="connsiteX4" fmla="*/ 21689 w 75936"/>
                  <a:gd name="connsiteY4" fmla="*/ 74814 h 100797"/>
                  <a:gd name="connsiteX5" fmla="*/ 31619 w 75936"/>
                  <a:gd name="connsiteY5" fmla="*/ 84248 h 100797"/>
                  <a:gd name="connsiteX6" fmla="*/ 69188 w 75936"/>
                  <a:gd name="connsiteY6" fmla="*/ 83917 h 100797"/>
                  <a:gd name="connsiteX7" fmla="*/ 75642 w 75936"/>
                  <a:gd name="connsiteY7" fmla="*/ 94674 h 100797"/>
                  <a:gd name="connsiteX8" fmla="*/ 69023 w 75936"/>
                  <a:gd name="connsiteY8" fmla="*/ 100798 h 100797"/>
                  <a:gd name="connsiteX9" fmla="*/ 7291 w 75936"/>
                  <a:gd name="connsiteY9" fmla="*/ 100798 h 100797"/>
                  <a:gd name="connsiteX10" fmla="*/ 9 w 75936"/>
                  <a:gd name="connsiteY10" fmla="*/ 93847 h 100797"/>
                  <a:gd name="connsiteX11" fmla="*/ 9 w 75936"/>
                  <a:gd name="connsiteY11" fmla="*/ 50486 h 100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5936" h="100797">
                    <a:moveTo>
                      <a:pt x="9" y="50651"/>
                    </a:moveTo>
                    <a:cubicBezTo>
                      <a:pt x="9" y="36418"/>
                      <a:pt x="174" y="22351"/>
                      <a:pt x="9" y="8118"/>
                    </a:cubicBezTo>
                    <a:cubicBezTo>
                      <a:pt x="9" y="2160"/>
                      <a:pt x="1167" y="-157"/>
                      <a:pt x="7787" y="8"/>
                    </a:cubicBezTo>
                    <a:cubicBezTo>
                      <a:pt x="21855" y="505"/>
                      <a:pt x="21855" y="8"/>
                      <a:pt x="21855" y="14076"/>
                    </a:cubicBezTo>
                    <a:cubicBezTo>
                      <a:pt x="21855" y="34432"/>
                      <a:pt x="22186" y="54623"/>
                      <a:pt x="21689" y="74814"/>
                    </a:cubicBezTo>
                    <a:cubicBezTo>
                      <a:pt x="21524" y="82924"/>
                      <a:pt x="24337" y="84579"/>
                      <a:pt x="31619" y="84248"/>
                    </a:cubicBezTo>
                    <a:cubicBezTo>
                      <a:pt x="44032" y="83751"/>
                      <a:pt x="56610" y="84413"/>
                      <a:pt x="69188" y="83917"/>
                    </a:cubicBezTo>
                    <a:cubicBezTo>
                      <a:pt x="78953" y="83586"/>
                      <a:pt x="74650" y="90371"/>
                      <a:pt x="75642" y="94674"/>
                    </a:cubicBezTo>
                    <a:cubicBezTo>
                      <a:pt x="76967" y="100467"/>
                      <a:pt x="73657" y="100798"/>
                      <a:pt x="69023" y="100798"/>
                    </a:cubicBezTo>
                    <a:cubicBezTo>
                      <a:pt x="48500" y="100632"/>
                      <a:pt x="27978" y="100632"/>
                      <a:pt x="7291" y="100798"/>
                    </a:cubicBezTo>
                    <a:cubicBezTo>
                      <a:pt x="1995" y="100798"/>
                      <a:pt x="-157" y="99474"/>
                      <a:pt x="9" y="93847"/>
                    </a:cubicBezTo>
                    <a:cubicBezTo>
                      <a:pt x="340" y="79448"/>
                      <a:pt x="9" y="65050"/>
                      <a:pt x="9" y="5048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A41B304-4522-A633-68F8-4C148F330AE3}"/>
                  </a:ext>
                </a:extLst>
              </p:cNvPr>
              <p:cNvSpPr/>
              <p:nvPr userDrawn="1"/>
            </p:nvSpPr>
            <p:spPr>
              <a:xfrm>
                <a:off x="1350991" y="1147691"/>
                <a:ext cx="3653" cy="7447"/>
              </a:xfrm>
              <a:custGeom>
                <a:avLst/>
                <a:gdLst>
                  <a:gd name="connsiteX0" fmla="*/ 3654 w 3653"/>
                  <a:gd name="connsiteY0" fmla="*/ 0 h 7447"/>
                  <a:gd name="connsiteX1" fmla="*/ 509 w 3653"/>
                  <a:gd name="connsiteY1" fmla="*/ 7448 h 7447"/>
                  <a:gd name="connsiteX2" fmla="*/ 3654 w 3653"/>
                  <a:gd name="connsiteY2" fmla="*/ 0 h 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53" h="7447">
                    <a:moveTo>
                      <a:pt x="3654" y="0"/>
                    </a:moveTo>
                    <a:cubicBezTo>
                      <a:pt x="3323" y="2814"/>
                      <a:pt x="3323" y="5793"/>
                      <a:pt x="509" y="7448"/>
                    </a:cubicBezTo>
                    <a:cubicBezTo>
                      <a:pt x="-318" y="4138"/>
                      <a:pt x="-649" y="1158"/>
                      <a:pt x="3654" y="0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</p:grpSp>
        <p:pic>
          <p:nvPicPr>
            <p:cNvPr id="11" name="Picture 10" descr="A blue and black logo&#10;&#10;Description automatically generated">
              <a:extLst>
                <a:ext uri="{FF2B5EF4-FFF2-40B4-BE49-F238E27FC236}">
                  <a16:creationId xmlns:a16="http://schemas.microsoft.com/office/drawing/2014/main" id="{A29913AF-B7DF-C852-17B7-A0F8142E49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02" y="6051353"/>
              <a:ext cx="1045299" cy="516751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F7F974E-E5E5-5A8B-CF01-235D5C9FBF7C}"/>
                </a:ext>
              </a:extLst>
            </p:cNvPr>
            <p:cNvCxnSpPr/>
            <p:nvPr userDrawn="1"/>
          </p:nvCxnSpPr>
          <p:spPr>
            <a:xfrm>
              <a:off x="1625601" y="6125028"/>
              <a:ext cx="0" cy="36960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9399" y="3361738"/>
            <a:ext cx="5647690" cy="779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a basic classification model</a:t>
            </a:r>
            <a:endParaRPr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17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3: </a:t>
            </a:r>
            <a:r>
              <a:rPr sz="17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 TF-IDF and its implementations</a:t>
            </a:r>
            <a:endParaRPr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B230B3-D7B9-1870-5B02-F09CA11EB50D}"/>
              </a:ext>
            </a:extLst>
          </p:cNvPr>
          <p:cNvGrpSpPr/>
          <p:nvPr/>
        </p:nvGrpSpPr>
        <p:grpSpPr>
          <a:xfrm>
            <a:off x="304800" y="4572000"/>
            <a:ext cx="1783282" cy="370569"/>
            <a:chOff x="478702" y="6051353"/>
            <a:chExt cx="2486753" cy="51675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4DF72FD-195B-A462-1C5D-E87CB72B2739}"/>
                </a:ext>
              </a:extLst>
            </p:cNvPr>
            <p:cNvSpPr/>
            <p:nvPr/>
          </p:nvSpPr>
          <p:spPr>
            <a:xfrm>
              <a:off x="1828801" y="6107800"/>
              <a:ext cx="342419" cy="342419"/>
            </a:xfrm>
            <a:prstGeom prst="ellipse">
              <a:avLst/>
            </a:prstGeom>
            <a:solidFill>
              <a:srgbClr val="FF5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kern="0"/>
              </a:defPPr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910EB88-EE34-CE97-A946-1DC92D639D8A}"/>
                </a:ext>
              </a:extLst>
            </p:cNvPr>
            <p:cNvSpPr/>
            <p:nvPr/>
          </p:nvSpPr>
          <p:spPr>
            <a:xfrm>
              <a:off x="1901064" y="6180213"/>
              <a:ext cx="197893" cy="197594"/>
            </a:xfrm>
            <a:custGeom>
              <a:avLst/>
              <a:gdLst>
                <a:gd name="connsiteX0" fmla="*/ 232866 w 463300"/>
                <a:gd name="connsiteY0" fmla="*/ 166 h 462601"/>
                <a:gd name="connsiteX1" fmla="*/ 452981 w 463300"/>
                <a:gd name="connsiteY1" fmla="*/ 0 h 462601"/>
                <a:gd name="connsiteX2" fmla="*/ 463242 w 463300"/>
                <a:gd name="connsiteY2" fmla="*/ 10261 h 462601"/>
                <a:gd name="connsiteX3" fmla="*/ 460263 w 463300"/>
                <a:gd name="connsiteY3" fmla="*/ 93508 h 462601"/>
                <a:gd name="connsiteX4" fmla="*/ 405648 w 463300"/>
                <a:gd name="connsiteY4" fmla="*/ 218295 h 462601"/>
                <a:gd name="connsiteX5" fmla="*/ 368411 w 463300"/>
                <a:gd name="connsiteY5" fmla="*/ 252388 h 462601"/>
                <a:gd name="connsiteX6" fmla="*/ 368411 w 463300"/>
                <a:gd name="connsiteY6" fmla="*/ 260828 h 462601"/>
                <a:gd name="connsiteX7" fmla="*/ 450995 w 463300"/>
                <a:gd name="connsiteY7" fmla="*/ 376513 h 462601"/>
                <a:gd name="connsiteX8" fmla="*/ 462746 w 463300"/>
                <a:gd name="connsiteY8" fmla="*/ 455291 h 462601"/>
                <a:gd name="connsiteX9" fmla="*/ 455464 w 463300"/>
                <a:gd name="connsiteY9" fmla="*/ 462573 h 462601"/>
                <a:gd name="connsiteX10" fmla="*/ 393732 w 463300"/>
                <a:gd name="connsiteY10" fmla="*/ 462573 h 462601"/>
                <a:gd name="connsiteX11" fmla="*/ 385788 w 463300"/>
                <a:gd name="connsiteY11" fmla="*/ 454133 h 462601"/>
                <a:gd name="connsiteX12" fmla="*/ 365763 w 463300"/>
                <a:gd name="connsiteY12" fmla="*/ 372541 h 462601"/>
                <a:gd name="connsiteX13" fmla="*/ 262656 w 463300"/>
                <a:gd name="connsiteY13" fmla="*/ 297901 h 462601"/>
                <a:gd name="connsiteX14" fmla="*/ 176430 w 463300"/>
                <a:gd name="connsiteY14" fmla="*/ 304024 h 462601"/>
                <a:gd name="connsiteX15" fmla="*/ 85902 w 463300"/>
                <a:gd name="connsiteY15" fmla="*/ 398194 h 462601"/>
                <a:gd name="connsiteX16" fmla="*/ 76799 w 463300"/>
                <a:gd name="connsiteY16" fmla="*/ 451981 h 462601"/>
                <a:gd name="connsiteX17" fmla="*/ 65711 w 463300"/>
                <a:gd name="connsiteY17" fmla="*/ 462573 h 462601"/>
                <a:gd name="connsiteX18" fmla="*/ 8944 w 463300"/>
                <a:gd name="connsiteY18" fmla="*/ 462573 h 462601"/>
                <a:gd name="connsiteX19" fmla="*/ 7 w 463300"/>
                <a:gd name="connsiteY19" fmla="*/ 454133 h 462601"/>
                <a:gd name="connsiteX20" fmla="*/ 95004 w 463300"/>
                <a:gd name="connsiteY20" fmla="*/ 260994 h 462601"/>
                <a:gd name="connsiteX21" fmla="*/ 223432 w 463300"/>
                <a:gd name="connsiteY21" fmla="*/ 218791 h 462601"/>
                <a:gd name="connsiteX22" fmla="*/ 315616 w 463300"/>
                <a:gd name="connsiteY22" fmla="*/ 195125 h 462601"/>
                <a:gd name="connsiteX23" fmla="*/ 379334 w 463300"/>
                <a:gd name="connsiteY23" fmla="*/ 105920 h 462601"/>
                <a:gd name="connsiteX24" fmla="*/ 385457 w 463300"/>
                <a:gd name="connsiteY24" fmla="*/ 76627 h 462601"/>
                <a:gd name="connsiteX25" fmla="*/ 376686 w 463300"/>
                <a:gd name="connsiteY25" fmla="*/ 66862 h 462601"/>
                <a:gd name="connsiteX26" fmla="*/ 208206 w 463300"/>
                <a:gd name="connsiteY26" fmla="*/ 66862 h 462601"/>
                <a:gd name="connsiteX27" fmla="*/ 14736 w 463300"/>
                <a:gd name="connsiteY27" fmla="*/ 66862 h 462601"/>
                <a:gd name="connsiteX28" fmla="*/ 2489 w 463300"/>
                <a:gd name="connsiteY28" fmla="*/ 54781 h 462601"/>
                <a:gd name="connsiteX29" fmla="*/ 2489 w 463300"/>
                <a:gd name="connsiteY29" fmla="*/ 9765 h 462601"/>
                <a:gd name="connsiteX30" fmla="*/ 12585 w 463300"/>
                <a:gd name="connsiteY30" fmla="*/ 0 h 462601"/>
                <a:gd name="connsiteX31" fmla="*/ 232700 w 463300"/>
                <a:gd name="connsiteY31" fmla="*/ 0 h 46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3300" h="462601">
                  <a:moveTo>
                    <a:pt x="232866" y="166"/>
                  </a:moveTo>
                  <a:cubicBezTo>
                    <a:pt x="306183" y="166"/>
                    <a:pt x="379665" y="166"/>
                    <a:pt x="452981" y="0"/>
                  </a:cubicBezTo>
                  <a:cubicBezTo>
                    <a:pt x="461091" y="0"/>
                    <a:pt x="463739" y="2152"/>
                    <a:pt x="463242" y="10261"/>
                  </a:cubicBezTo>
                  <a:cubicBezTo>
                    <a:pt x="461753" y="37900"/>
                    <a:pt x="464235" y="65704"/>
                    <a:pt x="460263" y="93508"/>
                  </a:cubicBezTo>
                  <a:cubicBezTo>
                    <a:pt x="453643" y="140344"/>
                    <a:pt x="435935" y="181885"/>
                    <a:pt x="405648" y="218295"/>
                  </a:cubicBezTo>
                  <a:cubicBezTo>
                    <a:pt x="394725" y="231369"/>
                    <a:pt x="382147" y="242623"/>
                    <a:pt x="368411" y="252388"/>
                  </a:cubicBezTo>
                  <a:cubicBezTo>
                    <a:pt x="363777" y="255698"/>
                    <a:pt x="363611" y="257353"/>
                    <a:pt x="368411" y="260828"/>
                  </a:cubicBezTo>
                  <a:cubicBezTo>
                    <a:pt x="408627" y="290288"/>
                    <a:pt x="435935" y="329180"/>
                    <a:pt x="450995" y="376513"/>
                  </a:cubicBezTo>
                  <a:cubicBezTo>
                    <a:pt x="459105" y="402166"/>
                    <a:pt x="462415" y="428480"/>
                    <a:pt x="462746" y="455291"/>
                  </a:cubicBezTo>
                  <a:cubicBezTo>
                    <a:pt x="462746" y="460753"/>
                    <a:pt x="460760" y="462573"/>
                    <a:pt x="455464" y="462573"/>
                  </a:cubicBezTo>
                  <a:cubicBezTo>
                    <a:pt x="434942" y="462408"/>
                    <a:pt x="414254" y="462242"/>
                    <a:pt x="393732" y="462573"/>
                  </a:cubicBezTo>
                  <a:cubicBezTo>
                    <a:pt x="387278" y="462573"/>
                    <a:pt x="385954" y="459925"/>
                    <a:pt x="385788" y="454133"/>
                  </a:cubicBezTo>
                  <a:cubicBezTo>
                    <a:pt x="385457" y="425501"/>
                    <a:pt x="379334" y="398028"/>
                    <a:pt x="365763" y="372541"/>
                  </a:cubicBezTo>
                  <a:cubicBezTo>
                    <a:pt x="343586" y="331001"/>
                    <a:pt x="308831" y="306341"/>
                    <a:pt x="262656" y="297901"/>
                  </a:cubicBezTo>
                  <a:cubicBezTo>
                    <a:pt x="233362" y="292439"/>
                    <a:pt x="204565" y="293929"/>
                    <a:pt x="176430" y="304024"/>
                  </a:cubicBezTo>
                  <a:cubicBezTo>
                    <a:pt x="130918" y="320574"/>
                    <a:pt x="101459" y="353012"/>
                    <a:pt x="85902" y="398194"/>
                  </a:cubicBezTo>
                  <a:cubicBezTo>
                    <a:pt x="79944" y="415571"/>
                    <a:pt x="76468" y="433611"/>
                    <a:pt x="76799" y="451981"/>
                  </a:cubicBezTo>
                  <a:cubicBezTo>
                    <a:pt x="76799" y="460422"/>
                    <a:pt x="73986" y="462904"/>
                    <a:pt x="65711" y="462573"/>
                  </a:cubicBezTo>
                  <a:cubicBezTo>
                    <a:pt x="46843" y="461911"/>
                    <a:pt x="27976" y="462242"/>
                    <a:pt x="8944" y="462573"/>
                  </a:cubicBezTo>
                  <a:cubicBezTo>
                    <a:pt x="2655" y="462573"/>
                    <a:pt x="-159" y="460918"/>
                    <a:pt x="7" y="454133"/>
                  </a:cubicBezTo>
                  <a:cubicBezTo>
                    <a:pt x="1827" y="375024"/>
                    <a:pt x="30128" y="308824"/>
                    <a:pt x="95004" y="260994"/>
                  </a:cubicBezTo>
                  <a:cubicBezTo>
                    <a:pt x="133069" y="232859"/>
                    <a:pt x="176430" y="219453"/>
                    <a:pt x="223432" y="218791"/>
                  </a:cubicBezTo>
                  <a:cubicBezTo>
                    <a:pt x="256367" y="218295"/>
                    <a:pt x="287481" y="213164"/>
                    <a:pt x="315616" y="195125"/>
                  </a:cubicBezTo>
                  <a:cubicBezTo>
                    <a:pt x="348716" y="173941"/>
                    <a:pt x="368907" y="143323"/>
                    <a:pt x="379334" y="105920"/>
                  </a:cubicBezTo>
                  <a:cubicBezTo>
                    <a:pt x="381982" y="96321"/>
                    <a:pt x="383471" y="86391"/>
                    <a:pt x="385457" y="76627"/>
                  </a:cubicBezTo>
                  <a:cubicBezTo>
                    <a:pt x="386947" y="69179"/>
                    <a:pt x="384133" y="66862"/>
                    <a:pt x="376686" y="66862"/>
                  </a:cubicBezTo>
                  <a:cubicBezTo>
                    <a:pt x="320581" y="67028"/>
                    <a:pt x="264311" y="66862"/>
                    <a:pt x="208206" y="66862"/>
                  </a:cubicBezTo>
                  <a:cubicBezTo>
                    <a:pt x="143661" y="66862"/>
                    <a:pt x="79282" y="66862"/>
                    <a:pt x="14736" y="66862"/>
                  </a:cubicBezTo>
                  <a:cubicBezTo>
                    <a:pt x="6572" y="66862"/>
                    <a:pt x="2489" y="62835"/>
                    <a:pt x="2489" y="54781"/>
                  </a:cubicBezTo>
                  <a:cubicBezTo>
                    <a:pt x="2489" y="39720"/>
                    <a:pt x="3151" y="24660"/>
                    <a:pt x="2489" y="9765"/>
                  </a:cubicBezTo>
                  <a:cubicBezTo>
                    <a:pt x="2158" y="1655"/>
                    <a:pt x="5137" y="0"/>
                    <a:pt x="12585" y="0"/>
                  </a:cubicBezTo>
                  <a:cubicBezTo>
                    <a:pt x="85902" y="166"/>
                    <a:pt x="159384" y="0"/>
                    <a:pt x="232700" y="0"/>
                  </a:cubicBezTo>
                  <a:close/>
                </a:path>
              </a:pathLst>
            </a:custGeom>
            <a:solidFill>
              <a:schemeClr val="bg1"/>
            </a:solidFill>
            <a:ln w="165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kern="0"/>
              </a:defPPr>
            </a:lstStyle>
            <a:p>
              <a:endParaRPr lang="en-US" sz="240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1AD534D-1783-B1C3-CBC1-823636E197C0}"/>
                </a:ext>
              </a:extLst>
            </p:cNvPr>
            <p:cNvGrpSpPr/>
            <p:nvPr/>
          </p:nvGrpSpPr>
          <p:grpSpPr>
            <a:xfrm>
              <a:off x="2207224" y="6126167"/>
              <a:ext cx="758231" cy="305659"/>
              <a:chOff x="1007746" y="855243"/>
              <a:chExt cx="1324177" cy="533817"/>
            </a:xfrm>
            <a:solidFill>
              <a:schemeClr val="bg1"/>
            </a:soli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F7F3F7B6-EB25-9F0C-7509-EEB13BDF400F}"/>
                  </a:ext>
                </a:extLst>
              </p:cNvPr>
              <p:cNvSpPr/>
              <p:nvPr/>
            </p:nvSpPr>
            <p:spPr>
              <a:xfrm>
                <a:off x="1987331" y="963654"/>
                <a:ext cx="251346" cy="277827"/>
              </a:xfrm>
              <a:custGeom>
                <a:avLst/>
                <a:gdLst>
                  <a:gd name="connsiteX0" fmla="*/ 133249 w 251346"/>
                  <a:gd name="connsiteY0" fmla="*/ 0 h 277827"/>
                  <a:gd name="connsiteX1" fmla="*/ 244134 w 251346"/>
                  <a:gd name="connsiteY1" fmla="*/ 0 h 277827"/>
                  <a:gd name="connsiteX2" fmla="*/ 251251 w 251346"/>
                  <a:gd name="connsiteY2" fmla="*/ 6951 h 277827"/>
                  <a:gd name="connsiteX3" fmla="*/ 250920 w 251346"/>
                  <a:gd name="connsiteY3" fmla="*/ 170300 h 277827"/>
                  <a:gd name="connsiteX4" fmla="*/ 152447 w 251346"/>
                  <a:gd name="connsiteY4" fmla="*/ 275889 h 277827"/>
                  <a:gd name="connsiteX5" fmla="*/ 63243 w 251346"/>
                  <a:gd name="connsiteY5" fmla="*/ 266456 h 277827"/>
                  <a:gd name="connsiteX6" fmla="*/ 21 w 251346"/>
                  <a:gd name="connsiteY6" fmla="*/ 168645 h 277827"/>
                  <a:gd name="connsiteX7" fmla="*/ 75324 w 251346"/>
                  <a:gd name="connsiteY7" fmla="*/ 78778 h 277827"/>
                  <a:gd name="connsiteX8" fmla="*/ 158074 w 251346"/>
                  <a:gd name="connsiteY8" fmla="*/ 72324 h 277827"/>
                  <a:gd name="connsiteX9" fmla="*/ 195643 w 251346"/>
                  <a:gd name="connsiteY9" fmla="*/ 72324 h 277827"/>
                  <a:gd name="connsiteX10" fmla="*/ 202759 w 251346"/>
                  <a:gd name="connsiteY10" fmla="*/ 65042 h 277827"/>
                  <a:gd name="connsiteX11" fmla="*/ 183727 w 251346"/>
                  <a:gd name="connsiteY11" fmla="*/ 45678 h 277827"/>
                  <a:gd name="connsiteX12" fmla="*/ 24515 w 251346"/>
                  <a:gd name="connsiteY12" fmla="*/ 45844 h 277827"/>
                  <a:gd name="connsiteX13" fmla="*/ 15413 w 251346"/>
                  <a:gd name="connsiteY13" fmla="*/ 36576 h 277827"/>
                  <a:gd name="connsiteX14" fmla="*/ 15413 w 251346"/>
                  <a:gd name="connsiteY14" fmla="*/ 8275 h 277827"/>
                  <a:gd name="connsiteX15" fmla="*/ 23357 w 251346"/>
                  <a:gd name="connsiteY15" fmla="*/ 165 h 277827"/>
                  <a:gd name="connsiteX16" fmla="*/ 133415 w 251346"/>
                  <a:gd name="connsiteY16" fmla="*/ 331 h 277827"/>
                  <a:gd name="connsiteX17" fmla="*/ 133415 w 251346"/>
                  <a:gd name="connsiteY17" fmla="*/ 331 h 277827"/>
                  <a:gd name="connsiteX18" fmla="*/ 202594 w 251346"/>
                  <a:gd name="connsiteY18" fmla="*/ 146302 h 277827"/>
                  <a:gd name="connsiteX19" fmla="*/ 202594 w 251346"/>
                  <a:gd name="connsiteY19" fmla="*/ 123132 h 277827"/>
                  <a:gd name="connsiteX20" fmla="*/ 195312 w 251346"/>
                  <a:gd name="connsiteY20" fmla="*/ 116016 h 277827"/>
                  <a:gd name="connsiteX21" fmla="*/ 121995 w 251346"/>
                  <a:gd name="connsiteY21" fmla="*/ 116347 h 277827"/>
                  <a:gd name="connsiteX22" fmla="*/ 86744 w 251346"/>
                  <a:gd name="connsiteY22" fmla="*/ 122139 h 277827"/>
                  <a:gd name="connsiteX23" fmla="*/ 48844 w 251346"/>
                  <a:gd name="connsiteY23" fmla="*/ 164838 h 277827"/>
                  <a:gd name="connsiteX24" fmla="*/ 72345 w 251346"/>
                  <a:gd name="connsiteY24" fmla="*/ 216143 h 277827"/>
                  <a:gd name="connsiteX25" fmla="*/ 156916 w 251346"/>
                  <a:gd name="connsiteY25" fmla="*/ 226404 h 277827"/>
                  <a:gd name="connsiteX26" fmla="*/ 199449 w 251346"/>
                  <a:gd name="connsiteY26" fmla="*/ 184533 h 277827"/>
                  <a:gd name="connsiteX27" fmla="*/ 202594 w 251346"/>
                  <a:gd name="connsiteY27" fmla="*/ 146302 h 277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51346" h="277827">
                    <a:moveTo>
                      <a:pt x="133249" y="0"/>
                    </a:moveTo>
                    <a:cubicBezTo>
                      <a:pt x="170156" y="0"/>
                      <a:pt x="207228" y="0"/>
                      <a:pt x="244134" y="0"/>
                    </a:cubicBezTo>
                    <a:cubicBezTo>
                      <a:pt x="249596" y="0"/>
                      <a:pt x="251251" y="1489"/>
                      <a:pt x="251251" y="6951"/>
                    </a:cubicBezTo>
                    <a:cubicBezTo>
                      <a:pt x="251085" y="61401"/>
                      <a:pt x="251747" y="115850"/>
                      <a:pt x="250920" y="170300"/>
                    </a:cubicBezTo>
                    <a:cubicBezTo>
                      <a:pt x="249927" y="228887"/>
                      <a:pt x="209214" y="268442"/>
                      <a:pt x="152447" y="275889"/>
                    </a:cubicBezTo>
                    <a:cubicBezTo>
                      <a:pt x="121995" y="279861"/>
                      <a:pt x="92205" y="278206"/>
                      <a:pt x="63243" y="266456"/>
                    </a:cubicBezTo>
                    <a:cubicBezTo>
                      <a:pt x="22364" y="249740"/>
                      <a:pt x="-806" y="213164"/>
                      <a:pt x="21" y="168645"/>
                    </a:cubicBezTo>
                    <a:cubicBezTo>
                      <a:pt x="1014" y="118995"/>
                      <a:pt x="34942" y="89370"/>
                      <a:pt x="75324" y="78778"/>
                    </a:cubicBezTo>
                    <a:cubicBezTo>
                      <a:pt x="102632" y="71662"/>
                      <a:pt x="130270" y="72324"/>
                      <a:pt x="158074" y="72324"/>
                    </a:cubicBezTo>
                    <a:cubicBezTo>
                      <a:pt x="170652" y="72324"/>
                      <a:pt x="183065" y="72158"/>
                      <a:pt x="195643" y="72324"/>
                    </a:cubicBezTo>
                    <a:cubicBezTo>
                      <a:pt x="201270" y="72489"/>
                      <a:pt x="202594" y="70338"/>
                      <a:pt x="202759" y="65042"/>
                    </a:cubicBezTo>
                    <a:cubicBezTo>
                      <a:pt x="203090" y="45678"/>
                      <a:pt x="203256" y="45678"/>
                      <a:pt x="183727" y="45678"/>
                    </a:cubicBezTo>
                    <a:cubicBezTo>
                      <a:pt x="130601" y="45678"/>
                      <a:pt x="77476" y="45678"/>
                      <a:pt x="24515" y="45844"/>
                    </a:cubicBezTo>
                    <a:cubicBezTo>
                      <a:pt x="17068" y="45844"/>
                      <a:pt x="14751" y="44023"/>
                      <a:pt x="15413" y="36576"/>
                    </a:cubicBezTo>
                    <a:cubicBezTo>
                      <a:pt x="16075" y="27142"/>
                      <a:pt x="15744" y="17709"/>
                      <a:pt x="15413" y="8275"/>
                    </a:cubicBezTo>
                    <a:cubicBezTo>
                      <a:pt x="15247" y="2482"/>
                      <a:pt x="16571" y="0"/>
                      <a:pt x="23357" y="165"/>
                    </a:cubicBezTo>
                    <a:cubicBezTo>
                      <a:pt x="60098" y="496"/>
                      <a:pt x="96674" y="331"/>
                      <a:pt x="133415" y="331"/>
                    </a:cubicBezTo>
                    <a:lnTo>
                      <a:pt x="133415" y="331"/>
                    </a:lnTo>
                    <a:close/>
                    <a:moveTo>
                      <a:pt x="202594" y="146302"/>
                    </a:moveTo>
                    <a:cubicBezTo>
                      <a:pt x="202594" y="137696"/>
                      <a:pt x="202428" y="130414"/>
                      <a:pt x="202594" y="123132"/>
                    </a:cubicBezTo>
                    <a:cubicBezTo>
                      <a:pt x="202925" y="117671"/>
                      <a:pt x="200608" y="115850"/>
                      <a:pt x="195312" y="116016"/>
                    </a:cubicBezTo>
                    <a:cubicBezTo>
                      <a:pt x="170818" y="116181"/>
                      <a:pt x="146489" y="116016"/>
                      <a:pt x="121995" y="116347"/>
                    </a:cubicBezTo>
                    <a:cubicBezTo>
                      <a:pt x="110079" y="116347"/>
                      <a:pt x="98163" y="118167"/>
                      <a:pt x="86744" y="122139"/>
                    </a:cubicBezTo>
                    <a:cubicBezTo>
                      <a:pt x="66056" y="129256"/>
                      <a:pt x="51823" y="142165"/>
                      <a:pt x="48844" y="164838"/>
                    </a:cubicBezTo>
                    <a:cubicBezTo>
                      <a:pt x="45865" y="186684"/>
                      <a:pt x="54140" y="204227"/>
                      <a:pt x="72345" y="216143"/>
                    </a:cubicBezTo>
                    <a:cubicBezTo>
                      <a:pt x="98660" y="233521"/>
                      <a:pt x="127457" y="234845"/>
                      <a:pt x="156916" y="226404"/>
                    </a:cubicBezTo>
                    <a:cubicBezTo>
                      <a:pt x="178265" y="220281"/>
                      <a:pt x="192664" y="205717"/>
                      <a:pt x="199449" y="184533"/>
                    </a:cubicBezTo>
                    <a:cubicBezTo>
                      <a:pt x="203587" y="171789"/>
                      <a:pt x="202759" y="158218"/>
                      <a:pt x="202594" y="1463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83BD96D1-368C-0C84-7DDB-31E3FC790098}"/>
                  </a:ext>
                </a:extLst>
              </p:cNvPr>
              <p:cNvSpPr/>
              <p:nvPr/>
            </p:nvSpPr>
            <p:spPr>
              <a:xfrm>
                <a:off x="1155797" y="963489"/>
                <a:ext cx="251609" cy="277694"/>
              </a:xfrm>
              <a:custGeom>
                <a:avLst/>
                <a:gdLst>
                  <a:gd name="connsiteX0" fmla="*/ 4881 w 251609"/>
                  <a:gd name="connsiteY0" fmla="*/ 45182 h 277694"/>
                  <a:gd name="connsiteX1" fmla="*/ 4881 w 251609"/>
                  <a:gd name="connsiteY1" fmla="*/ 6786 h 277694"/>
                  <a:gd name="connsiteX2" fmla="*/ 11335 w 251609"/>
                  <a:gd name="connsiteY2" fmla="*/ 0 h 277694"/>
                  <a:gd name="connsiteX3" fmla="*/ 244029 w 251609"/>
                  <a:gd name="connsiteY3" fmla="*/ 0 h 277694"/>
                  <a:gd name="connsiteX4" fmla="*/ 251477 w 251609"/>
                  <a:gd name="connsiteY4" fmla="*/ 7117 h 277694"/>
                  <a:gd name="connsiteX5" fmla="*/ 250980 w 251609"/>
                  <a:gd name="connsiteY5" fmla="*/ 170465 h 277694"/>
                  <a:gd name="connsiteX6" fmla="*/ 152176 w 251609"/>
                  <a:gd name="connsiteY6" fmla="*/ 276055 h 277694"/>
                  <a:gd name="connsiteX7" fmla="*/ 62310 w 251609"/>
                  <a:gd name="connsiteY7" fmla="*/ 266125 h 277694"/>
                  <a:gd name="connsiteX8" fmla="*/ 578 w 251609"/>
                  <a:gd name="connsiteY8" fmla="*/ 163514 h 277694"/>
                  <a:gd name="connsiteX9" fmla="*/ 75053 w 251609"/>
                  <a:gd name="connsiteY9" fmla="*/ 78282 h 277694"/>
                  <a:gd name="connsiteX10" fmla="*/ 117587 w 251609"/>
                  <a:gd name="connsiteY10" fmla="*/ 71331 h 277694"/>
                  <a:gd name="connsiteX11" fmla="*/ 126193 w 251609"/>
                  <a:gd name="connsiteY11" fmla="*/ 79275 h 277694"/>
                  <a:gd name="connsiteX12" fmla="*/ 126193 w 251609"/>
                  <a:gd name="connsiteY12" fmla="*/ 106748 h 277694"/>
                  <a:gd name="connsiteX13" fmla="*/ 116759 w 251609"/>
                  <a:gd name="connsiteY13" fmla="*/ 117009 h 277694"/>
                  <a:gd name="connsiteX14" fmla="*/ 74557 w 251609"/>
                  <a:gd name="connsiteY14" fmla="*/ 127766 h 277694"/>
                  <a:gd name="connsiteX15" fmla="*/ 69592 w 251609"/>
                  <a:gd name="connsiteY15" fmla="*/ 214654 h 277694"/>
                  <a:gd name="connsiteX16" fmla="*/ 177001 w 251609"/>
                  <a:gd name="connsiteY16" fmla="*/ 216143 h 277694"/>
                  <a:gd name="connsiteX17" fmla="*/ 196034 w 251609"/>
                  <a:gd name="connsiteY17" fmla="*/ 191649 h 277694"/>
                  <a:gd name="connsiteX18" fmla="*/ 199178 w 251609"/>
                  <a:gd name="connsiteY18" fmla="*/ 184202 h 277694"/>
                  <a:gd name="connsiteX19" fmla="*/ 199178 w 251609"/>
                  <a:gd name="connsiteY19" fmla="*/ 184202 h 277694"/>
                  <a:gd name="connsiteX20" fmla="*/ 202654 w 251609"/>
                  <a:gd name="connsiteY20" fmla="*/ 164011 h 277694"/>
                  <a:gd name="connsiteX21" fmla="*/ 202819 w 251609"/>
                  <a:gd name="connsiteY21" fmla="*/ 53126 h 277694"/>
                  <a:gd name="connsiteX22" fmla="*/ 194544 w 251609"/>
                  <a:gd name="connsiteY22" fmla="*/ 45513 h 277694"/>
                  <a:gd name="connsiteX23" fmla="*/ 71909 w 251609"/>
                  <a:gd name="connsiteY23" fmla="*/ 45513 h 277694"/>
                  <a:gd name="connsiteX24" fmla="*/ 5212 w 251609"/>
                  <a:gd name="connsiteY24" fmla="*/ 45182 h 27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609" h="277694">
                    <a:moveTo>
                      <a:pt x="4881" y="45182"/>
                    </a:moveTo>
                    <a:cubicBezTo>
                      <a:pt x="4881" y="32438"/>
                      <a:pt x="5047" y="19695"/>
                      <a:pt x="4881" y="6786"/>
                    </a:cubicBezTo>
                    <a:cubicBezTo>
                      <a:pt x="4881" y="1821"/>
                      <a:pt x="5874" y="0"/>
                      <a:pt x="11335" y="0"/>
                    </a:cubicBezTo>
                    <a:cubicBezTo>
                      <a:pt x="88955" y="0"/>
                      <a:pt x="166409" y="0"/>
                      <a:pt x="244029" y="0"/>
                    </a:cubicBezTo>
                    <a:cubicBezTo>
                      <a:pt x="249325" y="0"/>
                      <a:pt x="251477" y="1490"/>
                      <a:pt x="251477" y="7117"/>
                    </a:cubicBezTo>
                    <a:cubicBezTo>
                      <a:pt x="251311" y="61566"/>
                      <a:pt x="252139" y="116016"/>
                      <a:pt x="250980" y="170465"/>
                    </a:cubicBezTo>
                    <a:cubicBezTo>
                      <a:pt x="249656" y="228059"/>
                      <a:pt x="209605" y="269435"/>
                      <a:pt x="152176" y="276055"/>
                    </a:cubicBezTo>
                    <a:cubicBezTo>
                      <a:pt x="121393" y="279530"/>
                      <a:pt x="91438" y="278041"/>
                      <a:pt x="62310" y="266125"/>
                    </a:cubicBezTo>
                    <a:cubicBezTo>
                      <a:pt x="21266" y="249409"/>
                      <a:pt x="-4222" y="207868"/>
                      <a:pt x="578" y="163514"/>
                    </a:cubicBezTo>
                    <a:cubicBezTo>
                      <a:pt x="5212" y="120319"/>
                      <a:pt x="32851" y="89205"/>
                      <a:pt x="75053" y="78282"/>
                    </a:cubicBezTo>
                    <a:cubicBezTo>
                      <a:pt x="89121" y="74641"/>
                      <a:pt x="103023" y="71827"/>
                      <a:pt x="117587" y="71331"/>
                    </a:cubicBezTo>
                    <a:cubicBezTo>
                      <a:pt x="123876" y="71165"/>
                      <a:pt x="126689" y="71993"/>
                      <a:pt x="126193" y="79275"/>
                    </a:cubicBezTo>
                    <a:cubicBezTo>
                      <a:pt x="125531" y="88377"/>
                      <a:pt x="125531" y="97645"/>
                      <a:pt x="126193" y="106748"/>
                    </a:cubicBezTo>
                    <a:cubicBezTo>
                      <a:pt x="126689" y="114030"/>
                      <a:pt x="124538" y="116843"/>
                      <a:pt x="116759" y="117009"/>
                    </a:cubicBezTo>
                    <a:cubicBezTo>
                      <a:pt x="102030" y="117505"/>
                      <a:pt x="87962" y="120815"/>
                      <a:pt x="74557" y="127766"/>
                    </a:cubicBezTo>
                    <a:cubicBezTo>
                      <a:pt x="42781" y="144316"/>
                      <a:pt x="38643" y="190822"/>
                      <a:pt x="69592" y="214654"/>
                    </a:cubicBezTo>
                    <a:cubicBezTo>
                      <a:pt x="97561" y="236169"/>
                      <a:pt x="148535" y="236996"/>
                      <a:pt x="177001" y="216143"/>
                    </a:cubicBezTo>
                    <a:cubicBezTo>
                      <a:pt x="185607" y="209854"/>
                      <a:pt x="192724" y="202241"/>
                      <a:pt x="196034" y="191649"/>
                    </a:cubicBezTo>
                    <a:cubicBezTo>
                      <a:pt x="198847" y="189829"/>
                      <a:pt x="198682" y="186850"/>
                      <a:pt x="199178" y="184202"/>
                    </a:cubicBezTo>
                    <a:cubicBezTo>
                      <a:pt x="199178" y="184202"/>
                      <a:pt x="199178" y="184202"/>
                      <a:pt x="199178" y="184202"/>
                    </a:cubicBezTo>
                    <a:cubicBezTo>
                      <a:pt x="202985" y="177913"/>
                      <a:pt x="202654" y="170796"/>
                      <a:pt x="202654" y="164011"/>
                    </a:cubicBezTo>
                    <a:cubicBezTo>
                      <a:pt x="202819" y="127104"/>
                      <a:pt x="202654" y="90032"/>
                      <a:pt x="202819" y="53126"/>
                    </a:cubicBezTo>
                    <a:cubicBezTo>
                      <a:pt x="202819" y="46506"/>
                      <a:pt x="200502" y="45347"/>
                      <a:pt x="194544" y="45513"/>
                    </a:cubicBezTo>
                    <a:cubicBezTo>
                      <a:pt x="153666" y="45678"/>
                      <a:pt x="112787" y="45678"/>
                      <a:pt x="71909" y="45513"/>
                    </a:cubicBezTo>
                    <a:cubicBezTo>
                      <a:pt x="49732" y="45513"/>
                      <a:pt x="27389" y="45182"/>
                      <a:pt x="5212" y="4518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43FB2497-B0C1-975B-72E4-19298CBAF0A9}"/>
                  </a:ext>
                </a:extLst>
              </p:cNvPr>
              <p:cNvSpPr/>
              <p:nvPr/>
            </p:nvSpPr>
            <p:spPr>
              <a:xfrm>
                <a:off x="1641720" y="963489"/>
                <a:ext cx="251487" cy="278148"/>
              </a:xfrm>
              <a:custGeom>
                <a:avLst/>
                <a:gdLst>
                  <a:gd name="connsiteX0" fmla="*/ 128496 w 251487"/>
                  <a:gd name="connsiteY0" fmla="*/ 0 h 278148"/>
                  <a:gd name="connsiteX1" fmla="*/ 243684 w 251487"/>
                  <a:gd name="connsiteY1" fmla="*/ 0 h 278148"/>
                  <a:gd name="connsiteX2" fmla="*/ 251462 w 251487"/>
                  <a:gd name="connsiteY2" fmla="*/ 7448 h 278148"/>
                  <a:gd name="connsiteX3" fmla="*/ 251131 w 251487"/>
                  <a:gd name="connsiteY3" fmla="*/ 167652 h 278148"/>
                  <a:gd name="connsiteX4" fmla="*/ 193041 w 251487"/>
                  <a:gd name="connsiteY4" fmla="*/ 263808 h 278148"/>
                  <a:gd name="connsiteX5" fmla="*/ 103670 w 251487"/>
                  <a:gd name="connsiteY5" fmla="*/ 276717 h 278148"/>
                  <a:gd name="connsiteX6" fmla="*/ 26216 w 251487"/>
                  <a:gd name="connsiteY6" fmla="*/ 240968 h 278148"/>
                  <a:gd name="connsiteX7" fmla="*/ 895 w 251487"/>
                  <a:gd name="connsiteY7" fmla="*/ 158880 h 278148"/>
                  <a:gd name="connsiteX8" fmla="*/ 84307 w 251487"/>
                  <a:gd name="connsiteY8" fmla="*/ 75634 h 278148"/>
                  <a:gd name="connsiteX9" fmla="*/ 119724 w 251487"/>
                  <a:gd name="connsiteY9" fmla="*/ 71331 h 278148"/>
                  <a:gd name="connsiteX10" fmla="*/ 126344 w 251487"/>
                  <a:gd name="connsiteY10" fmla="*/ 77951 h 278148"/>
                  <a:gd name="connsiteX11" fmla="*/ 126344 w 251487"/>
                  <a:gd name="connsiteY11" fmla="*/ 108734 h 278148"/>
                  <a:gd name="connsiteX12" fmla="*/ 119062 w 251487"/>
                  <a:gd name="connsiteY12" fmla="*/ 116843 h 278148"/>
                  <a:gd name="connsiteX13" fmla="*/ 75039 w 251487"/>
                  <a:gd name="connsiteY13" fmla="*/ 127601 h 278148"/>
                  <a:gd name="connsiteX14" fmla="*/ 68419 w 251487"/>
                  <a:gd name="connsiteY14" fmla="*/ 213826 h 278148"/>
                  <a:gd name="connsiteX15" fmla="*/ 185097 w 251487"/>
                  <a:gd name="connsiteY15" fmla="*/ 209358 h 278148"/>
                  <a:gd name="connsiteX16" fmla="*/ 202805 w 251487"/>
                  <a:gd name="connsiteY16" fmla="*/ 164838 h 278148"/>
                  <a:gd name="connsiteX17" fmla="*/ 203136 w 251487"/>
                  <a:gd name="connsiteY17" fmla="*/ 53953 h 278148"/>
                  <a:gd name="connsiteX18" fmla="*/ 194530 w 251487"/>
                  <a:gd name="connsiteY18" fmla="*/ 45844 h 278148"/>
                  <a:gd name="connsiteX19" fmla="*/ 14300 w 251487"/>
                  <a:gd name="connsiteY19" fmla="*/ 46175 h 278148"/>
                  <a:gd name="connsiteX20" fmla="*/ 5694 w 251487"/>
                  <a:gd name="connsiteY20" fmla="*/ 37403 h 278148"/>
                  <a:gd name="connsiteX21" fmla="*/ 5694 w 251487"/>
                  <a:gd name="connsiteY21" fmla="*/ 7448 h 278148"/>
                  <a:gd name="connsiteX22" fmla="*/ 12645 w 251487"/>
                  <a:gd name="connsiteY22" fmla="*/ 331 h 278148"/>
                  <a:gd name="connsiteX23" fmla="*/ 128661 w 251487"/>
                  <a:gd name="connsiteY23" fmla="*/ 331 h 278148"/>
                  <a:gd name="connsiteX24" fmla="*/ 128661 w 251487"/>
                  <a:gd name="connsiteY24" fmla="*/ 331 h 27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487" h="278148">
                    <a:moveTo>
                      <a:pt x="128496" y="0"/>
                    </a:moveTo>
                    <a:cubicBezTo>
                      <a:pt x="166892" y="0"/>
                      <a:pt x="205288" y="0"/>
                      <a:pt x="243684" y="0"/>
                    </a:cubicBezTo>
                    <a:cubicBezTo>
                      <a:pt x="249311" y="0"/>
                      <a:pt x="251462" y="1490"/>
                      <a:pt x="251462" y="7448"/>
                    </a:cubicBezTo>
                    <a:cubicBezTo>
                      <a:pt x="251297" y="60904"/>
                      <a:pt x="251793" y="114195"/>
                      <a:pt x="251131" y="167652"/>
                    </a:cubicBezTo>
                    <a:cubicBezTo>
                      <a:pt x="250635" y="210682"/>
                      <a:pt x="232430" y="244113"/>
                      <a:pt x="193041" y="263808"/>
                    </a:cubicBezTo>
                    <a:cubicBezTo>
                      <a:pt x="164906" y="277875"/>
                      <a:pt x="134454" y="280192"/>
                      <a:pt x="103670" y="276717"/>
                    </a:cubicBezTo>
                    <a:cubicBezTo>
                      <a:pt x="73880" y="273407"/>
                      <a:pt x="47235" y="263146"/>
                      <a:pt x="26216" y="240968"/>
                    </a:cubicBezTo>
                    <a:cubicBezTo>
                      <a:pt x="4536" y="217798"/>
                      <a:pt x="-2746" y="189994"/>
                      <a:pt x="895" y="158880"/>
                    </a:cubicBezTo>
                    <a:cubicBezTo>
                      <a:pt x="6356" y="112375"/>
                      <a:pt x="42435" y="85398"/>
                      <a:pt x="84307" y="75634"/>
                    </a:cubicBezTo>
                    <a:cubicBezTo>
                      <a:pt x="96057" y="72820"/>
                      <a:pt x="107808" y="71827"/>
                      <a:pt x="119724" y="71331"/>
                    </a:cubicBezTo>
                    <a:cubicBezTo>
                      <a:pt x="125020" y="71165"/>
                      <a:pt x="126509" y="72820"/>
                      <a:pt x="126344" y="77951"/>
                    </a:cubicBezTo>
                    <a:cubicBezTo>
                      <a:pt x="126013" y="88212"/>
                      <a:pt x="125847" y="98473"/>
                      <a:pt x="126344" y="108734"/>
                    </a:cubicBezTo>
                    <a:cubicBezTo>
                      <a:pt x="126509" y="114361"/>
                      <a:pt x="124855" y="116512"/>
                      <a:pt x="119062" y="116843"/>
                    </a:cubicBezTo>
                    <a:cubicBezTo>
                      <a:pt x="103836" y="117671"/>
                      <a:pt x="89272" y="120815"/>
                      <a:pt x="75039" y="127601"/>
                    </a:cubicBezTo>
                    <a:cubicBezTo>
                      <a:pt x="43428" y="142661"/>
                      <a:pt x="39953" y="191484"/>
                      <a:pt x="68419" y="213826"/>
                    </a:cubicBezTo>
                    <a:cubicBezTo>
                      <a:pt x="100029" y="238651"/>
                      <a:pt x="159279" y="237162"/>
                      <a:pt x="185097" y="209358"/>
                    </a:cubicBezTo>
                    <a:cubicBezTo>
                      <a:pt x="196847" y="196780"/>
                      <a:pt x="202640" y="181719"/>
                      <a:pt x="202805" y="164838"/>
                    </a:cubicBezTo>
                    <a:cubicBezTo>
                      <a:pt x="203136" y="127932"/>
                      <a:pt x="202805" y="90860"/>
                      <a:pt x="203136" y="53953"/>
                    </a:cubicBezTo>
                    <a:cubicBezTo>
                      <a:pt x="203136" y="47002"/>
                      <a:pt x="200819" y="45678"/>
                      <a:pt x="194530" y="45844"/>
                    </a:cubicBezTo>
                    <a:cubicBezTo>
                      <a:pt x="134454" y="46009"/>
                      <a:pt x="74377" y="45844"/>
                      <a:pt x="14300" y="46175"/>
                    </a:cubicBezTo>
                    <a:cubicBezTo>
                      <a:pt x="7184" y="46175"/>
                      <a:pt x="5198" y="44189"/>
                      <a:pt x="5694" y="37403"/>
                    </a:cubicBezTo>
                    <a:cubicBezTo>
                      <a:pt x="6191" y="27473"/>
                      <a:pt x="6025" y="17378"/>
                      <a:pt x="5694" y="7448"/>
                    </a:cubicBezTo>
                    <a:cubicBezTo>
                      <a:pt x="5694" y="2317"/>
                      <a:pt x="6853" y="331"/>
                      <a:pt x="12645" y="331"/>
                    </a:cubicBezTo>
                    <a:cubicBezTo>
                      <a:pt x="51372" y="662"/>
                      <a:pt x="89934" y="331"/>
                      <a:pt x="128661" y="331"/>
                    </a:cubicBezTo>
                    <a:cubicBezTo>
                      <a:pt x="128661" y="331"/>
                      <a:pt x="128661" y="331"/>
                      <a:pt x="128661" y="331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A8107782-11DF-B3B8-AD00-391AFE28C170}"/>
                  </a:ext>
                </a:extLst>
              </p:cNvPr>
              <p:cNvSpPr/>
              <p:nvPr/>
            </p:nvSpPr>
            <p:spPr>
              <a:xfrm>
                <a:off x="1429601" y="957087"/>
                <a:ext cx="184486" cy="284227"/>
              </a:xfrm>
              <a:custGeom>
                <a:avLst/>
                <a:gdLst>
                  <a:gd name="connsiteX0" fmla="*/ 24674 w 184486"/>
                  <a:gd name="connsiteY0" fmla="*/ 196231 h 284227"/>
                  <a:gd name="connsiteX1" fmla="*/ 27984 w 184486"/>
                  <a:gd name="connsiteY1" fmla="*/ 196231 h 284227"/>
                  <a:gd name="connsiteX2" fmla="*/ 55458 w 184486"/>
                  <a:gd name="connsiteY2" fmla="*/ 212119 h 284227"/>
                  <a:gd name="connsiteX3" fmla="*/ 89882 w 184486"/>
                  <a:gd name="connsiteY3" fmla="*/ 235289 h 284227"/>
                  <a:gd name="connsiteX4" fmla="*/ 129602 w 184486"/>
                  <a:gd name="connsiteY4" fmla="*/ 218573 h 284227"/>
                  <a:gd name="connsiteX5" fmla="*/ 123147 w 184486"/>
                  <a:gd name="connsiteY5" fmla="*/ 181667 h 284227"/>
                  <a:gd name="connsiteX6" fmla="*/ 77304 w 184486"/>
                  <a:gd name="connsiteY6" fmla="*/ 158497 h 284227"/>
                  <a:gd name="connsiteX7" fmla="*/ 28316 w 184486"/>
                  <a:gd name="connsiteY7" fmla="*/ 129534 h 284227"/>
                  <a:gd name="connsiteX8" fmla="*/ 33612 w 184486"/>
                  <a:gd name="connsiteY8" fmla="*/ 20635 h 284227"/>
                  <a:gd name="connsiteX9" fmla="*/ 162536 w 184486"/>
                  <a:gd name="connsiteY9" fmla="*/ 27586 h 284227"/>
                  <a:gd name="connsiteX10" fmla="*/ 184051 w 184486"/>
                  <a:gd name="connsiteY10" fmla="*/ 80546 h 284227"/>
                  <a:gd name="connsiteX11" fmla="*/ 177762 w 184486"/>
                  <a:gd name="connsiteY11" fmla="*/ 87001 h 284227"/>
                  <a:gd name="connsiteX12" fmla="*/ 140194 w 184486"/>
                  <a:gd name="connsiteY12" fmla="*/ 87001 h 284227"/>
                  <a:gd name="connsiteX13" fmla="*/ 133077 w 184486"/>
                  <a:gd name="connsiteY13" fmla="*/ 79057 h 284227"/>
                  <a:gd name="connsiteX14" fmla="*/ 73994 w 184486"/>
                  <a:gd name="connsiteY14" fmla="*/ 53073 h 284227"/>
                  <a:gd name="connsiteX15" fmla="*/ 71511 w 184486"/>
                  <a:gd name="connsiteY15" fmla="*/ 105206 h 284227"/>
                  <a:gd name="connsiteX16" fmla="*/ 109411 w 184486"/>
                  <a:gd name="connsiteY16" fmla="*/ 121756 h 284227"/>
                  <a:gd name="connsiteX17" fmla="*/ 154427 w 184486"/>
                  <a:gd name="connsiteY17" fmla="*/ 144429 h 284227"/>
                  <a:gd name="connsiteX18" fmla="*/ 142511 w 184486"/>
                  <a:gd name="connsiteY18" fmla="*/ 273023 h 284227"/>
                  <a:gd name="connsiteX19" fmla="*/ 23681 w 184486"/>
                  <a:gd name="connsiteY19" fmla="*/ 255480 h 284227"/>
                  <a:gd name="connsiteX20" fmla="*/ 180 w 184486"/>
                  <a:gd name="connsiteY20" fmla="*/ 203347 h 284227"/>
                  <a:gd name="connsiteX21" fmla="*/ 5973 w 184486"/>
                  <a:gd name="connsiteY21" fmla="*/ 196396 h 284227"/>
                  <a:gd name="connsiteX22" fmla="*/ 24343 w 184486"/>
                  <a:gd name="connsiteY22" fmla="*/ 196396 h 284227"/>
                  <a:gd name="connsiteX23" fmla="*/ 24343 w 184486"/>
                  <a:gd name="connsiteY23" fmla="*/ 196396 h 28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84486" h="284227">
                    <a:moveTo>
                      <a:pt x="24674" y="196231"/>
                    </a:moveTo>
                    <a:cubicBezTo>
                      <a:pt x="25833" y="196231"/>
                      <a:pt x="26826" y="196231"/>
                      <a:pt x="27984" y="196231"/>
                    </a:cubicBezTo>
                    <a:cubicBezTo>
                      <a:pt x="40894" y="195072"/>
                      <a:pt x="50823" y="195403"/>
                      <a:pt x="55458" y="212119"/>
                    </a:cubicBezTo>
                    <a:cubicBezTo>
                      <a:pt x="59595" y="227179"/>
                      <a:pt x="73994" y="234461"/>
                      <a:pt x="89882" y="235289"/>
                    </a:cubicBezTo>
                    <a:cubicBezTo>
                      <a:pt x="105604" y="236116"/>
                      <a:pt x="120499" y="233965"/>
                      <a:pt x="129602" y="218573"/>
                    </a:cubicBezTo>
                    <a:cubicBezTo>
                      <a:pt x="136387" y="207154"/>
                      <a:pt x="133574" y="189942"/>
                      <a:pt x="123147" y="181667"/>
                    </a:cubicBezTo>
                    <a:cubicBezTo>
                      <a:pt x="109411" y="170909"/>
                      <a:pt x="93026" y="165282"/>
                      <a:pt x="77304" y="158497"/>
                    </a:cubicBezTo>
                    <a:cubicBezTo>
                      <a:pt x="59761" y="150884"/>
                      <a:pt x="42218" y="143105"/>
                      <a:pt x="28316" y="129534"/>
                    </a:cubicBezTo>
                    <a:cubicBezTo>
                      <a:pt x="-3626" y="98751"/>
                      <a:pt x="-1144" y="48770"/>
                      <a:pt x="33612" y="20635"/>
                    </a:cubicBezTo>
                    <a:cubicBezTo>
                      <a:pt x="70684" y="-9486"/>
                      <a:pt x="131753" y="-6176"/>
                      <a:pt x="162536" y="27586"/>
                    </a:cubicBezTo>
                    <a:cubicBezTo>
                      <a:pt x="176273" y="42647"/>
                      <a:pt x="181569" y="61017"/>
                      <a:pt x="184051" y="80546"/>
                    </a:cubicBezTo>
                    <a:cubicBezTo>
                      <a:pt x="184713" y="85511"/>
                      <a:pt x="182231" y="87001"/>
                      <a:pt x="177762" y="87001"/>
                    </a:cubicBezTo>
                    <a:cubicBezTo>
                      <a:pt x="165184" y="87001"/>
                      <a:pt x="152772" y="86835"/>
                      <a:pt x="140194" y="87001"/>
                    </a:cubicBezTo>
                    <a:cubicBezTo>
                      <a:pt x="134070" y="87001"/>
                      <a:pt x="133739" y="83360"/>
                      <a:pt x="133077" y="79057"/>
                    </a:cubicBezTo>
                    <a:cubicBezTo>
                      <a:pt x="129105" y="49101"/>
                      <a:pt x="94681" y="42481"/>
                      <a:pt x="73994" y="53073"/>
                    </a:cubicBezTo>
                    <a:cubicBezTo>
                      <a:pt x="52975" y="63831"/>
                      <a:pt x="52313" y="92131"/>
                      <a:pt x="71511" y="105206"/>
                    </a:cubicBezTo>
                    <a:cubicBezTo>
                      <a:pt x="83096" y="113150"/>
                      <a:pt x="96502" y="117122"/>
                      <a:pt x="109411" y="121756"/>
                    </a:cubicBezTo>
                    <a:cubicBezTo>
                      <a:pt x="125299" y="127548"/>
                      <a:pt x="140856" y="133837"/>
                      <a:pt x="154427" y="144429"/>
                    </a:cubicBezTo>
                    <a:cubicBezTo>
                      <a:pt x="199277" y="179019"/>
                      <a:pt x="192823" y="246543"/>
                      <a:pt x="142511" y="273023"/>
                    </a:cubicBezTo>
                    <a:cubicBezTo>
                      <a:pt x="109245" y="290401"/>
                      <a:pt x="53141" y="289739"/>
                      <a:pt x="23681" y="255480"/>
                    </a:cubicBezTo>
                    <a:cubicBezTo>
                      <a:pt x="10607" y="240254"/>
                      <a:pt x="2663" y="223042"/>
                      <a:pt x="180" y="203347"/>
                    </a:cubicBezTo>
                    <a:cubicBezTo>
                      <a:pt x="-482" y="198217"/>
                      <a:pt x="511" y="196065"/>
                      <a:pt x="5973" y="196396"/>
                    </a:cubicBezTo>
                    <a:cubicBezTo>
                      <a:pt x="12096" y="196727"/>
                      <a:pt x="18220" y="196396"/>
                      <a:pt x="24343" y="196396"/>
                    </a:cubicBezTo>
                    <a:cubicBezTo>
                      <a:pt x="24343" y="196396"/>
                      <a:pt x="24343" y="196396"/>
                      <a:pt x="24343" y="19639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3BD64B40-24C5-3804-3B03-5AF82F17797D}"/>
                  </a:ext>
                </a:extLst>
              </p:cNvPr>
              <p:cNvSpPr/>
              <p:nvPr/>
            </p:nvSpPr>
            <p:spPr>
              <a:xfrm>
                <a:off x="1007746" y="963323"/>
                <a:ext cx="129100" cy="272640"/>
              </a:xfrm>
              <a:custGeom>
                <a:avLst/>
                <a:gdLst>
                  <a:gd name="connsiteX0" fmla="*/ 838 w 129100"/>
                  <a:gd name="connsiteY0" fmla="*/ 189332 h 272640"/>
                  <a:gd name="connsiteX1" fmla="*/ 1169 w 129100"/>
                  <a:gd name="connsiteY1" fmla="*/ 114361 h 272640"/>
                  <a:gd name="connsiteX2" fmla="*/ 67700 w 129100"/>
                  <a:gd name="connsiteY2" fmla="*/ 10758 h 272640"/>
                  <a:gd name="connsiteX3" fmla="*/ 123639 w 129100"/>
                  <a:gd name="connsiteY3" fmla="*/ 0 h 272640"/>
                  <a:gd name="connsiteX4" fmla="*/ 129100 w 129100"/>
                  <a:gd name="connsiteY4" fmla="*/ 5793 h 272640"/>
                  <a:gd name="connsiteX5" fmla="*/ 129100 w 129100"/>
                  <a:gd name="connsiteY5" fmla="*/ 48326 h 272640"/>
                  <a:gd name="connsiteX6" fmla="*/ 122315 w 129100"/>
                  <a:gd name="connsiteY6" fmla="*/ 53126 h 272640"/>
                  <a:gd name="connsiteX7" fmla="*/ 57770 w 129100"/>
                  <a:gd name="connsiteY7" fmla="*/ 103438 h 272640"/>
                  <a:gd name="connsiteX8" fmla="*/ 52970 w 129100"/>
                  <a:gd name="connsiteY8" fmla="*/ 137034 h 272640"/>
                  <a:gd name="connsiteX9" fmla="*/ 53136 w 129100"/>
                  <a:gd name="connsiteY9" fmla="*/ 263807 h 272640"/>
                  <a:gd name="connsiteX10" fmla="*/ 44364 w 129100"/>
                  <a:gd name="connsiteY10" fmla="*/ 272579 h 272640"/>
                  <a:gd name="connsiteX11" fmla="*/ 10106 w 129100"/>
                  <a:gd name="connsiteY11" fmla="*/ 272579 h 272640"/>
                  <a:gd name="connsiteX12" fmla="*/ 10 w 129100"/>
                  <a:gd name="connsiteY12" fmla="*/ 262153 h 272640"/>
                  <a:gd name="connsiteX13" fmla="*/ 10 w 129100"/>
                  <a:gd name="connsiteY13" fmla="*/ 189663 h 272640"/>
                  <a:gd name="connsiteX14" fmla="*/ 672 w 129100"/>
                  <a:gd name="connsiteY14" fmla="*/ 189663 h 272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9100" h="272640">
                    <a:moveTo>
                      <a:pt x="838" y="189332"/>
                    </a:moveTo>
                    <a:cubicBezTo>
                      <a:pt x="838" y="164342"/>
                      <a:pt x="-817" y="139186"/>
                      <a:pt x="1169" y="114361"/>
                    </a:cubicBezTo>
                    <a:cubicBezTo>
                      <a:pt x="4644" y="68352"/>
                      <a:pt x="24835" y="31942"/>
                      <a:pt x="67700" y="10758"/>
                    </a:cubicBezTo>
                    <a:cubicBezTo>
                      <a:pt x="85243" y="1986"/>
                      <a:pt x="104275" y="0"/>
                      <a:pt x="123639" y="0"/>
                    </a:cubicBezTo>
                    <a:cubicBezTo>
                      <a:pt x="127611" y="0"/>
                      <a:pt x="129100" y="1986"/>
                      <a:pt x="129100" y="5793"/>
                    </a:cubicBezTo>
                    <a:cubicBezTo>
                      <a:pt x="129100" y="20026"/>
                      <a:pt x="129100" y="34093"/>
                      <a:pt x="129100" y="48326"/>
                    </a:cubicBezTo>
                    <a:cubicBezTo>
                      <a:pt x="129100" y="53788"/>
                      <a:pt x="125459" y="52795"/>
                      <a:pt x="122315" y="53126"/>
                    </a:cubicBezTo>
                    <a:cubicBezTo>
                      <a:pt x="90042" y="56105"/>
                      <a:pt x="68196" y="72655"/>
                      <a:pt x="57770" y="103438"/>
                    </a:cubicBezTo>
                    <a:cubicBezTo>
                      <a:pt x="54129" y="114195"/>
                      <a:pt x="52805" y="125615"/>
                      <a:pt x="52970" y="137034"/>
                    </a:cubicBezTo>
                    <a:cubicBezTo>
                      <a:pt x="53136" y="179237"/>
                      <a:pt x="52970" y="221605"/>
                      <a:pt x="53136" y="263807"/>
                    </a:cubicBezTo>
                    <a:cubicBezTo>
                      <a:pt x="53136" y="270593"/>
                      <a:pt x="51481" y="273076"/>
                      <a:pt x="44364" y="272579"/>
                    </a:cubicBezTo>
                    <a:cubicBezTo>
                      <a:pt x="32945" y="271917"/>
                      <a:pt x="21525" y="271917"/>
                      <a:pt x="10106" y="272579"/>
                    </a:cubicBezTo>
                    <a:cubicBezTo>
                      <a:pt x="1665" y="273076"/>
                      <a:pt x="-156" y="269931"/>
                      <a:pt x="10" y="262153"/>
                    </a:cubicBezTo>
                    <a:cubicBezTo>
                      <a:pt x="507" y="237989"/>
                      <a:pt x="10" y="213826"/>
                      <a:pt x="10" y="189663"/>
                    </a:cubicBezTo>
                    <a:cubicBezTo>
                      <a:pt x="176" y="189663"/>
                      <a:pt x="507" y="189663"/>
                      <a:pt x="672" y="189663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764DBED-83BE-F2EF-1501-4866FDA78D75}"/>
                  </a:ext>
                </a:extLst>
              </p:cNvPr>
              <p:cNvSpPr/>
              <p:nvPr/>
            </p:nvSpPr>
            <p:spPr>
              <a:xfrm>
                <a:off x="2278467" y="963645"/>
                <a:ext cx="53456" cy="271939"/>
              </a:xfrm>
              <a:custGeom>
                <a:avLst/>
                <a:gdLst>
                  <a:gd name="connsiteX0" fmla="*/ 166 w 53456"/>
                  <a:gd name="connsiteY0" fmla="*/ 135885 h 271939"/>
                  <a:gd name="connsiteX1" fmla="*/ 0 w 53456"/>
                  <a:gd name="connsiteY1" fmla="*/ 9939 h 271939"/>
                  <a:gd name="connsiteX2" fmla="*/ 9930 w 53456"/>
                  <a:gd name="connsiteY2" fmla="*/ 340 h 271939"/>
                  <a:gd name="connsiteX3" fmla="*/ 45844 w 53456"/>
                  <a:gd name="connsiteY3" fmla="*/ 9 h 271939"/>
                  <a:gd name="connsiteX4" fmla="*/ 53457 w 53456"/>
                  <a:gd name="connsiteY4" fmla="*/ 7787 h 271939"/>
                  <a:gd name="connsiteX5" fmla="*/ 53457 w 53456"/>
                  <a:gd name="connsiteY5" fmla="*/ 264644 h 271939"/>
                  <a:gd name="connsiteX6" fmla="*/ 45844 w 53456"/>
                  <a:gd name="connsiteY6" fmla="*/ 271926 h 271939"/>
                  <a:gd name="connsiteX7" fmla="*/ 7447 w 53456"/>
                  <a:gd name="connsiteY7" fmla="*/ 271926 h 271939"/>
                  <a:gd name="connsiteX8" fmla="*/ 331 w 53456"/>
                  <a:gd name="connsiteY8" fmla="*/ 264147 h 271939"/>
                  <a:gd name="connsiteX9" fmla="*/ 331 w 53456"/>
                  <a:gd name="connsiteY9" fmla="*/ 135719 h 27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456" h="271939">
                    <a:moveTo>
                      <a:pt x="166" y="135885"/>
                    </a:moveTo>
                    <a:cubicBezTo>
                      <a:pt x="166" y="93847"/>
                      <a:pt x="331" y="51976"/>
                      <a:pt x="0" y="9939"/>
                    </a:cubicBezTo>
                    <a:cubicBezTo>
                      <a:pt x="0" y="1829"/>
                      <a:pt x="2648" y="174"/>
                      <a:pt x="9930" y="340"/>
                    </a:cubicBezTo>
                    <a:cubicBezTo>
                      <a:pt x="21846" y="671"/>
                      <a:pt x="33762" y="340"/>
                      <a:pt x="45844" y="9"/>
                    </a:cubicBezTo>
                    <a:cubicBezTo>
                      <a:pt x="51636" y="-157"/>
                      <a:pt x="53457" y="1995"/>
                      <a:pt x="53457" y="7787"/>
                    </a:cubicBezTo>
                    <a:cubicBezTo>
                      <a:pt x="53291" y="93351"/>
                      <a:pt x="53291" y="179080"/>
                      <a:pt x="53457" y="264644"/>
                    </a:cubicBezTo>
                    <a:cubicBezTo>
                      <a:pt x="53457" y="270767"/>
                      <a:pt x="51305" y="272091"/>
                      <a:pt x="45844" y="271926"/>
                    </a:cubicBezTo>
                    <a:cubicBezTo>
                      <a:pt x="33100" y="271595"/>
                      <a:pt x="20191" y="271595"/>
                      <a:pt x="7447" y="271926"/>
                    </a:cubicBezTo>
                    <a:cubicBezTo>
                      <a:pt x="1324" y="272091"/>
                      <a:pt x="166" y="269774"/>
                      <a:pt x="331" y="264147"/>
                    </a:cubicBezTo>
                    <a:cubicBezTo>
                      <a:pt x="496" y="221283"/>
                      <a:pt x="331" y="178584"/>
                      <a:pt x="331" y="13571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FC7C34F-9073-96C5-5F70-84BBD5044892}"/>
                  </a:ext>
                </a:extLst>
              </p:cNvPr>
              <p:cNvSpPr/>
              <p:nvPr/>
            </p:nvSpPr>
            <p:spPr>
              <a:xfrm>
                <a:off x="2121408" y="1285221"/>
                <a:ext cx="98564" cy="100803"/>
              </a:xfrm>
              <a:custGeom>
                <a:avLst/>
                <a:gdLst>
                  <a:gd name="connsiteX0" fmla="*/ 76627 w 98564"/>
                  <a:gd name="connsiteY0" fmla="*/ 47995 h 100803"/>
                  <a:gd name="connsiteX1" fmla="*/ 86060 w 98564"/>
                  <a:gd name="connsiteY1" fmla="*/ 52133 h 100803"/>
                  <a:gd name="connsiteX2" fmla="*/ 98473 w 98564"/>
                  <a:gd name="connsiteY2" fmla="*/ 74806 h 100803"/>
                  <a:gd name="connsiteX3" fmla="*/ 82254 w 98564"/>
                  <a:gd name="connsiteY3" fmla="*/ 96983 h 100803"/>
                  <a:gd name="connsiteX4" fmla="*/ 62725 w 98564"/>
                  <a:gd name="connsiteY4" fmla="*/ 100790 h 100803"/>
                  <a:gd name="connsiteX5" fmla="*/ 6123 w 98564"/>
                  <a:gd name="connsiteY5" fmla="*/ 100790 h 100803"/>
                  <a:gd name="connsiteX6" fmla="*/ 0 w 98564"/>
                  <a:gd name="connsiteY6" fmla="*/ 94832 h 100803"/>
                  <a:gd name="connsiteX7" fmla="*/ 0 w 98564"/>
                  <a:gd name="connsiteY7" fmla="*/ 5793 h 100803"/>
                  <a:gd name="connsiteX8" fmla="*/ 5792 w 98564"/>
                  <a:gd name="connsiteY8" fmla="*/ 0 h 100803"/>
                  <a:gd name="connsiteX9" fmla="*/ 67359 w 98564"/>
                  <a:gd name="connsiteY9" fmla="*/ 497 h 100803"/>
                  <a:gd name="connsiteX10" fmla="*/ 81757 w 98564"/>
                  <a:gd name="connsiteY10" fmla="*/ 4303 h 100803"/>
                  <a:gd name="connsiteX11" fmla="*/ 84902 w 98564"/>
                  <a:gd name="connsiteY11" fmla="*/ 41541 h 100803"/>
                  <a:gd name="connsiteX12" fmla="*/ 79937 w 98564"/>
                  <a:gd name="connsiteY12" fmla="*/ 44685 h 100803"/>
                  <a:gd name="connsiteX13" fmla="*/ 76461 w 98564"/>
                  <a:gd name="connsiteY13" fmla="*/ 47995 h 100803"/>
                  <a:gd name="connsiteX14" fmla="*/ 45016 w 98564"/>
                  <a:gd name="connsiteY14" fmla="*/ 56932 h 100803"/>
                  <a:gd name="connsiteX15" fmla="*/ 27969 w 98564"/>
                  <a:gd name="connsiteY15" fmla="*/ 56932 h 100803"/>
                  <a:gd name="connsiteX16" fmla="*/ 22012 w 98564"/>
                  <a:gd name="connsiteY16" fmla="*/ 63552 h 100803"/>
                  <a:gd name="connsiteX17" fmla="*/ 25984 w 98564"/>
                  <a:gd name="connsiteY17" fmla="*/ 84074 h 100803"/>
                  <a:gd name="connsiteX18" fmla="*/ 64876 w 98564"/>
                  <a:gd name="connsiteY18" fmla="*/ 83578 h 100803"/>
                  <a:gd name="connsiteX19" fmla="*/ 74641 w 98564"/>
                  <a:gd name="connsiteY19" fmla="*/ 72489 h 100803"/>
                  <a:gd name="connsiteX20" fmla="*/ 66862 w 98564"/>
                  <a:gd name="connsiteY20" fmla="*/ 59249 h 100803"/>
                  <a:gd name="connsiteX21" fmla="*/ 45182 w 98564"/>
                  <a:gd name="connsiteY21" fmla="*/ 56932 h 100803"/>
                  <a:gd name="connsiteX22" fmla="*/ 43030 w 98564"/>
                  <a:gd name="connsiteY22" fmla="*/ 40713 h 100803"/>
                  <a:gd name="connsiteX23" fmla="*/ 43030 w 98564"/>
                  <a:gd name="connsiteY23" fmla="*/ 40548 h 100803"/>
                  <a:gd name="connsiteX24" fmla="*/ 57925 w 98564"/>
                  <a:gd name="connsiteY24" fmla="*/ 40548 h 100803"/>
                  <a:gd name="connsiteX25" fmla="*/ 70007 w 98564"/>
                  <a:gd name="connsiteY25" fmla="*/ 29625 h 100803"/>
                  <a:gd name="connsiteX26" fmla="*/ 59580 w 98564"/>
                  <a:gd name="connsiteY26" fmla="*/ 16881 h 100803"/>
                  <a:gd name="connsiteX27" fmla="*/ 26480 w 98564"/>
                  <a:gd name="connsiteY27" fmla="*/ 15723 h 100803"/>
                  <a:gd name="connsiteX28" fmla="*/ 21846 w 98564"/>
                  <a:gd name="connsiteY28" fmla="*/ 20357 h 100803"/>
                  <a:gd name="connsiteX29" fmla="*/ 38727 w 98564"/>
                  <a:gd name="connsiteY29" fmla="*/ 40879 h 100803"/>
                  <a:gd name="connsiteX30" fmla="*/ 42865 w 98564"/>
                  <a:gd name="connsiteY30" fmla="*/ 40879 h 100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8564" h="100803">
                    <a:moveTo>
                      <a:pt x="76627" y="47995"/>
                    </a:moveTo>
                    <a:cubicBezTo>
                      <a:pt x="78778" y="51305"/>
                      <a:pt x="83081" y="50312"/>
                      <a:pt x="86060" y="52133"/>
                    </a:cubicBezTo>
                    <a:cubicBezTo>
                      <a:pt x="94501" y="57429"/>
                      <a:pt x="99300" y="64711"/>
                      <a:pt x="98473" y="74806"/>
                    </a:cubicBezTo>
                    <a:cubicBezTo>
                      <a:pt x="97811" y="85564"/>
                      <a:pt x="91853" y="92846"/>
                      <a:pt x="82254" y="96983"/>
                    </a:cubicBezTo>
                    <a:cubicBezTo>
                      <a:pt x="76130" y="99631"/>
                      <a:pt x="69510" y="100955"/>
                      <a:pt x="62725" y="100790"/>
                    </a:cubicBezTo>
                    <a:cubicBezTo>
                      <a:pt x="43858" y="100790"/>
                      <a:pt x="24990" y="100624"/>
                      <a:pt x="6123" y="100790"/>
                    </a:cubicBezTo>
                    <a:cubicBezTo>
                      <a:pt x="1324" y="100790"/>
                      <a:pt x="0" y="99466"/>
                      <a:pt x="0" y="94832"/>
                    </a:cubicBezTo>
                    <a:cubicBezTo>
                      <a:pt x="165" y="65207"/>
                      <a:pt x="0" y="35417"/>
                      <a:pt x="0" y="5793"/>
                    </a:cubicBezTo>
                    <a:cubicBezTo>
                      <a:pt x="0" y="1324"/>
                      <a:pt x="1489" y="0"/>
                      <a:pt x="5792" y="0"/>
                    </a:cubicBezTo>
                    <a:cubicBezTo>
                      <a:pt x="26314" y="331"/>
                      <a:pt x="46837" y="331"/>
                      <a:pt x="67359" y="497"/>
                    </a:cubicBezTo>
                    <a:cubicBezTo>
                      <a:pt x="72489" y="497"/>
                      <a:pt x="77289" y="1986"/>
                      <a:pt x="81757" y="4303"/>
                    </a:cubicBezTo>
                    <a:cubicBezTo>
                      <a:pt x="96156" y="11585"/>
                      <a:pt x="97811" y="32107"/>
                      <a:pt x="84902" y="41541"/>
                    </a:cubicBezTo>
                    <a:cubicBezTo>
                      <a:pt x="83412" y="42699"/>
                      <a:pt x="81592" y="43527"/>
                      <a:pt x="79937" y="44685"/>
                    </a:cubicBezTo>
                    <a:cubicBezTo>
                      <a:pt x="78613" y="45513"/>
                      <a:pt x="76627" y="45678"/>
                      <a:pt x="76461" y="47995"/>
                    </a:cubicBezTo>
                    <a:close/>
                    <a:moveTo>
                      <a:pt x="45016" y="56932"/>
                    </a:moveTo>
                    <a:cubicBezTo>
                      <a:pt x="38562" y="56932"/>
                      <a:pt x="33265" y="57098"/>
                      <a:pt x="27969" y="56932"/>
                    </a:cubicBezTo>
                    <a:cubicBezTo>
                      <a:pt x="22839" y="56601"/>
                      <a:pt x="21350" y="59746"/>
                      <a:pt x="22012" y="63552"/>
                    </a:cubicBezTo>
                    <a:cubicBezTo>
                      <a:pt x="23335" y="70669"/>
                      <a:pt x="16881" y="81923"/>
                      <a:pt x="25984" y="84074"/>
                    </a:cubicBezTo>
                    <a:cubicBezTo>
                      <a:pt x="38396" y="86888"/>
                      <a:pt x="51967" y="86060"/>
                      <a:pt x="64876" y="83578"/>
                    </a:cubicBezTo>
                    <a:cubicBezTo>
                      <a:pt x="70503" y="82419"/>
                      <a:pt x="74144" y="78447"/>
                      <a:pt x="74641" y="72489"/>
                    </a:cubicBezTo>
                    <a:cubicBezTo>
                      <a:pt x="75137" y="66366"/>
                      <a:pt x="72820" y="61897"/>
                      <a:pt x="66862" y="59249"/>
                    </a:cubicBezTo>
                    <a:cubicBezTo>
                      <a:pt x="59415" y="55939"/>
                      <a:pt x="51471" y="57594"/>
                      <a:pt x="45182" y="56932"/>
                    </a:cubicBezTo>
                    <a:close/>
                    <a:moveTo>
                      <a:pt x="43030" y="40713"/>
                    </a:moveTo>
                    <a:cubicBezTo>
                      <a:pt x="43030" y="40713"/>
                      <a:pt x="43030" y="40713"/>
                      <a:pt x="43030" y="40548"/>
                    </a:cubicBezTo>
                    <a:cubicBezTo>
                      <a:pt x="47995" y="40548"/>
                      <a:pt x="52960" y="40713"/>
                      <a:pt x="57925" y="40548"/>
                    </a:cubicBezTo>
                    <a:cubicBezTo>
                      <a:pt x="64711" y="40217"/>
                      <a:pt x="69676" y="37072"/>
                      <a:pt x="70007" y="29625"/>
                    </a:cubicBezTo>
                    <a:cubicBezTo>
                      <a:pt x="70338" y="22508"/>
                      <a:pt x="66531" y="18371"/>
                      <a:pt x="59580" y="16881"/>
                    </a:cubicBezTo>
                    <a:cubicBezTo>
                      <a:pt x="48657" y="14564"/>
                      <a:pt x="37569" y="15888"/>
                      <a:pt x="26480" y="15723"/>
                    </a:cubicBezTo>
                    <a:cubicBezTo>
                      <a:pt x="23501" y="15723"/>
                      <a:pt x="22343" y="17378"/>
                      <a:pt x="21846" y="20357"/>
                    </a:cubicBezTo>
                    <a:cubicBezTo>
                      <a:pt x="19033" y="38396"/>
                      <a:pt x="20853" y="40879"/>
                      <a:pt x="38727" y="40879"/>
                    </a:cubicBezTo>
                    <a:lnTo>
                      <a:pt x="42865" y="40879"/>
                    </a:ln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759116E-D3C3-C27E-1D87-F774BBE0A91F}"/>
                  </a:ext>
                </a:extLst>
              </p:cNvPr>
              <p:cNvSpPr/>
              <p:nvPr/>
            </p:nvSpPr>
            <p:spPr>
              <a:xfrm>
                <a:off x="2234987" y="1281746"/>
                <a:ext cx="96742" cy="107314"/>
              </a:xfrm>
              <a:custGeom>
                <a:avLst/>
                <a:gdLst>
                  <a:gd name="connsiteX0" fmla="*/ 45963 w 96742"/>
                  <a:gd name="connsiteY0" fmla="*/ 107244 h 107314"/>
                  <a:gd name="connsiteX1" fmla="*/ 17331 w 96742"/>
                  <a:gd name="connsiteY1" fmla="*/ 100955 h 107314"/>
                  <a:gd name="connsiteX2" fmla="*/ 6077 w 96742"/>
                  <a:gd name="connsiteY2" fmla="*/ 91522 h 107314"/>
                  <a:gd name="connsiteX3" fmla="*/ 1113 w 96742"/>
                  <a:gd name="connsiteY3" fmla="*/ 74972 h 107314"/>
                  <a:gd name="connsiteX4" fmla="*/ 19152 w 96742"/>
                  <a:gd name="connsiteY4" fmla="*/ 72986 h 107314"/>
                  <a:gd name="connsiteX5" fmla="*/ 23455 w 96742"/>
                  <a:gd name="connsiteY5" fmla="*/ 77289 h 107314"/>
                  <a:gd name="connsiteX6" fmla="*/ 40336 w 96742"/>
                  <a:gd name="connsiteY6" fmla="*/ 91025 h 107314"/>
                  <a:gd name="connsiteX7" fmla="*/ 66982 w 96742"/>
                  <a:gd name="connsiteY7" fmla="*/ 87550 h 107314"/>
                  <a:gd name="connsiteX8" fmla="*/ 73602 w 96742"/>
                  <a:gd name="connsiteY8" fmla="*/ 75965 h 107314"/>
                  <a:gd name="connsiteX9" fmla="*/ 64996 w 96742"/>
                  <a:gd name="connsiteY9" fmla="*/ 66366 h 107314"/>
                  <a:gd name="connsiteX10" fmla="*/ 33882 w 96742"/>
                  <a:gd name="connsiteY10" fmla="*/ 61070 h 107314"/>
                  <a:gd name="connsiteX11" fmla="*/ 17994 w 96742"/>
                  <a:gd name="connsiteY11" fmla="*/ 56105 h 107314"/>
                  <a:gd name="connsiteX12" fmla="*/ 17497 w 96742"/>
                  <a:gd name="connsiteY12" fmla="*/ 7944 h 107314"/>
                  <a:gd name="connsiteX13" fmla="*/ 77408 w 96742"/>
                  <a:gd name="connsiteY13" fmla="*/ 7448 h 107314"/>
                  <a:gd name="connsiteX14" fmla="*/ 86511 w 96742"/>
                  <a:gd name="connsiteY14" fmla="*/ 15723 h 107314"/>
                  <a:gd name="connsiteX15" fmla="*/ 90483 w 96742"/>
                  <a:gd name="connsiteY15" fmla="*/ 31776 h 107314"/>
                  <a:gd name="connsiteX16" fmla="*/ 72443 w 96742"/>
                  <a:gd name="connsiteY16" fmla="*/ 33597 h 107314"/>
                  <a:gd name="connsiteX17" fmla="*/ 69630 w 96742"/>
                  <a:gd name="connsiteY17" fmla="*/ 29128 h 107314"/>
                  <a:gd name="connsiteX18" fmla="*/ 31399 w 96742"/>
                  <a:gd name="connsiteY18" fmla="*/ 20026 h 107314"/>
                  <a:gd name="connsiteX19" fmla="*/ 26931 w 96742"/>
                  <a:gd name="connsiteY19" fmla="*/ 31776 h 107314"/>
                  <a:gd name="connsiteX20" fmla="*/ 36695 w 96742"/>
                  <a:gd name="connsiteY20" fmla="*/ 40713 h 107314"/>
                  <a:gd name="connsiteX21" fmla="*/ 73602 w 96742"/>
                  <a:gd name="connsiteY21" fmla="*/ 46837 h 107314"/>
                  <a:gd name="connsiteX22" fmla="*/ 96606 w 96742"/>
                  <a:gd name="connsiteY22" fmla="*/ 70834 h 107314"/>
                  <a:gd name="connsiteX23" fmla="*/ 79560 w 96742"/>
                  <a:gd name="connsiteY23" fmla="*/ 100459 h 107314"/>
                  <a:gd name="connsiteX24" fmla="*/ 46129 w 96742"/>
                  <a:gd name="connsiteY24" fmla="*/ 107079 h 107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6742" h="107314">
                    <a:moveTo>
                      <a:pt x="45963" y="107244"/>
                    </a:moveTo>
                    <a:cubicBezTo>
                      <a:pt x="36530" y="107741"/>
                      <a:pt x="26600" y="105589"/>
                      <a:pt x="17331" y="100955"/>
                    </a:cubicBezTo>
                    <a:cubicBezTo>
                      <a:pt x="12863" y="98804"/>
                      <a:pt x="8891" y="95659"/>
                      <a:pt x="6077" y="91522"/>
                    </a:cubicBezTo>
                    <a:cubicBezTo>
                      <a:pt x="2602" y="86391"/>
                      <a:pt x="-2198" y="79937"/>
                      <a:pt x="1113" y="74972"/>
                    </a:cubicBezTo>
                    <a:cubicBezTo>
                      <a:pt x="4754" y="69510"/>
                      <a:pt x="12863" y="73151"/>
                      <a:pt x="19152" y="72986"/>
                    </a:cubicBezTo>
                    <a:cubicBezTo>
                      <a:pt x="21635" y="72986"/>
                      <a:pt x="22793" y="74806"/>
                      <a:pt x="23455" y="77289"/>
                    </a:cubicBezTo>
                    <a:cubicBezTo>
                      <a:pt x="25607" y="86060"/>
                      <a:pt x="32227" y="90032"/>
                      <a:pt x="40336" y="91025"/>
                    </a:cubicBezTo>
                    <a:cubicBezTo>
                      <a:pt x="49439" y="92184"/>
                      <a:pt x="58541" y="92846"/>
                      <a:pt x="66982" y="87550"/>
                    </a:cubicBezTo>
                    <a:cubicBezTo>
                      <a:pt x="71285" y="84736"/>
                      <a:pt x="73933" y="81261"/>
                      <a:pt x="73602" y="75965"/>
                    </a:cubicBezTo>
                    <a:cubicBezTo>
                      <a:pt x="73271" y="70503"/>
                      <a:pt x="70126" y="67193"/>
                      <a:pt x="64996" y="66366"/>
                    </a:cubicBezTo>
                    <a:cubicBezTo>
                      <a:pt x="54735" y="64380"/>
                      <a:pt x="44308" y="62559"/>
                      <a:pt x="33882" y="61070"/>
                    </a:cubicBezTo>
                    <a:cubicBezTo>
                      <a:pt x="28255" y="60242"/>
                      <a:pt x="22959" y="58587"/>
                      <a:pt x="17994" y="56105"/>
                    </a:cubicBezTo>
                    <a:cubicBezTo>
                      <a:pt x="-1204" y="46009"/>
                      <a:pt x="-1866" y="18702"/>
                      <a:pt x="17497" y="7944"/>
                    </a:cubicBezTo>
                    <a:cubicBezTo>
                      <a:pt x="37026" y="-2813"/>
                      <a:pt x="57383" y="-2317"/>
                      <a:pt x="77408" y="7448"/>
                    </a:cubicBezTo>
                    <a:cubicBezTo>
                      <a:pt x="81215" y="9268"/>
                      <a:pt x="84028" y="12413"/>
                      <a:pt x="86511" y="15723"/>
                    </a:cubicBezTo>
                    <a:cubicBezTo>
                      <a:pt x="89986" y="20522"/>
                      <a:pt x="93793" y="27308"/>
                      <a:pt x="90483" y="31776"/>
                    </a:cubicBezTo>
                    <a:cubicBezTo>
                      <a:pt x="86676" y="36907"/>
                      <a:pt x="78567" y="33100"/>
                      <a:pt x="72443" y="33597"/>
                    </a:cubicBezTo>
                    <a:cubicBezTo>
                      <a:pt x="69795" y="33762"/>
                      <a:pt x="70292" y="30783"/>
                      <a:pt x="69630" y="29128"/>
                    </a:cubicBezTo>
                    <a:cubicBezTo>
                      <a:pt x="64003" y="15888"/>
                      <a:pt x="42488" y="10758"/>
                      <a:pt x="31399" y="20026"/>
                    </a:cubicBezTo>
                    <a:cubicBezTo>
                      <a:pt x="27593" y="23170"/>
                      <a:pt x="25938" y="26977"/>
                      <a:pt x="26931" y="31776"/>
                    </a:cubicBezTo>
                    <a:cubicBezTo>
                      <a:pt x="28089" y="37072"/>
                      <a:pt x="31896" y="39555"/>
                      <a:pt x="36695" y="40713"/>
                    </a:cubicBezTo>
                    <a:cubicBezTo>
                      <a:pt x="48942" y="43527"/>
                      <a:pt x="61520" y="43692"/>
                      <a:pt x="73602" y="46837"/>
                    </a:cubicBezTo>
                    <a:cubicBezTo>
                      <a:pt x="87173" y="50312"/>
                      <a:pt x="95448" y="58587"/>
                      <a:pt x="96606" y="70834"/>
                    </a:cubicBezTo>
                    <a:cubicBezTo>
                      <a:pt x="97765" y="83412"/>
                      <a:pt x="91476" y="94997"/>
                      <a:pt x="79560" y="100459"/>
                    </a:cubicBezTo>
                    <a:cubicBezTo>
                      <a:pt x="69299" y="105258"/>
                      <a:pt x="58541" y="107244"/>
                      <a:pt x="46129" y="10707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DFAB5CE-E1F2-F64E-CA4E-86C1AF6D7859}"/>
                  </a:ext>
                </a:extLst>
              </p:cNvPr>
              <p:cNvSpPr/>
              <p:nvPr/>
            </p:nvSpPr>
            <p:spPr>
              <a:xfrm>
                <a:off x="1980879" y="1284324"/>
                <a:ext cx="124421" cy="102521"/>
              </a:xfrm>
              <a:custGeom>
                <a:avLst/>
                <a:gdLst>
                  <a:gd name="connsiteX0" fmla="*/ 110904 w 124421"/>
                  <a:gd name="connsiteY0" fmla="*/ 101687 h 102521"/>
                  <a:gd name="connsiteX1" fmla="*/ 94520 w 124421"/>
                  <a:gd name="connsiteY1" fmla="*/ 90599 h 102521"/>
                  <a:gd name="connsiteX2" fmla="*/ 75156 w 124421"/>
                  <a:gd name="connsiteY2" fmla="*/ 78517 h 102521"/>
                  <a:gd name="connsiteX3" fmla="*/ 41063 w 124421"/>
                  <a:gd name="connsiteY3" fmla="*/ 78517 h 102521"/>
                  <a:gd name="connsiteX4" fmla="*/ 29975 w 124421"/>
                  <a:gd name="connsiteY4" fmla="*/ 85634 h 102521"/>
                  <a:gd name="connsiteX5" fmla="*/ 28154 w 124421"/>
                  <a:gd name="connsiteY5" fmla="*/ 89275 h 102521"/>
                  <a:gd name="connsiteX6" fmla="*/ 22031 w 124421"/>
                  <a:gd name="connsiteY6" fmla="*/ 100529 h 102521"/>
                  <a:gd name="connsiteX7" fmla="*/ 2998 w 124421"/>
                  <a:gd name="connsiteY7" fmla="*/ 101356 h 102521"/>
                  <a:gd name="connsiteX8" fmla="*/ 2005 w 124421"/>
                  <a:gd name="connsiteY8" fmla="*/ 95564 h 102521"/>
                  <a:gd name="connsiteX9" fmla="*/ 32292 w 124421"/>
                  <a:gd name="connsiteY9" fmla="*/ 33832 h 102521"/>
                  <a:gd name="connsiteX10" fmla="*/ 46194 w 124421"/>
                  <a:gd name="connsiteY10" fmla="*/ 5531 h 102521"/>
                  <a:gd name="connsiteX11" fmla="*/ 53807 w 124421"/>
                  <a:gd name="connsiteY11" fmla="*/ 732 h 102521"/>
                  <a:gd name="connsiteX12" fmla="*/ 55462 w 124421"/>
                  <a:gd name="connsiteY12" fmla="*/ 732 h 102521"/>
                  <a:gd name="connsiteX13" fmla="*/ 85914 w 124421"/>
                  <a:gd name="connsiteY13" fmla="*/ 18937 h 102521"/>
                  <a:gd name="connsiteX14" fmla="*/ 121662 w 124421"/>
                  <a:gd name="connsiteY14" fmla="*/ 92750 h 102521"/>
                  <a:gd name="connsiteX15" fmla="*/ 116366 w 124421"/>
                  <a:gd name="connsiteY15" fmla="*/ 101356 h 102521"/>
                  <a:gd name="connsiteX16" fmla="*/ 110904 w 124421"/>
                  <a:gd name="connsiteY16" fmla="*/ 101356 h 102521"/>
                  <a:gd name="connsiteX17" fmla="*/ 60923 w 124421"/>
                  <a:gd name="connsiteY17" fmla="*/ 62298 h 102521"/>
                  <a:gd name="connsiteX18" fmla="*/ 60923 w 124421"/>
                  <a:gd name="connsiteY18" fmla="*/ 62298 h 102521"/>
                  <a:gd name="connsiteX19" fmla="*/ 75818 w 124421"/>
                  <a:gd name="connsiteY19" fmla="*/ 62298 h 102521"/>
                  <a:gd name="connsiteX20" fmla="*/ 78632 w 124421"/>
                  <a:gd name="connsiteY20" fmla="*/ 57664 h 102521"/>
                  <a:gd name="connsiteX21" fmla="*/ 63737 w 124421"/>
                  <a:gd name="connsiteY21" fmla="*/ 25391 h 102521"/>
                  <a:gd name="connsiteX22" fmla="*/ 60592 w 124421"/>
                  <a:gd name="connsiteY22" fmla="*/ 21916 h 102521"/>
                  <a:gd name="connsiteX23" fmla="*/ 57448 w 124421"/>
                  <a:gd name="connsiteY23" fmla="*/ 25391 h 102521"/>
                  <a:gd name="connsiteX24" fmla="*/ 48014 w 124421"/>
                  <a:gd name="connsiteY24" fmla="*/ 45583 h 102521"/>
                  <a:gd name="connsiteX25" fmla="*/ 59103 w 124421"/>
                  <a:gd name="connsiteY25" fmla="*/ 62298 h 102521"/>
                  <a:gd name="connsiteX26" fmla="*/ 60758 w 124421"/>
                  <a:gd name="connsiteY26" fmla="*/ 62298 h 10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4421" h="102521">
                    <a:moveTo>
                      <a:pt x="110904" y="101687"/>
                    </a:moveTo>
                    <a:cubicBezTo>
                      <a:pt x="102133" y="104666"/>
                      <a:pt x="97002" y="99370"/>
                      <a:pt x="94520" y="90599"/>
                    </a:cubicBezTo>
                    <a:cubicBezTo>
                      <a:pt x="91541" y="80669"/>
                      <a:pt x="85417" y="77690"/>
                      <a:pt x="75156" y="78517"/>
                    </a:cubicBezTo>
                    <a:cubicBezTo>
                      <a:pt x="63902" y="79510"/>
                      <a:pt x="52483" y="78848"/>
                      <a:pt x="41063" y="78517"/>
                    </a:cubicBezTo>
                    <a:cubicBezTo>
                      <a:pt x="35602" y="78517"/>
                      <a:pt x="31133" y="79179"/>
                      <a:pt x="29975" y="85634"/>
                    </a:cubicBezTo>
                    <a:cubicBezTo>
                      <a:pt x="29809" y="86958"/>
                      <a:pt x="28651" y="88116"/>
                      <a:pt x="28154" y="89275"/>
                    </a:cubicBezTo>
                    <a:cubicBezTo>
                      <a:pt x="26168" y="93081"/>
                      <a:pt x="25837" y="99370"/>
                      <a:pt x="22031" y="100529"/>
                    </a:cubicBezTo>
                    <a:cubicBezTo>
                      <a:pt x="16073" y="102184"/>
                      <a:pt x="9453" y="101853"/>
                      <a:pt x="2998" y="101356"/>
                    </a:cubicBezTo>
                    <a:cubicBezTo>
                      <a:pt x="-2463" y="101025"/>
                      <a:pt x="1012" y="97384"/>
                      <a:pt x="2005" y="95564"/>
                    </a:cubicBezTo>
                    <a:cubicBezTo>
                      <a:pt x="12101" y="74876"/>
                      <a:pt x="22196" y="54354"/>
                      <a:pt x="32292" y="33832"/>
                    </a:cubicBezTo>
                    <a:cubicBezTo>
                      <a:pt x="36926" y="24398"/>
                      <a:pt x="41725" y="15130"/>
                      <a:pt x="46194" y="5531"/>
                    </a:cubicBezTo>
                    <a:cubicBezTo>
                      <a:pt x="47849" y="2056"/>
                      <a:pt x="50000" y="235"/>
                      <a:pt x="53807" y="732"/>
                    </a:cubicBezTo>
                    <a:cubicBezTo>
                      <a:pt x="54303" y="732"/>
                      <a:pt x="54965" y="732"/>
                      <a:pt x="55462" y="732"/>
                    </a:cubicBezTo>
                    <a:cubicBezTo>
                      <a:pt x="71019" y="-2247"/>
                      <a:pt x="79625" y="3876"/>
                      <a:pt x="85914" y="18937"/>
                    </a:cubicBezTo>
                    <a:cubicBezTo>
                      <a:pt x="96506" y="44093"/>
                      <a:pt x="109580" y="68256"/>
                      <a:pt x="121662" y="92750"/>
                    </a:cubicBezTo>
                    <a:cubicBezTo>
                      <a:pt x="125965" y="101356"/>
                      <a:pt x="125965" y="101356"/>
                      <a:pt x="116366" y="101356"/>
                    </a:cubicBezTo>
                    <a:cubicBezTo>
                      <a:pt x="115042" y="101356"/>
                      <a:pt x="113552" y="101356"/>
                      <a:pt x="110904" y="101356"/>
                    </a:cubicBezTo>
                    <a:close/>
                    <a:moveTo>
                      <a:pt x="60923" y="62298"/>
                    </a:moveTo>
                    <a:lnTo>
                      <a:pt x="60923" y="62298"/>
                    </a:lnTo>
                    <a:cubicBezTo>
                      <a:pt x="65888" y="62298"/>
                      <a:pt x="70853" y="62298"/>
                      <a:pt x="75818" y="62298"/>
                    </a:cubicBezTo>
                    <a:cubicBezTo>
                      <a:pt x="79128" y="62298"/>
                      <a:pt x="80287" y="61305"/>
                      <a:pt x="78632" y="57664"/>
                    </a:cubicBezTo>
                    <a:cubicBezTo>
                      <a:pt x="73501" y="46907"/>
                      <a:pt x="68702" y="36149"/>
                      <a:pt x="63737" y="25391"/>
                    </a:cubicBezTo>
                    <a:cubicBezTo>
                      <a:pt x="63075" y="24067"/>
                      <a:pt x="62744" y="21916"/>
                      <a:pt x="60592" y="21916"/>
                    </a:cubicBezTo>
                    <a:cubicBezTo>
                      <a:pt x="58606" y="21916"/>
                      <a:pt x="58110" y="23902"/>
                      <a:pt x="57448" y="25391"/>
                    </a:cubicBezTo>
                    <a:cubicBezTo>
                      <a:pt x="54138" y="32012"/>
                      <a:pt x="50993" y="38797"/>
                      <a:pt x="48014" y="45583"/>
                    </a:cubicBezTo>
                    <a:cubicBezTo>
                      <a:pt x="42938" y="56726"/>
                      <a:pt x="46636" y="62298"/>
                      <a:pt x="59103" y="62298"/>
                    </a:cubicBezTo>
                    <a:cubicBezTo>
                      <a:pt x="59103" y="62298"/>
                      <a:pt x="60261" y="62298"/>
                      <a:pt x="60758" y="62298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1ABEEA3E-A1FF-4E94-63C8-D3B87331A7DA}"/>
                  </a:ext>
                </a:extLst>
              </p:cNvPr>
              <p:cNvSpPr/>
              <p:nvPr/>
            </p:nvSpPr>
            <p:spPr>
              <a:xfrm>
                <a:off x="1914367" y="1175979"/>
                <a:ext cx="55939" cy="59757"/>
              </a:xfrm>
              <a:custGeom>
                <a:avLst/>
                <a:gdLst>
                  <a:gd name="connsiteX0" fmla="*/ 0 w 55939"/>
                  <a:gd name="connsiteY0" fmla="*/ 29802 h 59757"/>
                  <a:gd name="connsiteX1" fmla="*/ 0 w 55939"/>
                  <a:gd name="connsiteY1" fmla="*/ 5639 h 59757"/>
                  <a:gd name="connsiteX2" fmla="*/ 5792 w 55939"/>
                  <a:gd name="connsiteY2" fmla="*/ 12 h 59757"/>
                  <a:gd name="connsiteX3" fmla="*/ 49154 w 55939"/>
                  <a:gd name="connsiteY3" fmla="*/ 674 h 59757"/>
                  <a:gd name="connsiteX4" fmla="*/ 55608 w 55939"/>
                  <a:gd name="connsiteY4" fmla="*/ 6963 h 59757"/>
                  <a:gd name="connsiteX5" fmla="*/ 55939 w 55939"/>
                  <a:gd name="connsiteY5" fmla="*/ 53634 h 59757"/>
                  <a:gd name="connsiteX6" fmla="*/ 50147 w 55939"/>
                  <a:gd name="connsiteY6" fmla="*/ 59592 h 59757"/>
                  <a:gd name="connsiteX7" fmla="*/ 5958 w 55939"/>
                  <a:gd name="connsiteY7" fmla="*/ 59758 h 59757"/>
                  <a:gd name="connsiteX8" fmla="*/ 166 w 55939"/>
                  <a:gd name="connsiteY8" fmla="*/ 53965 h 59757"/>
                  <a:gd name="connsiteX9" fmla="*/ 166 w 55939"/>
                  <a:gd name="connsiteY9" fmla="*/ 29802 h 59757"/>
                  <a:gd name="connsiteX10" fmla="*/ 166 w 55939"/>
                  <a:gd name="connsiteY10" fmla="*/ 29802 h 59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939" h="59757">
                    <a:moveTo>
                      <a:pt x="0" y="29802"/>
                    </a:moveTo>
                    <a:cubicBezTo>
                      <a:pt x="0" y="21693"/>
                      <a:pt x="0" y="13749"/>
                      <a:pt x="0" y="5639"/>
                    </a:cubicBezTo>
                    <a:cubicBezTo>
                      <a:pt x="0" y="1336"/>
                      <a:pt x="1324" y="-153"/>
                      <a:pt x="5792" y="12"/>
                    </a:cubicBezTo>
                    <a:cubicBezTo>
                      <a:pt x="20191" y="509"/>
                      <a:pt x="34590" y="840"/>
                      <a:pt x="49154" y="674"/>
                    </a:cubicBezTo>
                    <a:cubicBezTo>
                      <a:pt x="53953" y="674"/>
                      <a:pt x="55443" y="2660"/>
                      <a:pt x="55608" y="6963"/>
                    </a:cubicBezTo>
                    <a:cubicBezTo>
                      <a:pt x="55608" y="22520"/>
                      <a:pt x="55608" y="38077"/>
                      <a:pt x="55939" y="53634"/>
                    </a:cubicBezTo>
                    <a:cubicBezTo>
                      <a:pt x="55939" y="57772"/>
                      <a:pt x="54450" y="59592"/>
                      <a:pt x="50147" y="59592"/>
                    </a:cubicBezTo>
                    <a:cubicBezTo>
                      <a:pt x="35417" y="59592"/>
                      <a:pt x="20688" y="59592"/>
                      <a:pt x="5958" y="59758"/>
                    </a:cubicBezTo>
                    <a:cubicBezTo>
                      <a:pt x="1490" y="59758"/>
                      <a:pt x="166" y="58103"/>
                      <a:pt x="166" y="53965"/>
                    </a:cubicBezTo>
                    <a:cubicBezTo>
                      <a:pt x="331" y="45856"/>
                      <a:pt x="166" y="37912"/>
                      <a:pt x="166" y="29802"/>
                    </a:cubicBezTo>
                    <a:cubicBezTo>
                      <a:pt x="166" y="29802"/>
                      <a:pt x="166" y="29802"/>
                      <a:pt x="166" y="298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D2ACEDF-A407-24A0-C742-5F3FE11E7FA3}"/>
                  </a:ext>
                </a:extLst>
              </p:cNvPr>
              <p:cNvSpPr/>
              <p:nvPr/>
            </p:nvSpPr>
            <p:spPr>
              <a:xfrm>
                <a:off x="2278279" y="855243"/>
                <a:ext cx="52817" cy="58429"/>
              </a:xfrm>
              <a:custGeom>
                <a:avLst/>
                <a:gdLst>
                  <a:gd name="connsiteX0" fmla="*/ 188 w 52817"/>
                  <a:gd name="connsiteY0" fmla="*/ 28640 h 58429"/>
                  <a:gd name="connsiteX1" fmla="*/ 188 w 52817"/>
                  <a:gd name="connsiteY1" fmla="*/ 6959 h 58429"/>
                  <a:gd name="connsiteX2" fmla="*/ 6477 w 52817"/>
                  <a:gd name="connsiteY2" fmla="*/ 8 h 58429"/>
                  <a:gd name="connsiteX3" fmla="*/ 46363 w 52817"/>
                  <a:gd name="connsiteY3" fmla="*/ 8 h 58429"/>
                  <a:gd name="connsiteX4" fmla="*/ 52818 w 52817"/>
                  <a:gd name="connsiteY4" fmla="*/ 5304 h 58429"/>
                  <a:gd name="connsiteX5" fmla="*/ 52818 w 52817"/>
                  <a:gd name="connsiteY5" fmla="*/ 53630 h 58429"/>
                  <a:gd name="connsiteX6" fmla="*/ 47687 w 52817"/>
                  <a:gd name="connsiteY6" fmla="*/ 58430 h 58429"/>
                  <a:gd name="connsiteX7" fmla="*/ 4326 w 52817"/>
                  <a:gd name="connsiteY7" fmla="*/ 58099 h 58429"/>
                  <a:gd name="connsiteX8" fmla="*/ 23 w 52817"/>
                  <a:gd name="connsiteY8" fmla="*/ 52637 h 58429"/>
                  <a:gd name="connsiteX9" fmla="*/ 23 w 52817"/>
                  <a:gd name="connsiteY9" fmla="*/ 28474 h 58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817" h="58429">
                    <a:moveTo>
                      <a:pt x="188" y="28640"/>
                    </a:moveTo>
                    <a:cubicBezTo>
                      <a:pt x="188" y="21358"/>
                      <a:pt x="354" y="14241"/>
                      <a:pt x="188" y="6959"/>
                    </a:cubicBezTo>
                    <a:cubicBezTo>
                      <a:pt x="23" y="2160"/>
                      <a:pt x="1016" y="-157"/>
                      <a:pt x="6477" y="8"/>
                    </a:cubicBezTo>
                    <a:cubicBezTo>
                      <a:pt x="19717" y="339"/>
                      <a:pt x="33123" y="174"/>
                      <a:pt x="46363" y="8"/>
                    </a:cubicBezTo>
                    <a:cubicBezTo>
                      <a:pt x="50169" y="8"/>
                      <a:pt x="52818" y="505"/>
                      <a:pt x="52818" y="5304"/>
                    </a:cubicBezTo>
                    <a:cubicBezTo>
                      <a:pt x="52818" y="21358"/>
                      <a:pt x="52818" y="37411"/>
                      <a:pt x="52818" y="53630"/>
                    </a:cubicBezTo>
                    <a:cubicBezTo>
                      <a:pt x="52818" y="57602"/>
                      <a:pt x="50831" y="58430"/>
                      <a:pt x="47687" y="58430"/>
                    </a:cubicBezTo>
                    <a:cubicBezTo>
                      <a:pt x="33288" y="58430"/>
                      <a:pt x="18890" y="58099"/>
                      <a:pt x="4326" y="58099"/>
                    </a:cubicBezTo>
                    <a:cubicBezTo>
                      <a:pt x="519" y="58099"/>
                      <a:pt x="-143" y="55947"/>
                      <a:pt x="23" y="52637"/>
                    </a:cubicBezTo>
                    <a:cubicBezTo>
                      <a:pt x="23" y="44528"/>
                      <a:pt x="23" y="36584"/>
                      <a:pt x="23" y="28474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35A2627-0577-B76D-73D4-B0E8ACADEC83}"/>
                  </a:ext>
                </a:extLst>
              </p:cNvPr>
              <p:cNvSpPr/>
              <p:nvPr/>
            </p:nvSpPr>
            <p:spPr>
              <a:xfrm>
                <a:off x="1899959" y="1285213"/>
                <a:ext cx="75936" cy="100797"/>
              </a:xfrm>
              <a:custGeom>
                <a:avLst/>
                <a:gdLst>
                  <a:gd name="connsiteX0" fmla="*/ 9 w 75936"/>
                  <a:gd name="connsiteY0" fmla="*/ 50651 h 100797"/>
                  <a:gd name="connsiteX1" fmla="*/ 9 w 75936"/>
                  <a:gd name="connsiteY1" fmla="*/ 8118 h 100797"/>
                  <a:gd name="connsiteX2" fmla="*/ 7787 w 75936"/>
                  <a:gd name="connsiteY2" fmla="*/ 8 h 100797"/>
                  <a:gd name="connsiteX3" fmla="*/ 21855 w 75936"/>
                  <a:gd name="connsiteY3" fmla="*/ 14076 h 100797"/>
                  <a:gd name="connsiteX4" fmla="*/ 21689 w 75936"/>
                  <a:gd name="connsiteY4" fmla="*/ 74814 h 100797"/>
                  <a:gd name="connsiteX5" fmla="*/ 31619 w 75936"/>
                  <a:gd name="connsiteY5" fmla="*/ 84248 h 100797"/>
                  <a:gd name="connsiteX6" fmla="*/ 69188 w 75936"/>
                  <a:gd name="connsiteY6" fmla="*/ 83917 h 100797"/>
                  <a:gd name="connsiteX7" fmla="*/ 75642 w 75936"/>
                  <a:gd name="connsiteY7" fmla="*/ 94674 h 100797"/>
                  <a:gd name="connsiteX8" fmla="*/ 69023 w 75936"/>
                  <a:gd name="connsiteY8" fmla="*/ 100798 h 100797"/>
                  <a:gd name="connsiteX9" fmla="*/ 7291 w 75936"/>
                  <a:gd name="connsiteY9" fmla="*/ 100798 h 100797"/>
                  <a:gd name="connsiteX10" fmla="*/ 9 w 75936"/>
                  <a:gd name="connsiteY10" fmla="*/ 93847 h 100797"/>
                  <a:gd name="connsiteX11" fmla="*/ 9 w 75936"/>
                  <a:gd name="connsiteY11" fmla="*/ 50486 h 100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5936" h="100797">
                    <a:moveTo>
                      <a:pt x="9" y="50651"/>
                    </a:moveTo>
                    <a:cubicBezTo>
                      <a:pt x="9" y="36418"/>
                      <a:pt x="174" y="22351"/>
                      <a:pt x="9" y="8118"/>
                    </a:cubicBezTo>
                    <a:cubicBezTo>
                      <a:pt x="9" y="2160"/>
                      <a:pt x="1167" y="-157"/>
                      <a:pt x="7787" y="8"/>
                    </a:cubicBezTo>
                    <a:cubicBezTo>
                      <a:pt x="21855" y="505"/>
                      <a:pt x="21855" y="8"/>
                      <a:pt x="21855" y="14076"/>
                    </a:cubicBezTo>
                    <a:cubicBezTo>
                      <a:pt x="21855" y="34432"/>
                      <a:pt x="22186" y="54623"/>
                      <a:pt x="21689" y="74814"/>
                    </a:cubicBezTo>
                    <a:cubicBezTo>
                      <a:pt x="21524" y="82924"/>
                      <a:pt x="24337" y="84579"/>
                      <a:pt x="31619" y="84248"/>
                    </a:cubicBezTo>
                    <a:cubicBezTo>
                      <a:pt x="44032" y="83751"/>
                      <a:pt x="56610" y="84413"/>
                      <a:pt x="69188" y="83917"/>
                    </a:cubicBezTo>
                    <a:cubicBezTo>
                      <a:pt x="78953" y="83586"/>
                      <a:pt x="74650" y="90371"/>
                      <a:pt x="75642" y="94674"/>
                    </a:cubicBezTo>
                    <a:cubicBezTo>
                      <a:pt x="76967" y="100467"/>
                      <a:pt x="73657" y="100798"/>
                      <a:pt x="69023" y="100798"/>
                    </a:cubicBezTo>
                    <a:cubicBezTo>
                      <a:pt x="48500" y="100632"/>
                      <a:pt x="27978" y="100632"/>
                      <a:pt x="7291" y="100798"/>
                    </a:cubicBezTo>
                    <a:cubicBezTo>
                      <a:pt x="1995" y="100798"/>
                      <a:pt x="-157" y="99474"/>
                      <a:pt x="9" y="93847"/>
                    </a:cubicBezTo>
                    <a:cubicBezTo>
                      <a:pt x="340" y="79448"/>
                      <a:pt x="9" y="65050"/>
                      <a:pt x="9" y="5048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A41B304-4522-A633-68F8-4C148F330AE3}"/>
                  </a:ext>
                </a:extLst>
              </p:cNvPr>
              <p:cNvSpPr/>
              <p:nvPr/>
            </p:nvSpPr>
            <p:spPr>
              <a:xfrm>
                <a:off x="1350991" y="1147691"/>
                <a:ext cx="3653" cy="7447"/>
              </a:xfrm>
              <a:custGeom>
                <a:avLst/>
                <a:gdLst>
                  <a:gd name="connsiteX0" fmla="*/ 3654 w 3653"/>
                  <a:gd name="connsiteY0" fmla="*/ 0 h 7447"/>
                  <a:gd name="connsiteX1" fmla="*/ 509 w 3653"/>
                  <a:gd name="connsiteY1" fmla="*/ 7448 h 7447"/>
                  <a:gd name="connsiteX2" fmla="*/ 3654 w 3653"/>
                  <a:gd name="connsiteY2" fmla="*/ 0 h 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53" h="7447">
                    <a:moveTo>
                      <a:pt x="3654" y="0"/>
                    </a:moveTo>
                    <a:cubicBezTo>
                      <a:pt x="3323" y="2814"/>
                      <a:pt x="3323" y="5793"/>
                      <a:pt x="509" y="7448"/>
                    </a:cubicBezTo>
                    <a:cubicBezTo>
                      <a:pt x="-318" y="4138"/>
                      <a:pt x="-649" y="1158"/>
                      <a:pt x="3654" y="0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</p:grpSp>
        <p:pic>
          <p:nvPicPr>
            <p:cNvPr id="8" name="Picture 7" descr="A blue and black logo&#10;&#10;Description automatically generated">
              <a:extLst>
                <a:ext uri="{FF2B5EF4-FFF2-40B4-BE49-F238E27FC236}">
                  <a16:creationId xmlns:a16="http://schemas.microsoft.com/office/drawing/2014/main" id="{A29913AF-B7DF-C852-17B7-A0F8142E4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02" y="6051353"/>
              <a:ext cx="1045299" cy="516751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F7F974E-E5E5-5A8B-CF01-235D5C9FBF7C}"/>
                </a:ext>
              </a:extLst>
            </p:cNvPr>
            <p:cNvCxnSpPr/>
            <p:nvPr/>
          </p:nvCxnSpPr>
          <p:spPr>
            <a:xfrm>
              <a:off x="1625601" y="6125028"/>
              <a:ext cx="0" cy="36960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262" y="374633"/>
            <a:ext cx="77831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Term Frequency (TF)</a:t>
            </a:r>
          </a:p>
        </p:txBody>
      </p:sp>
      <p:sp>
        <p:nvSpPr>
          <p:cNvPr id="3" name="object 3"/>
          <p:cNvSpPr/>
          <p:nvPr/>
        </p:nvSpPr>
        <p:spPr>
          <a:xfrm>
            <a:off x="401674" y="1218875"/>
            <a:ext cx="8424545" cy="1479550"/>
          </a:xfrm>
          <a:custGeom>
            <a:avLst/>
            <a:gdLst/>
            <a:ahLst/>
            <a:cxnLst/>
            <a:rect l="l" t="t" r="r" b="b"/>
            <a:pathLst>
              <a:path w="8424545" h="1479550">
                <a:moveTo>
                  <a:pt x="0" y="246554"/>
                </a:moveTo>
                <a:lnTo>
                  <a:pt x="5009" y="196865"/>
                </a:lnTo>
                <a:lnTo>
                  <a:pt x="19375" y="150584"/>
                </a:lnTo>
                <a:lnTo>
                  <a:pt x="42107" y="108703"/>
                </a:lnTo>
                <a:lnTo>
                  <a:pt x="72214" y="72214"/>
                </a:lnTo>
                <a:lnTo>
                  <a:pt x="108703" y="42107"/>
                </a:lnTo>
                <a:lnTo>
                  <a:pt x="150584" y="19375"/>
                </a:lnTo>
                <a:lnTo>
                  <a:pt x="196865" y="5009"/>
                </a:lnTo>
                <a:lnTo>
                  <a:pt x="246554" y="0"/>
                </a:lnTo>
                <a:lnTo>
                  <a:pt x="8177744" y="0"/>
                </a:lnTo>
                <a:lnTo>
                  <a:pt x="8226069" y="4781"/>
                </a:lnTo>
                <a:lnTo>
                  <a:pt x="8272097" y="18767"/>
                </a:lnTo>
                <a:lnTo>
                  <a:pt x="8314533" y="41424"/>
                </a:lnTo>
                <a:lnTo>
                  <a:pt x="8352085" y="72214"/>
                </a:lnTo>
                <a:lnTo>
                  <a:pt x="8382875" y="109766"/>
                </a:lnTo>
                <a:lnTo>
                  <a:pt x="8405532" y="152202"/>
                </a:lnTo>
                <a:lnTo>
                  <a:pt x="8419518" y="198229"/>
                </a:lnTo>
                <a:lnTo>
                  <a:pt x="8424299" y="246554"/>
                </a:lnTo>
                <a:lnTo>
                  <a:pt x="8424299" y="1232745"/>
                </a:lnTo>
                <a:lnTo>
                  <a:pt x="8419290" y="1282434"/>
                </a:lnTo>
                <a:lnTo>
                  <a:pt x="8404924" y="1328715"/>
                </a:lnTo>
                <a:lnTo>
                  <a:pt x="8382192" y="1370596"/>
                </a:lnTo>
                <a:lnTo>
                  <a:pt x="8352085" y="1407085"/>
                </a:lnTo>
                <a:lnTo>
                  <a:pt x="8315596" y="1437192"/>
                </a:lnTo>
                <a:lnTo>
                  <a:pt x="8273715" y="1459924"/>
                </a:lnTo>
                <a:lnTo>
                  <a:pt x="8227434" y="1474290"/>
                </a:lnTo>
                <a:lnTo>
                  <a:pt x="8177744" y="1479299"/>
                </a:lnTo>
                <a:lnTo>
                  <a:pt x="246554" y="1479299"/>
                </a:lnTo>
                <a:lnTo>
                  <a:pt x="196865" y="1474290"/>
                </a:lnTo>
                <a:lnTo>
                  <a:pt x="150584" y="1459924"/>
                </a:lnTo>
                <a:lnTo>
                  <a:pt x="108703" y="1437192"/>
                </a:lnTo>
                <a:lnTo>
                  <a:pt x="72214" y="1407085"/>
                </a:lnTo>
                <a:lnTo>
                  <a:pt x="42107" y="1370596"/>
                </a:lnTo>
                <a:lnTo>
                  <a:pt x="19375" y="1328715"/>
                </a:lnTo>
                <a:lnTo>
                  <a:pt x="5009" y="1282434"/>
                </a:lnTo>
                <a:lnTo>
                  <a:pt x="0" y="1232745"/>
                </a:lnTo>
                <a:lnTo>
                  <a:pt x="0" y="246554"/>
                </a:lnTo>
                <a:close/>
              </a:path>
            </a:pathLst>
          </a:custGeom>
          <a:ln w="19049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8422" y="1527106"/>
            <a:ext cx="645257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1 : “</a:t>
            </a:r>
            <a:r>
              <a:rPr sz="1800"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 </a:t>
            </a:r>
            <a:r>
              <a:rPr sz="1800" b="1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1800"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</a:t>
            </a:r>
            <a:r>
              <a:rPr sz="1800" b="1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1800"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 </a:t>
            </a:r>
            <a:r>
              <a:rPr sz="1800" b="1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1800"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beautiful </a:t>
            </a:r>
            <a:r>
              <a:rPr sz="1800" b="1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full of </a:t>
            </a:r>
            <a:r>
              <a:rPr sz="1800"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</a:t>
            </a:r>
            <a:r>
              <a:rPr sz="1800" b="1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.”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9051" y="2037025"/>
            <a:ext cx="1529715" cy="487680"/>
          </a:xfrm>
          <a:custGeom>
            <a:avLst/>
            <a:gdLst/>
            <a:ahLst/>
            <a:cxnLst/>
            <a:rect l="l" t="t" r="r" b="b"/>
            <a:pathLst>
              <a:path w="1529714" h="487680">
                <a:moveTo>
                  <a:pt x="1448198" y="487199"/>
                </a:moveTo>
                <a:lnTo>
                  <a:pt x="81201" y="487199"/>
                </a:lnTo>
                <a:lnTo>
                  <a:pt x="49594" y="480818"/>
                </a:lnTo>
                <a:lnTo>
                  <a:pt x="23783" y="463416"/>
                </a:lnTo>
                <a:lnTo>
                  <a:pt x="6381" y="437605"/>
                </a:lnTo>
                <a:lnTo>
                  <a:pt x="0" y="405998"/>
                </a:lnTo>
                <a:lnTo>
                  <a:pt x="0" y="81201"/>
                </a:lnTo>
                <a:lnTo>
                  <a:pt x="6381" y="49594"/>
                </a:lnTo>
                <a:lnTo>
                  <a:pt x="23783" y="23783"/>
                </a:lnTo>
                <a:lnTo>
                  <a:pt x="49594" y="6381"/>
                </a:lnTo>
                <a:lnTo>
                  <a:pt x="81201" y="0"/>
                </a:lnTo>
                <a:lnTo>
                  <a:pt x="1448198" y="0"/>
                </a:lnTo>
                <a:lnTo>
                  <a:pt x="1493249" y="13642"/>
                </a:lnTo>
                <a:lnTo>
                  <a:pt x="1523218" y="50127"/>
                </a:lnTo>
                <a:lnTo>
                  <a:pt x="1529400" y="81201"/>
                </a:lnTo>
                <a:lnTo>
                  <a:pt x="1529400" y="405998"/>
                </a:lnTo>
                <a:lnTo>
                  <a:pt x="1523018" y="437605"/>
                </a:lnTo>
                <a:lnTo>
                  <a:pt x="1505616" y="463416"/>
                </a:lnTo>
                <a:lnTo>
                  <a:pt x="1479805" y="480818"/>
                </a:lnTo>
                <a:lnTo>
                  <a:pt x="1448198" y="4871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1198" y="1956549"/>
            <a:ext cx="2400935" cy="506549"/>
          </a:xfrm>
          <a:prstGeom prst="rect">
            <a:avLst/>
          </a:prstGeom>
          <a:ln w="19049">
            <a:solidFill>
              <a:srgbClr val="9639B1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661670">
              <a:lnSpc>
                <a:spcPct val="100000"/>
              </a:lnSpc>
              <a:spcBef>
                <a:spcPts val="350"/>
              </a:spcBef>
              <a:tabLst>
                <a:tab pos="1997075" algn="l"/>
              </a:tabLst>
            </a:pPr>
            <a:r>
              <a:rPr sz="22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	</a:t>
            </a:r>
            <a:r>
              <a:rPr sz="3000" b="1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sz="3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43851" y="2023599"/>
            <a:ext cx="1529715" cy="487680"/>
          </a:xfrm>
          <a:custGeom>
            <a:avLst/>
            <a:gdLst/>
            <a:ahLst/>
            <a:cxnLst/>
            <a:rect l="l" t="t" r="r" b="b"/>
            <a:pathLst>
              <a:path w="1529715" h="487680">
                <a:moveTo>
                  <a:pt x="1448197" y="487199"/>
                </a:moveTo>
                <a:lnTo>
                  <a:pt x="81201" y="487199"/>
                </a:lnTo>
                <a:lnTo>
                  <a:pt x="49594" y="480818"/>
                </a:lnTo>
                <a:lnTo>
                  <a:pt x="23783" y="463416"/>
                </a:lnTo>
                <a:lnTo>
                  <a:pt x="6381" y="437605"/>
                </a:lnTo>
                <a:lnTo>
                  <a:pt x="0" y="405998"/>
                </a:lnTo>
                <a:lnTo>
                  <a:pt x="0" y="81201"/>
                </a:lnTo>
                <a:lnTo>
                  <a:pt x="6381" y="49594"/>
                </a:lnTo>
                <a:lnTo>
                  <a:pt x="23783" y="23783"/>
                </a:lnTo>
                <a:lnTo>
                  <a:pt x="49594" y="6381"/>
                </a:lnTo>
                <a:lnTo>
                  <a:pt x="81201" y="0"/>
                </a:lnTo>
                <a:lnTo>
                  <a:pt x="1448197" y="0"/>
                </a:lnTo>
                <a:lnTo>
                  <a:pt x="1493249" y="13642"/>
                </a:lnTo>
                <a:lnTo>
                  <a:pt x="1523218" y="50127"/>
                </a:lnTo>
                <a:lnTo>
                  <a:pt x="1529399" y="81201"/>
                </a:lnTo>
                <a:lnTo>
                  <a:pt x="1529399" y="405998"/>
                </a:lnTo>
                <a:lnTo>
                  <a:pt x="1523018" y="437605"/>
                </a:lnTo>
                <a:lnTo>
                  <a:pt x="1505616" y="463416"/>
                </a:lnTo>
                <a:lnTo>
                  <a:pt x="1479805" y="480818"/>
                </a:lnTo>
                <a:lnTo>
                  <a:pt x="1448197" y="4871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35998" y="1943124"/>
            <a:ext cx="2400935" cy="506549"/>
          </a:xfrm>
          <a:prstGeom prst="rect">
            <a:avLst/>
          </a:prstGeom>
          <a:ln w="19049">
            <a:solidFill>
              <a:srgbClr val="9639B1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350"/>
              </a:spcBef>
              <a:tabLst>
                <a:tab pos="1997075" algn="l"/>
              </a:tabLst>
            </a:pPr>
            <a:r>
              <a:rPr sz="22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beautiful	</a:t>
            </a:r>
            <a:r>
              <a:rPr sz="3000" b="1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3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53051" y="2861799"/>
            <a:ext cx="1529715" cy="487680"/>
          </a:xfrm>
          <a:custGeom>
            <a:avLst/>
            <a:gdLst/>
            <a:ahLst/>
            <a:cxnLst/>
            <a:rect l="l" t="t" r="r" b="b"/>
            <a:pathLst>
              <a:path w="1529714" h="487679">
                <a:moveTo>
                  <a:pt x="1448198" y="487199"/>
                </a:moveTo>
                <a:lnTo>
                  <a:pt x="81201" y="487199"/>
                </a:lnTo>
                <a:lnTo>
                  <a:pt x="49594" y="480818"/>
                </a:lnTo>
                <a:lnTo>
                  <a:pt x="23783" y="463416"/>
                </a:lnTo>
                <a:lnTo>
                  <a:pt x="6381" y="437605"/>
                </a:lnTo>
                <a:lnTo>
                  <a:pt x="0" y="405998"/>
                </a:lnTo>
                <a:lnTo>
                  <a:pt x="0" y="81201"/>
                </a:lnTo>
                <a:lnTo>
                  <a:pt x="6381" y="49594"/>
                </a:lnTo>
                <a:lnTo>
                  <a:pt x="23783" y="23783"/>
                </a:lnTo>
                <a:lnTo>
                  <a:pt x="49594" y="6381"/>
                </a:lnTo>
                <a:lnTo>
                  <a:pt x="81201" y="0"/>
                </a:lnTo>
                <a:lnTo>
                  <a:pt x="1448198" y="0"/>
                </a:lnTo>
                <a:lnTo>
                  <a:pt x="1493248" y="13642"/>
                </a:lnTo>
                <a:lnTo>
                  <a:pt x="1523218" y="50127"/>
                </a:lnTo>
                <a:lnTo>
                  <a:pt x="1529399" y="81201"/>
                </a:lnTo>
                <a:lnTo>
                  <a:pt x="1529399" y="405998"/>
                </a:lnTo>
                <a:lnTo>
                  <a:pt x="1523018" y="437605"/>
                </a:lnTo>
                <a:lnTo>
                  <a:pt x="1505616" y="463416"/>
                </a:lnTo>
                <a:lnTo>
                  <a:pt x="1479805" y="480818"/>
                </a:lnTo>
                <a:lnTo>
                  <a:pt x="1448198" y="4871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45198" y="2781324"/>
            <a:ext cx="2400935" cy="506549"/>
          </a:xfrm>
          <a:prstGeom prst="rect">
            <a:avLst/>
          </a:prstGeom>
          <a:ln w="19049">
            <a:solidFill>
              <a:srgbClr val="9639B1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530860">
              <a:lnSpc>
                <a:spcPct val="100000"/>
              </a:lnSpc>
              <a:spcBef>
                <a:spcPts val="350"/>
              </a:spcBef>
              <a:tabLst>
                <a:tab pos="1722755" algn="l"/>
              </a:tabLst>
            </a:pPr>
            <a:r>
              <a:rPr sz="22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	</a:t>
            </a:r>
            <a:r>
              <a:rPr sz="3000" b="1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sz="3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262" y="374633"/>
            <a:ext cx="77831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Term Frequency (TF)</a:t>
            </a:r>
          </a:p>
        </p:txBody>
      </p:sp>
      <p:sp>
        <p:nvSpPr>
          <p:cNvPr id="3" name="object 3"/>
          <p:cNvSpPr/>
          <p:nvPr/>
        </p:nvSpPr>
        <p:spPr>
          <a:xfrm>
            <a:off x="401674" y="1218875"/>
            <a:ext cx="8424545" cy="1479550"/>
          </a:xfrm>
          <a:custGeom>
            <a:avLst/>
            <a:gdLst/>
            <a:ahLst/>
            <a:cxnLst/>
            <a:rect l="l" t="t" r="r" b="b"/>
            <a:pathLst>
              <a:path w="8424545" h="1479550">
                <a:moveTo>
                  <a:pt x="0" y="246554"/>
                </a:moveTo>
                <a:lnTo>
                  <a:pt x="5009" y="196865"/>
                </a:lnTo>
                <a:lnTo>
                  <a:pt x="19375" y="150584"/>
                </a:lnTo>
                <a:lnTo>
                  <a:pt x="42107" y="108703"/>
                </a:lnTo>
                <a:lnTo>
                  <a:pt x="72214" y="72214"/>
                </a:lnTo>
                <a:lnTo>
                  <a:pt x="108703" y="42107"/>
                </a:lnTo>
                <a:lnTo>
                  <a:pt x="150584" y="19375"/>
                </a:lnTo>
                <a:lnTo>
                  <a:pt x="196865" y="5009"/>
                </a:lnTo>
                <a:lnTo>
                  <a:pt x="246554" y="0"/>
                </a:lnTo>
                <a:lnTo>
                  <a:pt x="8177744" y="0"/>
                </a:lnTo>
                <a:lnTo>
                  <a:pt x="8226069" y="4781"/>
                </a:lnTo>
                <a:lnTo>
                  <a:pt x="8272097" y="18767"/>
                </a:lnTo>
                <a:lnTo>
                  <a:pt x="8314533" y="41424"/>
                </a:lnTo>
                <a:lnTo>
                  <a:pt x="8352085" y="72214"/>
                </a:lnTo>
                <a:lnTo>
                  <a:pt x="8382875" y="109766"/>
                </a:lnTo>
                <a:lnTo>
                  <a:pt x="8405532" y="152202"/>
                </a:lnTo>
                <a:lnTo>
                  <a:pt x="8419518" y="198229"/>
                </a:lnTo>
                <a:lnTo>
                  <a:pt x="8424299" y="246554"/>
                </a:lnTo>
                <a:lnTo>
                  <a:pt x="8424299" y="1232745"/>
                </a:lnTo>
                <a:lnTo>
                  <a:pt x="8419290" y="1282434"/>
                </a:lnTo>
                <a:lnTo>
                  <a:pt x="8404924" y="1328715"/>
                </a:lnTo>
                <a:lnTo>
                  <a:pt x="8382192" y="1370596"/>
                </a:lnTo>
                <a:lnTo>
                  <a:pt x="8352085" y="1407085"/>
                </a:lnTo>
                <a:lnTo>
                  <a:pt x="8315596" y="1437192"/>
                </a:lnTo>
                <a:lnTo>
                  <a:pt x="8273715" y="1459924"/>
                </a:lnTo>
                <a:lnTo>
                  <a:pt x="8227434" y="1474290"/>
                </a:lnTo>
                <a:lnTo>
                  <a:pt x="8177744" y="1479299"/>
                </a:lnTo>
                <a:lnTo>
                  <a:pt x="246554" y="1479299"/>
                </a:lnTo>
                <a:lnTo>
                  <a:pt x="196865" y="1474290"/>
                </a:lnTo>
                <a:lnTo>
                  <a:pt x="150584" y="1459924"/>
                </a:lnTo>
                <a:lnTo>
                  <a:pt x="108703" y="1437192"/>
                </a:lnTo>
                <a:lnTo>
                  <a:pt x="72214" y="1407085"/>
                </a:lnTo>
                <a:lnTo>
                  <a:pt x="42107" y="1370596"/>
                </a:lnTo>
                <a:lnTo>
                  <a:pt x="19375" y="1328715"/>
                </a:lnTo>
                <a:lnTo>
                  <a:pt x="5009" y="1282434"/>
                </a:lnTo>
                <a:lnTo>
                  <a:pt x="0" y="1232745"/>
                </a:lnTo>
                <a:lnTo>
                  <a:pt x="0" y="246554"/>
                </a:lnTo>
                <a:close/>
              </a:path>
            </a:pathLst>
          </a:custGeom>
          <a:ln w="19049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8422" y="1527106"/>
            <a:ext cx="660497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1 : “</a:t>
            </a:r>
            <a:r>
              <a:rPr sz="1800"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 </a:t>
            </a:r>
            <a:r>
              <a:rPr sz="1800" b="1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1800"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</a:t>
            </a:r>
            <a:r>
              <a:rPr sz="1800" b="1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1800"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 </a:t>
            </a:r>
            <a:r>
              <a:rPr sz="1800" b="1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1800"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beautiful </a:t>
            </a:r>
            <a:r>
              <a:rPr sz="1800" b="1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full of </a:t>
            </a:r>
            <a:r>
              <a:rPr sz="1800"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</a:t>
            </a:r>
            <a:r>
              <a:rPr sz="1800" b="1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.”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91673" y="1947024"/>
            <a:ext cx="2419985" cy="676910"/>
            <a:chOff x="591673" y="1947024"/>
            <a:chExt cx="2419985" cy="676910"/>
          </a:xfrm>
        </p:grpSpPr>
        <p:sp>
          <p:nvSpPr>
            <p:cNvPr id="6" name="object 6"/>
            <p:cNvSpPr/>
            <p:nvPr/>
          </p:nvSpPr>
          <p:spPr>
            <a:xfrm>
              <a:off x="601198" y="1956549"/>
              <a:ext cx="2400935" cy="657860"/>
            </a:xfrm>
            <a:custGeom>
              <a:avLst/>
              <a:gdLst/>
              <a:ahLst/>
              <a:cxnLst/>
              <a:rect l="l" t="t" r="r" b="b"/>
              <a:pathLst>
                <a:path w="2400935" h="657860">
                  <a:moveTo>
                    <a:pt x="0" y="0"/>
                  </a:moveTo>
                  <a:lnTo>
                    <a:pt x="2400899" y="0"/>
                  </a:lnTo>
                  <a:lnTo>
                    <a:pt x="2400899" y="657299"/>
                  </a:lnTo>
                  <a:lnTo>
                    <a:pt x="0" y="6572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709051" y="2037024"/>
              <a:ext cx="1529715" cy="487680"/>
            </a:xfrm>
            <a:custGeom>
              <a:avLst/>
              <a:gdLst/>
              <a:ahLst/>
              <a:cxnLst/>
              <a:rect l="l" t="t" r="r" b="b"/>
              <a:pathLst>
                <a:path w="1529714" h="487680">
                  <a:moveTo>
                    <a:pt x="1448198" y="487199"/>
                  </a:moveTo>
                  <a:lnTo>
                    <a:pt x="81201" y="487199"/>
                  </a:lnTo>
                  <a:lnTo>
                    <a:pt x="49594" y="480818"/>
                  </a:lnTo>
                  <a:lnTo>
                    <a:pt x="23783" y="463416"/>
                  </a:lnTo>
                  <a:lnTo>
                    <a:pt x="6381" y="437605"/>
                  </a:lnTo>
                  <a:lnTo>
                    <a:pt x="0" y="405998"/>
                  </a:lnTo>
                  <a:lnTo>
                    <a:pt x="0" y="81201"/>
                  </a:lnTo>
                  <a:lnTo>
                    <a:pt x="6381" y="49594"/>
                  </a:lnTo>
                  <a:lnTo>
                    <a:pt x="23783" y="23783"/>
                  </a:lnTo>
                  <a:lnTo>
                    <a:pt x="49594" y="6381"/>
                  </a:lnTo>
                  <a:lnTo>
                    <a:pt x="81201" y="0"/>
                  </a:lnTo>
                  <a:lnTo>
                    <a:pt x="1448198" y="0"/>
                  </a:lnTo>
                  <a:lnTo>
                    <a:pt x="1493249" y="13642"/>
                  </a:lnTo>
                  <a:lnTo>
                    <a:pt x="1523218" y="50127"/>
                  </a:lnTo>
                  <a:lnTo>
                    <a:pt x="1529400" y="81201"/>
                  </a:lnTo>
                  <a:lnTo>
                    <a:pt x="1529400" y="405998"/>
                  </a:lnTo>
                  <a:lnTo>
                    <a:pt x="1523018" y="437605"/>
                  </a:lnTo>
                  <a:lnTo>
                    <a:pt x="1505616" y="463416"/>
                  </a:lnTo>
                  <a:lnTo>
                    <a:pt x="1479805" y="480818"/>
                  </a:lnTo>
                  <a:lnTo>
                    <a:pt x="1448198" y="4871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50398" y="2090061"/>
            <a:ext cx="4464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</a:t>
            </a:r>
            <a:endParaRPr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86026" y="1987485"/>
            <a:ext cx="2374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sz="3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826473" y="1933599"/>
            <a:ext cx="2419985" cy="676910"/>
            <a:chOff x="5826473" y="1933599"/>
            <a:chExt cx="2419985" cy="676910"/>
          </a:xfrm>
        </p:grpSpPr>
        <p:sp>
          <p:nvSpPr>
            <p:cNvPr id="11" name="object 11"/>
            <p:cNvSpPr/>
            <p:nvPr/>
          </p:nvSpPr>
          <p:spPr>
            <a:xfrm>
              <a:off x="5835998" y="1943124"/>
              <a:ext cx="2400935" cy="657860"/>
            </a:xfrm>
            <a:custGeom>
              <a:avLst/>
              <a:gdLst/>
              <a:ahLst/>
              <a:cxnLst/>
              <a:rect l="l" t="t" r="r" b="b"/>
              <a:pathLst>
                <a:path w="2400934" h="657860">
                  <a:moveTo>
                    <a:pt x="0" y="0"/>
                  </a:moveTo>
                  <a:lnTo>
                    <a:pt x="2400899" y="0"/>
                  </a:lnTo>
                  <a:lnTo>
                    <a:pt x="2400899" y="657299"/>
                  </a:lnTo>
                  <a:lnTo>
                    <a:pt x="0" y="6572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5943852" y="2023599"/>
              <a:ext cx="1529715" cy="487680"/>
            </a:xfrm>
            <a:custGeom>
              <a:avLst/>
              <a:gdLst/>
              <a:ahLst/>
              <a:cxnLst/>
              <a:rect l="l" t="t" r="r" b="b"/>
              <a:pathLst>
                <a:path w="1529715" h="487680">
                  <a:moveTo>
                    <a:pt x="1448197" y="487199"/>
                  </a:moveTo>
                  <a:lnTo>
                    <a:pt x="81201" y="487199"/>
                  </a:lnTo>
                  <a:lnTo>
                    <a:pt x="49594" y="480818"/>
                  </a:lnTo>
                  <a:lnTo>
                    <a:pt x="23783" y="463416"/>
                  </a:lnTo>
                  <a:lnTo>
                    <a:pt x="6381" y="437605"/>
                  </a:lnTo>
                  <a:lnTo>
                    <a:pt x="0" y="405998"/>
                  </a:lnTo>
                  <a:lnTo>
                    <a:pt x="0" y="81201"/>
                  </a:lnTo>
                  <a:lnTo>
                    <a:pt x="6381" y="49594"/>
                  </a:lnTo>
                  <a:lnTo>
                    <a:pt x="23783" y="23783"/>
                  </a:lnTo>
                  <a:lnTo>
                    <a:pt x="49594" y="6381"/>
                  </a:lnTo>
                  <a:lnTo>
                    <a:pt x="81201" y="0"/>
                  </a:lnTo>
                  <a:lnTo>
                    <a:pt x="1448197" y="0"/>
                  </a:lnTo>
                  <a:lnTo>
                    <a:pt x="1493249" y="13642"/>
                  </a:lnTo>
                  <a:lnTo>
                    <a:pt x="1523218" y="50127"/>
                  </a:lnTo>
                  <a:lnTo>
                    <a:pt x="1529399" y="81201"/>
                  </a:lnTo>
                  <a:lnTo>
                    <a:pt x="1529399" y="405998"/>
                  </a:lnTo>
                  <a:lnTo>
                    <a:pt x="1523018" y="437605"/>
                  </a:lnTo>
                  <a:lnTo>
                    <a:pt x="1505616" y="463416"/>
                  </a:lnTo>
                  <a:lnTo>
                    <a:pt x="1479805" y="480818"/>
                  </a:lnTo>
                  <a:lnTo>
                    <a:pt x="1448197" y="4871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084772" y="1975036"/>
            <a:ext cx="19735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48155" algn="l"/>
              </a:tabLst>
            </a:pPr>
            <a:r>
              <a:rPr sz="22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beautiful	</a:t>
            </a:r>
            <a:r>
              <a:rPr sz="3000" b="1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3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353051" y="2861799"/>
            <a:ext cx="1529715" cy="487680"/>
          </a:xfrm>
          <a:custGeom>
            <a:avLst/>
            <a:gdLst/>
            <a:ahLst/>
            <a:cxnLst/>
            <a:rect l="l" t="t" r="r" b="b"/>
            <a:pathLst>
              <a:path w="1529714" h="487679">
                <a:moveTo>
                  <a:pt x="1448198" y="487199"/>
                </a:moveTo>
                <a:lnTo>
                  <a:pt x="81201" y="487199"/>
                </a:lnTo>
                <a:lnTo>
                  <a:pt x="49594" y="480818"/>
                </a:lnTo>
                <a:lnTo>
                  <a:pt x="23783" y="463416"/>
                </a:lnTo>
                <a:lnTo>
                  <a:pt x="6381" y="437605"/>
                </a:lnTo>
                <a:lnTo>
                  <a:pt x="0" y="405998"/>
                </a:lnTo>
                <a:lnTo>
                  <a:pt x="0" y="81201"/>
                </a:lnTo>
                <a:lnTo>
                  <a:pt x="6381" y="49594"/>
                </a:lnTo>
                <a:lnTo>
                  <a:pt x="23783" y="23783"/>
                </a:lnTo>
                <a:lnTo>
                  <a:pt x="49594" y="6381"/>
                </a:lnTo>
                <a:lnTo>
                  <a:pt x="81201" y="0"/>
                </a:lnTo>
                <a:lnTo>
                  <a:pt x="1448198" y="0"/>
                </a:lnTo>
                <a:lnTo>
                  <a:pt x="1493248" y="13642"/>
                </a:lnTo>
                <a:lnTo>
                  <a:pt x="1523218" y="50127"/>
                </a:lnTo>
                <a:lnTo>
                  <a:pt x="1529399" y="81201"/>
                </a:lnTo>
                <a:lnTo>
                  <a:pt x="1529399" y="405998"/>
                </a:lnTo>
                <a:lnTo>
                  <a:pt x="1523018" y="437605"/>
                </a:lnTo>
                <a:lnTo>
                  <a:pt x="1505616" y="463416"/>
                </a:lnTo>
                <a:lnTo>
                  <a:pt x="1479805" y="480818"/>
                </a:lnTo>
                <a:lnTo>
                  <a:pt x="1448198" y="4871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45198" y="2781324"/>
            <a:ext cx="2400935" cy="506549"/>
          </a:xfrm>
          <a:prstGeom prst="rect">
            <a:avLst/>
          </a:prstGeom>
          <a:ln w="19049">
            <a:solidFill>
              <a:srgbClr val="9639B1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530860">
              <a:lnSpc>
                <a:spcPct val="100000"/>
              </a:lnSpc>
              <a:spcBef>
                <a:spcPts val="350"/>
              </a:spcBef>
              <a:tabLst>
                <a:tab pos="1722755" algn="l"/>
              </a:tabLst>
            </a:pPr>
            <a:r>
              <a:rPr sz="22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	</a:t>
            </a:r>
            <a:r>
              <a:rPr sz="3000" b="1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sz="3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414029" y="2509937"/>
            <a:ext cx="5457190" cy="1056640"/>
            <a:chOff x="1414029" y="2509937"/>
            <a:chExt cx="5457190" cy="1056640"/>
          </a:xfrm>
        </p:grpSpPr>
        <p:sp>
          <p:nvSpPr>
            <p:cNvPr id="17" name="object 17"/>
            <p:cNvSpPr/>
            <p:nvPr/>
          </p:nvSpPr>
          <p:spPr>
            <a:xfrm>
              <a:off x="1473752" y="2524224"/>
              <a:ext cx="1905" cy="898525"/>
            </a:xfrm>
            <a:custGeom>
              <a:avLst/>
              <a:gdLst/>
              <a:ahLst/>
              <a:cxnLst/>
              <a:rect l="l" t="t" r="r" b="b"/>
              <a:pathLst>
                <a:path w="1905" h="898525">
                  <a:moveTo>
                    <a:pt x="0" y="0"/>
                  </a:moveTo>
                  <a:lnTo>
                    <a:pt x="1763" y="898350"/>
                  </a:lnTo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029" y="3408195"/>
              <a:ext cx="122971" cy="15834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807751" y="2524224"/>
              <a:ext cx="1905" cy="898525"/>
            </a:xfrm>
            <a:custGeom>
              <a:avLst/>
              <a:gdLst/>
              <a:ahLst/>
              <a:cxnLst/>
              <a:rect l="l" t="t" r="r" b="b"/>
              <a:pathLst>
                <a:path w="1904" h="898525">
                  <a:moveTo>
                    <a:pt x="0" y="0"/>
                  </a:moveTo>
                  <a:lnTo>
                    <a:pt x="1763" y="898350"/>
                  </a:lnTo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8030" y="3408195"/>
              <a:ext cx="122970" cy="158343"/>
            </a:xfrm>
            <a:prstGeom prst="rect">
              <a:avLst/>
            </a:prstGeom>
          </p:spPr>
        </p:pic>
      </p:grpSp>
      <p:sp>
        <p:nvSpPr>
          <p:cNvPr id="21" name="object 21"/>
          <p:cNvSpPr/>
          <p:nvPr/>
        </p:nvSpPr>
        <p:spPr>
          <a:xfrm>
            <a:off x="1922499" y="3919975"/>
            <a:ext cx="626745" cy="13335"/>
          </a:xfrm>
          <a:custGeom>
            <a:avLst/>
            <a:gdLst/>
            <a:ahLst/>
            <a:cxnLst/>
            <a:rect l="l" t="t" r="r" b="b"/>
            <a:pathLst>
              <a:path w="626744" h="13335">
                <a:moveTo>
                  <a:pt x="0" y="12899"/>
                </a:moveTo>
                <a:lnTo>
                  <a:pt x="626399" y="0"/>
                </a:lnTo>
              </a:path>
            </a:pathLst>
          </a:custGeom>
          <a:ln w="19049">
            <a:solidFill>
              <a:srgbClr val="2261C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97646" y="3712781"/>
            <a:ext cx="570230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 =</a:t>
            </a:r>
            <a:endParaRPr sz="2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95874" y="3523157"/>
            <a:ext cx="1587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sz="2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33925" y="3920332"/>
            <a:ext cx="29210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sz="2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180299" y="3919975"/>
            <a:ext cx="626745" cy="13335"/>
          </a:xfrm>
          <a:custGeom>
            <a:avLst/>
            <a:gdLst/>
            <a:ahLst/>
            <a:cxnLst/>
            <a:rect l="l" t="t" r="r" b="b"/>
            <a:pathLst>
              <a:path w="626745" h="13335">
                <a:moveTo>
                  <a:pt x="0" y="12899"/>
                </a:moveTo>
                <a:lnTo>
                  <a:pt x="626399" y="0"/>
                </a:lnTo>
              </a:path>
            </a:pathLst>
          </a:custGeom>
          <a:ln w="19049">
            <a:solidFill>
              <a:srgbClr val="2261C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48301" y="3712781"/>
            <a:ext cx="6540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0220" algn="l"/>
              </a:tabLst>
            </a:pPr>
            <a:r>
              <a:rPr sz="21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	=</a:t>
            </a:r>
            <a:endParaRPr sz="2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429875" y="3523157"/>
            <a:ext cx="1587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2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367925" y="3920332"/>
            <a:ext cx="29210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sz="2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262" y="374633"/>
            <a:ext cx="77831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Term Frequency (TF)</a:t>
            </a:r>
          </a:p>
        </p:txBody>
      </p:sp>
      <p:sp>
        <p:nvSpPr>
          <p:cNvPr id="3" name="object 3"/>
          <p:cNvSpPr/>
          <p:nvPr/>
        </p:nvSpPr>
        <p:spPr>
          <a:xfrm>
            <a:off x="401674" y="1218875"/>
            <a:ext cx="8424545" cy="1479550"/>
          </a:xfrm>
          <a:custGeom>
            <a:avLst/>
            <a:gdLst/>
            <a:ahLst/>
            <a:cxnLst/>
            <a:rect l="l" t="t" r="r" b="b"/>
            <a:pathLst>
              <a:path w="8424545" h="1479550">
                <a:moveTo>
                  <a:pt x="0" y="246554"/>
                </a:moveTo>
                <a:lnTo>
                  <a:pt x="5009" y="196865"/>
                </a:lnTo>
                <a:lnTo>
                  <a:pt x="19375" y="150584"/>
                </a:lnTo>
                <a:lnTo>
                  <a:pt x="42107" y="108703"/>
                </a:lnTo>
                <a:lnTo>
                  <a:pt x="72214" y="72214"/>
                </a:lnTo>
                <a:lnTo>
                  <a:pt x="108703" y="42107"/>
                </a:lnTo>
                <a:lnTo>
                  <a:pt x="150584" y="19375"/>
                </a:lnTo>
                <a:lnTo>
                  <a:pt x="196865" y="5009"/>
                </a:lnTo>
                <a:lnTo>
                  <a:pt x="246554" y="0"/>
                </a:lnTo>
                <a:lnTo>
                  <a:pt x="8177744" y="0"/>
                </a:lnTo>
                <a:lnTo>
                  <a:pt x="8226069" y="4781"/>
                </a:lnTo>
                <a:lnTo>
                  <a:pt x="8272097" y="18767"/>
                </a:lnTo>
                <a:lnTo>
                  <a:pt x="8314533" y="41424"/>
                </a:lnTo>
                <a:lnTo>
                  <a:pt x="8352085" y="72214"/>
                </a:lnTo>
                <a:lnTo>
                  <a:pt x="8382875" y="109766"/>
                </a:lnTo>
                <a:lnTo>
                  <a:pt x="8405532" y="152202"/>
                </a:lnTo>
                <a:lnTo>
                  <a:pt x="8419518" y="198229"/>
                </a:lnTo>
                <a:lnTo>
                  <a:pt x="8424299" y="246554"/>
                </a:lnTo>
                <a:lnTo>
                  <a:pt x="8424299" y="1232745"/>
                </a:lnTo>
                <a:lnTo>
                  <a:pt x="8419290" y="1282434"/>
                </a:lnTo>
                <a:lnTo>
                  <a:pt x="8404924" y="1328715"/>
                </a:lnTo>
                <a:lnTo>
                  <a:pt x="8382192" y="1370596"/>
                </a:lnTo>
                <a:lnTo>
                  <a:pt x="8352085" y="1407085"/>
                </a:lnTo>
                <a:lnTo>
                  <a:pt x="8315596" y="1437192"/>
                </a:lnTo>
                <a:lnTo>
                  <a:pt x="8273715" y="1459924"/>
                </a:lnTo>
                <a:lnTo>
                  <a:pt x="8227434" y="1474290"/>
                </a:lnTo>
                <a:lnTo>
                  <a:pt x="8177744" y="1479299"/>
                </a:lnTo>
                <a:lnTo>
                  <a:pt x="246554" y="1479299"/>
                </a:lnTo>
                <a:lnTo>
                  <a:pt x="196865" y="1474290"/>
                </a:lnTo>
                <a:lnTo>
                  <a:pt x="150584" y="1459924"/>
                </a:lnTo>
                <a:lnTo>
                  <a:pt x="108703" y="1437192"/>
                </a:lnTo>
                <a:lnTo>
                  <a:pt x="72214" y="1407085"/>
                </a:lnTo>
                <a:lnTo>
                  <a:pt x="42107" y="1370596"/>
                </a:lnTo>
                <a:lnTo>
                  <a:pt x="19375" y="1328715"/>
                </a:lnTo>
                <a:lnTo>
                  <a:pt x="5009" y="1282434"/>
                </a:lnTo>
                <a:lnTo>
                  <a:pt x="0" y="1232745"/>
                </a:lnTo>
                <a:lnTo>
                  <a:pt x="0" y="246554"/>
                </a:lnTo>
                <a:close/>
              </a:path>
            </a:pathLst>
          </a:custGeom>
          <a:ln w="19049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733913" y="1187063"/>
            <a:ext cx="7751445" cy="1256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6305" marR="906144" algn="ctr">
              <a:lnSpc>
                <a:spcPct val="1493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Document 1 : “Life is life, life is beautiful and full of life.” Document 2 : “ Life surprises us at every turn of life”</a:t>
            </a:r>
          </a:p>
          <a:p>
            <a:pPr algn="ctr">
              <a:lnSpc>
                <a:spcPct val="100000"/>
              </a:lnSpc>
              <a:spcBef>
                <a:spcPts val="1065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Document 3 : “Struggle in life teaches resilience, life, and growth in life.”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262" y="374633"/>
            <a:ext cx="77831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Components of TF-IDF</a:t>
            </a:r>
          </a:p>
        </p:txBody>
      </p:sp>
      <p:sp>
        <p:nvSpPr>
          <p:cNvPr id="3" name="object 3"/>
          <p:cNvSpPr/>
          <p:nvPr/>
        </p:nvSpPr>
        <p:spPr>
          <a:xfrm>
            <a:off x="3478850" y="1249387"/>
            <a:ext cx="2171065" cy="615315"/>
          </a:xfrm>
          <a:custGeom>
            <a:avLst/>
            <a:gdLst/>
            <a:ahLst/>
            <a:cxnLst/>
            <a:rect l="l" t="t" r="r" b="b"/>
            <a:pathLst>
              <a:path w="2171065" h="615314">
                <a:moveTo>
                  <a:pt x="2067947" y="615299"/>
                </a:moveTo>
                <a:lnTo>
                  <a:pt x="102551" y="615299"/>
                </a:lnTo>
                <a:lnTo>
                  <a:pt x="62634" y="607240"/>
                </a:lnTo>
                <a:lnTo>
                  <a:pt x="30036" y="585263"/>
                </a:lnTo>
                <a:lnTo>
                  <a:pt x="8059" y="552665"/>
                </a:lnTo>
                <a:lnTo>
                  <a:pt x="0" y="512747"/>
                </a:lnTo>
                <a:lnTo>
                  <a:pt x="0" y="102552"/>
                </a:lnTo>
                <a:lnTo>
                  <a:pt x="8059" y="62634"/>
                </a:lnTo>
                <a:lnTo>
                  <a:pt x="30036" y="30036"/>
                </a:lnTo>
                <a:lnTo>
                  <a:pt x="62634" y="8059"/>
                </a:lnTo>
                <a:lnTo>
                  <a:pt x="102551" y="0"/>
                </a:lnTo>
                <a:lnTo>
                  <a:pt x="2067947" y="0"/>
                </a:lnTo>
                <a:lnTo>
                  <a:pt x="2107192" y="7806"/>
                </a:lnTo>
                <a:lnTo>
                  <a:pt x="2140463" y="30036"/>
                </a:lnTo>
                <a:lnTo>
                  <a:pt x="2162693" y="63307"/>
                </a:lnTo>
                <a:lnTo>
                  <a:pt x="2170499" y="102552"/>
                </a:lnTo>
                <a:lnTo>
                  <a:pt x="2170499" y="512747"/>
                </a:lnTo>
                <a:lnTo>
                  <a:pt x="2162440" y="552665"/>
                </a:lnTo>
                <a:lnTo>
                  <a:pt x="2140463" y="585263"/>
                </a:lnTo>
                <a:lnTo>
                  <a:pt x="2107865" y="607240"/>
                </a:lnTo>
                <a:lnTo>
                  <a:pt x="2067947" y="615299"/>
                </a:lnTo>
                <a:close/>
              </a:path>
            </a:pathLst>
          </a:custGeom>
          <a:solidFill>
            <a:srgbClr val="20469B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8213" y="1341137"/>
            <a:ext cx="10712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TF-IDF</a:t>
            </a:r>
            <a:endParaRPr sz="2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8725" y="2571750"/>
            <a:ext cx="2818765" cy="615315"/>
          </a:xfrm>
          <a:custGeom>
            <a:avLst/>
            <a:gdLst/>
            <a:ahLst/>
            <a:cxnLst/>
            <a:rect l="l" t="t" r="r" b="b"/>
            <a:pathLst>
              <a:path w="2818765" h="615314">
                <a:moveTo>
                  <a:pt x="2715948" y="615299"/>
                </a:moveTo>
                <a:lnTo>
                  <a:pt x="102552" y="615299"/>
                </a:lnTo>
                <a:lnTo>
                  <a:pt x="62634" y="607240"/>
                </a:lnTo>
                <a:lnTo>
                  <a:pt x="30036" y="585263"/>
                </a:lnTo>
                <a:lnTo>
                  <a:pt x="8059" y="552665"/>
                </a:lnTo>
                <a:lnTo>
                  <a:pt x="0" y="512747"/>
                </a:lnTo>
                <a:lnTo>
                  <a:pt x="0" y="102552"/>
                </a:lnTo>
                <a:lnTo>
                  <a:pt x="8059" y="62634"/>
                </a:lnTo>
                <a:lnTo>
                  <a:pt x="30036" y="30036"/>
                </a:lnTo>
                <a:lnTo>
                  <a:pt x="62634" y="8059"/>
                </a:lnTo>
                <a:lnTo>
                  <a:pt x="102552" y="0"/>
                </a:lnTo>
                <a:lnTo>
                  <a:pt x="2715948" y="0"/>
                </a:lnTo>
                <a:lnTo>
                  <a:pt x="2755192" y="7806"/>
                </a:lnTo>
                <a:lnTo>
                  <a:pt x="2788463" y="30036"/>
                </a:lnTo>
                <a:lnTo>
                  <a:pt x="2810693" y="63307"/>
                </a:lnTo>
                <a:lnTo>
                  <a:pt x="2818500" y="102552"/>
                </a:lnTo>
                <a:lnTo>
                  <a:pt x="2818500" y="512747"/>
                </a:lnTo>
                <a:lnTo>
                  <a:pt x="2810441" y="552665"/>
                </a:lnTo>
                <a:lnTo>
                  <a:pt x="2788463" y="585263"/>
                </a:lnTo>
                <a:lnTo>
                  <a:pt x="2755865" y="607240"/>
                </a:lnTo>
                <a:lnTo>
                  <a:pt x="2715948" y="6152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8889" y="2704140"/>
            <a:ext cx="20167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 Frequency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91849" y="2571750"/>
            <a:ext cx="2818765" cy="615315"/>
          </a:xfrm>
          <a:custGeom>
            <a:avLst/>
            <a:gdLst/>
            <a:ahLst/>
            <a:cxnLst/>
            <a:rect l="l" t="t" r="r" b="b"/>
            <a:pathLst>
              <a:path w="2818765" h="615314">
                <a:moveTo>
                  <a:pt x="2715947" y="615299"/>
                </a:moveTo>
                <a:lnTo>
                  <a:pt x="102551" y="615299"/>
                </a:lnTo>
                <a:lnTo>
                  <a:pt x="62634" y="607240"/>
                </a:lnTo>
                <a:lnTo>
                  <a:pt x="30036" y="585263"/>
                </a:lnTo>
                <a:lnTo>
                  <a:pt x="8059" y="552665"/>
                </a:lnTo>
                <a:lnTo>
                  <a:pt x="0" y="512747"/>
                </a:lnTo>
                <a:lnTo>
                  <a:pt x="0" y="102552"/>
                </a:lnTo>
                <a:lnTo>
                  <a:pt x="8059" y="62634"/>
                </a:lnTo>
                <a:lnTo>
                  <a:pt x="30036" y="30036"/>
                </a:lnTo>
                <a:lnTo>
                  <a:pt x="62634" y="8059"/>
                </a:lnTo>
                <a:lnTo>
                  <a:pt x="102551" y="0"/>
                </a:lnTo>
                <a:lnTo>
                  <a:pt x="2715947" y="0"/>
                </a:lnTo>
                <a:lnTo>
                  <a:pt x="2755192" y="7806"/>
                </a:lnTo>
                <a:lnTo>
                  <a:pt x="2788462" y="30036"/>
                </a:lnTo>
                <a:lnTo>
                  <a:pt x="2810693" y="63307"/>
                </a:lnTo>
                <a:lnTo>
                  <a:pt x="2818500" y="102552"/>
                </a:lnTo>
                <a:lnTo>
                  <a:pt x="2818500" y="512747"/>
                </a:lnTo>
                <a:lnTo>
                  <a:pt x="2810441" y="552665"/>
                </a:lnTo>
                <a:lnTo>
                  <a:pt x="2788463" y="585263"/>
                </a:lnTo>
                <a:lnTo>
                  <a:pt x="2755865" y="607240"/>
                </a:lnTo>
                <a:lnTo>
                  <a:pt x="2715947" y="6152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71327" y="2551740"/>
            <a:ext cx="22580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7520" marR="5080" indent="-46545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Inverse Document Frequency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704435" y="1855162"/>
            <a:ext cx="3780154" cy="716915"/>
            <a:chOff x="2704435" y="1855162"/>
            <a:chExt cx="3780154" cy="716915"/>
          </a:xfrm>
        </p:grpSpPr>
        <p:sp>
          <p:nvSpPr>
            <p:cNvPr id="10" name="object 10"/>
            <p:cNvSpPr/>
            <p:nvPr/>
          </p:nvSpPr>
          <p:spPr>
            <a:xfrm>
              <a:off x="2794856" y="1864687"/>
              <a:ext cx="1769745" cy="667385"/>
            </a:xfrm>
            <a:custGeom>
              <a:avLst/>
              <a:gdLst/>
              <a:ahLst/>
              <a:cxnLst/>
              <a:rect l="l" t="t" r="r" b="b"/>
              <a:pathLst>
                <a:path w="1769745" h="667385">
                  <a:moveTo>
                    <a:pt x="1769243" y="0"/>
                  </a:moveTo>
                  <a:lnTo>
                    <a:pt x="0" y="666790"/>
                  </a:lnTo>
                </a:path>
              </a:pathLst>
            </a:custGeom>
            <a:ln w="19049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04435" y="2492509"/>
              <a:ext cx="111042" cy="7898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564100" y="1864687"/>
              <a:ext cx="1830070" cy="668020"/>
            </a:xfrm>
            <a:custGeom>
              <a:avLst/>
              <a:gdLst/>
              <a:ahLst/>
              <a:cxnLst/>
              <a:rect l="l" t="t" r="r" b="b"/>
              <a:pathLst>
                <a:path w="1830070" h="668019">
                  <a:moveTo>
                    <a:pt x="0" y="0"/>
                  </a:moveTo>
                  <a:lnTo>
                    <a:pt x="1829729" y="667906"/>
                  </a:lnTo>
                </a:path>
              </a:pathLst>
            </a:custGeom>
            <a:ln w="19049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73516" y="2493511"/>
              <a:ext cx="111048" cy="7825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554425" y="3315049"/>
            <a:ext cx="3994150" cy="475130"/>
          </a:xfrm>
          <a:prstGeom prst="rect">
            <a:avLst/>
          </a:prstGeom>
          <a:ln w="19049">
            <a:solidFill>
              <a:srgbClr val="9639B1"/>
            </a:solidFill>
          </a:ln>
        </p:spPr>
        <p:txBody>
          <a:bodyPr vert="horz" wrap="square" lIns="0" tIns="1657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305"/>
              </a:spcBef>
            </a:pPr>
            <a:r>
              <a:rPr sz="2000" b="1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Inverse + Document Frequency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262" y="374633"/>
            <a:ext cx="77831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Document Frequency (DF)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98262" y="1467212"/>
            <a:ext cx="7119620" cy="808990"/>
            <a:chOff x="998262" y="1467212"/>
            <a:chExt cx="7119620" cy="808990"/>
          </a:xfrm>
        </p:grpSpPr>
        <p:sp>
          <p:nvSpPr>
            <p:cNvPr id="4" name="object 4"/>
            <p:cNvSpPr/>
            <p:nvPr/>
          </p:nvSpPr>
          <p:spPr>
            <a:xfrm>
              <a:off x="1003025" y="1471974"/>
              <a:ext cx="7110095" cy="799465"/>
            </a:xfrm>
            <a:custGeom>
              <a:avLst/>
              <a:gdLst/>
              <a:ahLst/>
              <a:cxnLst/>
              <a:rect l="l" t="t" r="r" b="b"/>
              <a:pathLst>
                <a:path w="7110095" h="799464">
                  <a:moveTo>
                    <a:pt x="6976497" y="799199"/>
                  </a:moveTo>
                  <a:lnTo>
                    <a:pt x="133202" y="799199"/>
                  </a:lnTo>
                  <a:lnTo>
                    <a:pt x="91100" y="792409"/>
                  </a:lnTo>
                  <a:lnTo>
                    <a:pt x="54534" y="773499"/>
                  </a:lnTo>
                  <a:lnTo>
                    <a:pt x="25700" y="744665"/>
                  </a:lnTo>
                  <a:lnTo>
                    <a:pt x="6790" y="708099"/>
                  </a:lnTo>
                  <a:lnTo>
                    <a:pt x="0" y="665997"/>
                  </a:lnTo>
                  <a:lnTo>
                    <a:pt x="0" y="133202"/>
                  </a:lnTo>
                  <a:lnTo>
                    <a:pt x="6790" y="91100"/>
                  </a:lnTo>
                  <a:lnTo>
                    <a:pt x="25700" y="54534"/>
                  </a:lnTo>
                  <a:lnTo>
                    <a:pt x="54534" y="25700"/>
                  </a:lnTo>
                  <a:lnTo>
                    <a:pt x="91100" y="6790"/>
                  </a:lnTo>
                  <a:lnTo>
                    <a:pt x="133202" y="0"/>
                  </a:lnTo>
                  <a:lnTo>
                    <a:pt x="6976497" y="0"/>
                  </a:lnTo>
                  <a:lnTo>
                    <a:pt x="7027471" y="10139"/>
                  </a:lnTo>
                  <a:lnTo>
                    <a:pt x="7070685" y="39014"/>
                  </a:lnTo>
                  <a:lnTo>
                    <a:pt x="7099560" y="82228"/>
                  </a:lnTo>
                  <a:lnTo>
                    <a:pt x="7109699" y="133202"/>
                  </a:lnTo>
                  <a:lnTo>
                    <a:pt x="7109699" y="665997"/>
                  </a:lnTo>
                  <a:lnTo>
                    <a:pt x="7102909" y="708099"/>
                  </a:lnTo>
                  <a:lnTo>
                    <a:pt x="7083999" y="744665"/>
                  </a:lnTo>
                  <a:lnTo>
                    <a:pt x="7055165" y="773499"/>
                  </a:lnTo>
                  <a:lnTo>
                    <a:pt x="7018599" y="792409"/>
                  </a:lnTo>
                  <a:lnTo>
                    <a:pt x="6976497" y="7991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003025" y="1471974"/>
              <a:ext cx="7110095" cy="799465"/>
            </a:xfrm>
            <a:custGeom>
              <a:avLst/>
              <a:gdLst/>
              <a:ahLst/>
              <a:cxnLst/>
              <a:rect l="l" t="t" r="r" b="b"/>
              <a:pathLst>
                <a:path w="7110095" h="799464">
                  <a:moveTo>
                    <a:pt x="0" y="133202"/>
                  </a:moveTo>
                  <a:lnTo>
                    <a:pt x="6790" y="91100"/>
                  </a:lnTo>
                  <a:lnTo>
                    <a:pt x="25700" y="54534"/>
                  </a:lnTo>
                  <a:lnTo>
                    <a:pt x="54534" y="25700"/>
                  </a:lnTo>
                  <a:lnTo>
                    <a:pt x="91100" y="6790"/>
                  </a:lnTo>
                  <a:lnTo>
                    <a:pt x="133202" y="0"/>
                  </a:lnTo>
                  <a:lnTo>
                    <a:pt x="6976497" y="0"/>
                  </a:lnTo>
                  <a:lnTo>
                    <a:pt x="7027471" y="10139"/>
                  </a:lnTo>
                  <a:lnTo>
                    <a:pt x="7070685" y="39014"/>
                  </a:lnTo>
                  <a:lnTo>
                    <a:pt x="7099560" y="82228"/>
                  </a:lnTo>
                  <a:lnTo>
                    <a:pt x="7109699" y="133202"/>
                  </a:lnTo>
                  <a:lnTo>
                    <a:pt x="7109699" y="665997"/>
                  </a:lnTo>
                  <a:lnTo>
                    <a:pt x="7102909" y="708099"/>
                  </a:lnTo>
                  <a:lnTo>
                    <a:pt x="7083999" y="744665"/>
                  </a:lnTo>
                  <a:lnTo>
                    <a:pt x="7055165" y="773499"/>
                  </a:lnTo>
                  <a:lnTo>
                    <a:pt x="7018599" y="792409"/>
                  </a:lnTo>
                  <a:lnTo>
                    <a:pt x="6976497" y="799199"/>
                  </a:lnTo>
                  <a:lnTo>
                    <a:pt x="133202" y="799199"/>
                  </a:lnTo>
                  <a:lnTo>
                    <a:pt x="91100" y="792409"/>
                  </a:lnTo>
                  <a:lnTo>
                    <a:pt x="54534" y="773499"/>
                  </a:lnTo>
                  <a:lnTo>
                    <a:pt x="25700" y="744665"/>
                  </a:lnTo>
                  <a:lnTo>
                    <a:pt x="6790" y="708099"/>
                  </a:lnTo>
                  <a:lnTo>
                    <a:pt x="0" y="665997"/>
                  </a:lnTo>
                  <a:lnTo>
                    <a:pt x="0" y="133202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object 6"/>
          <p:cNvSpPr/>
          <p:nvPr/>
        </p:nvSpPr>
        <p:spPr>
          <a:xfrm>
            <a:off x="3702799" y="3142375"/>
            <a:ext cx="3917950" cy="36830"/>
          </a:xfrm>
          <a:custGeom>
            <a:avLst/>
            <a:gdLst/>
            <a:ahLst/>
            <a:cxnLst/>
            <a:rect l="l" t="t" r="r" b="b"/>
            <a:pathLst>
              <a:path w="3917950" h="36830">
                <a:moveTo>
                  <a:pt x="0" y="0"/>
                </a:moveTo>
                <a:lnTo>
                  <a:pt x="3917699" y="36299"/>
                </a:lnTo>
              </a:path>
            </a:pathLst>
          </a:custGeom>
          <a:ln w="19049">
            <a:solidFill>
              <a:srgbClr val="2261C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8208" y="1696315"/>
            <a:ext cx="6115050" cy="18171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documents in which the word appears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38705" algn="ctr">
              <a:lnSpc>
                <a:spcPct val="100000"/>
              </a:lnSpc>
            </a:pPr>
            <a:r>
              <a:rPr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document with term t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21130">
              <a:lnSpc>
                <a:spcPts val="2415"/>
              </a:lnSpc>
              <a:spcBef>
                <a:spcPts val="105"/>
              </a:spcBef>
            </a:pPr>
            <a:r>
              <a:rPr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 =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24735" algn="ctr">
              <a:lnSpc>
                <a:spcPts val="2415"/>
              </a:lnSpc>
            </a:pPr>
            <a:r>
              <a:rPr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number of document D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79250" y="2598324"/>
            <a:ext cx="6985634" cy="1196340"/>
          </a:xfrm>
          <a:custGeom>
            <a:avLst/>
            <a:gdLst/>
            <a:ahLst/>
            <a:cxnLst/>
            <a:rect l="l" t="t" r="r" b="b"/>
            <a:pathLst>
              <a:path w="6985634" h="1196339">
                <a:moveTo>
                  <a:pt x="0" y="199353"/>
                </a:moveTo>
                <a:lnTo>
                  <a:pt x="5265" y="153644"/>
                </a:lnTo>
                <a:lnTo>
                  <a:pt x="20262" y="111683"/>
                </a:lnTo>
                <a:lnTo>
                  <a:pt x="43795" y="74668"/>
                </a:lnTo>
                <a:lnTo>
                  <a:pt x="74668" y="43795"/>
                </a:lnTo>
                <a:lnTo>
                  <a:pt x="111683" y="20262"/>
                </a:lnTo>
                <a:lnTo>
                  <a:pt x="153643" y="5265"/>
                </a:lnTo>
                <a:lnTo>
                  <a:pt x="199353" y="0"/>
                </a:lnTo>
                <a:lnTo>
                  <a:pt x="6786145" y="0"/>
                </a:lnTo>
                <a:lnTo>
                  <a:pt x="6825219" y="3865"/>
                </a:lnTo>
                <a:lnTo>
                  <a:pt x="6862435" y="15174"/>
                </a:lnTo>
                <a:lnTo>
                  <a:pt x="6896747" y="33493"/>
                </a:lnTo>
                <a:lnTo>
                  <a:pt x="6927110" y="58389"/>
                </a:lnTo>
                <a:lnTo>
                  <a:pt x="6952006" y="88752"/>
                </a:lnTo>
                <a:lnTo>
                  <a:pt x="6970325" y="123064"/>
                </a:lnTo>
                <a:lnTo>
                  <a:pt x="6981634" y="160280"/>
                </a:lnTo>
                <a:lnTo>
                  <a:pt x="6985499" y="199353"/>
                </a:lnTo>
                <a:lnTo>
                  <a:pt x="6985499" y="996745"/>
                </a:lnTo>
                <a:lnTo>
                  <a:pt x="6980234" y="1042455"/>
                </a:lnTo>
                <a:lnTo>
                  <a:pt x="6965237" y="1084416"/>
                </a:lnTo>
                <a:lnTo>
                  <a:pt x="6941704" y="1121431"/>
                </a:lnTo>
                <a:lnTo>
                  <a:pt x="6910831" y="1152304"/>
                </a:lnTo>
                <a:lnTo>
                  <a:pt x="6873816" y="1175837"/>
                </a:lnTo>
                <a:lnTo>
                  <a:pt x="6831855" y="1190834"/>
                </a:lnTo>
                <a:lnTo>
                  <a:pt x="6786145" y="1196099"/>
                </a:lnTo>
                <a:lnTo>
                  <a:pt x="199353" y="1196099"/>
                </a:lnTo>
                <a:lnTo>
                  <a:pt x="153643" y="1190834"/>
                </a:lnTo>
                <a:lnTo>
                  <a:pt x="111683" y="1175837"/>
                </a:lnTo>
                <a:lnTo>
                  <a:pt x="74668" y="1152304"/>
                </a:lnTo>
                <a:lnTo>
                  <a:pt x="43795" y="1121431"/>
                </a:lnTo>
                <a:lnTo>
                  <a:pt x="20262" y="1084416"/>
                </a:lnTo>
                <a:lnTo>
                  <a:pt x="5265" y="1042455"/>
                </a:lnTo>
                <a:lnTo>
                  <a:pt x="0" y="996745"/>
                </a:lnTo>
                <a:lnTo>
                  <a:pt x="0" y="199353"/>
                </a:lnTo>
                <a:close/>
              </a:path>
            </a:pathLst>
          </a:custGeom>
          <a:ln w="9524">
            <a:solidFill>
              <a:srgbClr val="2261C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262" y="374633"/>
            <a:ext cx="77831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Document Frequency (DF)</a:t>
            </a:r>
          </a:p>
        </p:txBody>
      </p:sp>
      <p:sp>
        <p:nvSpPr>
          <p:cNvPr id="3" name="object 3"/>
          <p:cNvSpPr/>
          <p:nvPr/>
        </p:nvSpPr>
        <p:spPr>
          <a:xfrm>
            <a:off x="401674" y="1218875"/>
            <a:ext cx="8424545" cy="1479550"/>
          </a:xfrm>
          <a:custGeom>
            <a:avLst/>
            <a:gdLst/>
            <a:ahLst/>
            <a:cxnLst/>
            <a:rect l="l" t="t" r="r" b="b"/>
            <a:pathLst>
              <a:path w="8424545" h="1479550">
                <a:moveTo>
                  <a:pt x="0" y="246554"/>
                </a:moveTo>
                <a:lnTo>
                  <a:pt x="5009" y="196865"/>
                </a:lnTo>
                <a:lnTo>
                  <a:pt x="19375" y="150584"/>
                </a:lnTo>
                <a:lnTo>
                  <a:pt x="42107" y="108703"/>
                </a:lnTo>
                <a:lnTo>
                  <a:pt x="72214" y="72214"/>
                </a:lnTo>
                <a:lnTo>
                  <a:pt x="108703" y="42107"/>
                </a:lnTo>
                <a:lnTo>
                  <a:pt x="150584" y="19375"/>
                </a:lnTo>
                <a:lnTo>
                  <a:pt x="196865" y="5009"/>
                </a:lnTo>
                <a:lnTo>
                  <a:pt x="246554" y="0"/>
                </a:lnTo>
                <a:lnTo>
                  <a:pt x="8177744" y="0"/>
                </a:lnTo>
                <a:lnTo>
                  <a:pt x="8226069" y="4781"/>
                </a:lnTo>
                <a:lnTo>
                  <a:pt x="8272097" y="18767"/>
                </a:lnTo>
                <a:lnTo>
                  <a:pt x="8314533" y="41424"/>
                </a:lnTo>
                <a:lnTo>
                  <a:pt x="8352085" y="72214"/>
                </a:lnTo>
                <a:lnTo>
                  <a:pt x="8382875" y="109766"/>
                </a:lnTo>
                <a:lnTo>
                  <a:pt x="8405532" y="152202"/>
                </a:lnTo>
                <a:lnTo>
                  <a:pt x="8419518" y="198229"/>
                </a:lnTo>
                <a:lnTo>
                  <a:pt x="8424299" y="246554"/>
                </a:lnTo>
                <a:lnTo>
                  <a:pt x="8424299" y="1232745"/>
                </a:lnTo>
                <a:lnTo>
                  <a:pt x="8419290" y="1282434"/>
                </a:lnTo>
                <a:lnTo>
                  <a:pt x="8404924" y="1328715"/>
                </a:lnTo>
                <a:lnTo>
                  <a:pt x="8382192" y="1370596"/>
                </a:lnTo>
                <a:lnTo>
                  <a:pt x="8352085" y="1407085"/>
                </a:lnTo>
                <a:lnTo>
                  <a:pt x="8315596" y="1437192"/>
                </a:lnTo>
                <a:lnTo>
                  <a:pt x="8273715" y="1459924"/>
                </a:lnTo>
                <a:lnTo>
                  <a:pt x="8227434" y="1474290"/>
                </a:lnTo>
                <a:lnTo>
                  <a:pt x="8177744" y="1479299"/>
                </a:lnTo>
                <a:lnTo>
                  <a:pt x="246554" y="1479299"/>
                </a:lnTo>
                <a:lnTo>
                  <a:pt x="196865" y="1474290"/>
                </a:lnTo>
                <a:lnTo>
                  <a:pt x="150584" y="1459924"/>
                </a:lnTo>
                <a:lnTo>
                  <a:pt x="108703" y="1437192"/>
                </a:lnTo>
                <a:lnTo>
                  <a:pt x="72214" y="1407085"/>
                </a:lnTo>
                <a:lnTo>
                  <a:pt x="42107" y="1370596"/>
                </a:lnTo>
                <a:lnTo>
                  <a:pt x="19375" y="1328715"/>
                </a:lnTo>
                <a:lnTo>
                  <a:pt x="5009" y="1282434"/>
                </a:lnTo>
                <a:lnTo>
                  <a:pt x="0" y="1232745"/>
                </a:lnTo>
                <a:lnTo>
                  <a:pt x="0" y="246554"/>
                </a:lnTo>
                <a:close/>
              </a:path>
            </a:pathLst>
          </a:custGeom>
          <a:ln w="19049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3913" y="1187063"/>
            <a:ext cx="7751445" cy="1254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6305" marR="906144" algn="ctr">
              <a:lnSpc>
                <a:spcPct val="149300"/>
              </a:lnSpc>
              <a:spcBef>
                <a:spcPts val="100"/>
              </a:spcBef>
            </a:pPr>
            <a:r>
              <a:rPr sz="1800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1 : “Life is life, life is beautiful and full of life.” Document 2 : “ Life surprises us at every turn of life”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ts val="1065"/>
              </a:spcBef>
            </a:pPr>
            <a:r>
              <a:rPr sz="1800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3 : “Struggle in life teaches resilience, life, and growth in life.”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47251" y="2875225"/>
            <a:ext cx="1529715" cy="487680"/>
          </a:xfrm>
          <a:custGeom>
            <a:avLst/>
            <a:gdLst/>
            <a:ahLst/>
            <a:cxnLst/>
            <a:rect l="l" t="t" r="r" b="b"/>
            <a:pathLst>
              <a:path w="1529714" h="487679">
                <a:moveTo>
                  <a:pt x="1448198" y="487199"/>
                </a:moveTo>
                <a:lnTo>
                  <a:pt x="81201" y="487199"/>
                </a:lnTo>
                <a:lnTo>
                  <a:pt x="49594" y="480818"/>
                </a:lnTo>
                <a:lnTo>
                  <a:pt x="23783" y="463416"/>
                </a:lnTo>
                <a:lnTo>
                  <a:pt x="6381" y="437605"/>
                </a:lnTo>
                <a:lnTo>
                  <a:pt x="0" y="405998"/>
                </a:lnTo>
                <a:lnTo>
                  <a:pt x="0" y="81201"/>
                </a:lnTo>
                <a:lnTo>
                  <a:pt x="6381" y="49594"/>
                </a:lnTo>
                <a:lnTo>
                  <a:pt x="23783" y="23783"/>
                </a:lnTo>
                <a:lnTo>
                  <a:pt x="49594" y="6381"/>
                </a:lnTo>
                <a:lnTo>
                  <a:pt x="81201" y="0"/>
                </a:lnTo>
                <a:lnTo>
                  <a:pt x="1448198" y="0"/>
                </a:lnTo>
                <a:lnTo>
                  <a:pt x="1493248" y="13642"/>
                </a:lnTo>
                <a:lnTo>
                  <a:pt x="1523218" y="50127"/>
                </a:lnTo>
                <a:lnTo>
                  <a:pt x="1529399" y="81201"/>
                </a:lnTo>
                <a:lnTo>
                  <a:pt x="1529399" y="405998"/>
                </a:lnTo>
                <a:lnTo>
                  <a:pt x="1523018" y="437605"/>
                </a:lnTo>
                <a:lnTo>
                  <a:pt x="1505616" y="463416"/>
                </a:lnTo>
                <a:lnTo>
                  <a:pt x="1479805" y="480818"/>
                </a:lnTo>
                <a:lnTo>
                  <a:pt x="1448198" y="4871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88598" y="2928261"/>
            <a:ext cx="4464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</a:t>
            </a:r>
            <a:endParaRPr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72052" y="2820449"/>
            <a:ext cx="1529715" cy="487680"/>
          </a:xfrm>
          <a:custGeom>
            <a:avLst/>
            <a:gdLst/>
            <a:ahLst/>
            <a:cxnLst/>
            <a:rect l="l" t="t" r="r" b="b"/>
            <a:pathLst>
              <a:path w="1529715" h="487679">
                <a:moveTo>
                  <a:pt x="1448197" y="487199"/>
                </a:moveTo>
                <a:lnTo>
                  <a:pt x="81201" y="487199"/>
                </a:lnTo>
                <a:lnTo>
                  <a:pt x="49594" y="480818"/>
                </a:lnTo>
                <a:lnTo>
                  <a:pt x="23783" y="463416"/>
                </a:lnTo>
                <a:lnTo>
                  <a:pt x="6381" y="437605"/>
                </a:lnTo>
                <a:lnTo>
                  <a:pt x="0" y="405998"/>
                </a:lnTo>
                <a:lnTo>
                  <a:pt x="0" y="81201"/>
                </a:lnTo>
                <a:lnTo>
                  <a:pt x="6381" y="49594"/>
                </a:lnTo>
                <a:lnTo>
                  <a:pt x="23783" y="23783"/>
                </a:lnTo>
                <a:lnTo>
                  <a:pt x="49594" y="6381"/>
                </a:lnTo>
                <a:lnTo>
                  <a:pt x="81201" y="0"/>
                </a:lnTo>
                <a:lnTo>
                  <a:pt x="1448197" y="0"/>
                </a:lnTo>
                <a:lnTo>
                  <a:pt x="1493249" y="13642"/>
                </a:lnTo>
                <a:lnTo>
                  <a:pt x="1523218" y="50127"/>
                </a:lnTo>
                <a:lnTo>
                  <a:pt x="1529399" y="81201"/>
                </a:lnTo>
                <a:lnTo>
                  <a:pt x="1529399" y="405998"/>
                </a:lnTo>
                <a:lnTo>
                  <a:pt x="1523018" y="437605"/>
                </a:lnTo>
                <a:lnTo>
                  <a:pt x="1505616" y="463416"/>
                </a:lnTo>
                <a:lnTo>
                  <a:pt x="1479805" y="480818"/>
                </a:lnTo>
                <a:lnTo>
                  <a:pt x="1448197" y="4871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12971" y="2873486"/>
            <a:ext cx="12477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beautiful</a:t>
            </a:r>
            <a:endParaRPr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84499" y="3843775"/>
            <a:ext cx="626745" cy="13335"/>
          </a:xfrm>
          <a:custGeom>
            <a:avLst/>
            <a:gdLst/>
            <a:ahLst/>
            <a:cxnLst/>
            <a:rect l="l" t="t" r="r" b="b"/>
            <a:pathLst>
              <a:path w="626745" h="13335">
                <a:moveTo>
                  <a:pt x="0" y="12899"/>
                </a:moveTo>
                <a:lnTo>
                  <a:pt x="626399" y="0"/>
                </a:lnTo>
              </a:path>
            </a:pathLst>
          </a:custGeom>
          <a:ln w="19049">
            <a:solidFill>
              <a:srgbClr val="2261C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39188" y="3636581"/>
            <a:ext cx="59118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 =</a:t>
            </a:r>
            <a:endParaRPr sz="2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57874" y="3446957"/>
            <a:ext cx="1587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sz="2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53075" y="3844132"/>
            <a:ext cx="1587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sz="2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51699" y="3843775"/>
            <a:ext cx="626745" cy="13335"/>
          </a:xfrm>
          <a:custGeom>
            <a:avLst/>
            <a:gdLst/>
            <a:ahLst/>
            <a:cxnLst/>
            <a:rect l="l" t="t" r="r" b="b"/>
            <a:pathLst>
              <a:path w="626745" h="13335">
                <a:moveTo>
                  <a:pt x="0" y="12899"/>
                </a:moveTo>
                <a:lnTo>
                  <a:pt x="626399" y="0"/>
                </a:lnTo>
              </a:path>
            </a:pathLst>
          </a:custGeom>
          <a:ln w="19049">
            <a:solidFill>
              <a:srgbClr val="2261C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06388" y="3636581"/>
            <a:ext cx="59118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 =</a:t>
            </a:r>
            <a:endParaRPr sz="2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25075" y="3446957"/>
            <a:ext cx="1587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2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20275" y="3844132"/>
            <a:ext cx="1587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sz="2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15964" y="3645544"/>
            <a:ext cx="32512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endParaRPr sz="2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262" y="376673"/>
            <a:ext cx="56318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Inverse Document Frequency (IDF)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74487" y="1238612"/>
            <a:ext cx="6995159" cy="808990"/>
            <a:chOff x="1074487" y="1238612"/>
            <a:chExt cx="6995159" cy="808990"/>
          </a:xfrm>
        </p:grpSpPr>
        <p:sp>
          <p:nvSpPr>
            <p:cNvPr id="4" name="object 4"/>
            <p:cNvSpPr/>
            <p:nvPr/>
          </p:nvSpPr>
          <p:spPr>
            <a:xfrm>
              <a:off x="1079250" y="1243374"/>
              <a:ext cx="6985634" cy="799465"/>
            </a:xfrm>
            <a:custGeom>
              <a:avLst/>
              <a:gdLst/>
              <a:ahLst/>
              <a:cxnLst/>
              <a:rect l="l" t="t" r="r" b="b"/>
              <a:pathLst>
                <a:path w="6985634" h="799464">
                  <a:moveTo>
                    <a:pt x="6852297" y="799199"/>
                  </a:moveTo>
                  <a:lnTo>
                    <a:pt x="133202" y="799199"/>
                  </a:lnTo>
                  <a:lnTo>
                    <a:pt x="91100" y="792409"/>
                  </a:lnTo>
                  <a:lnTo>
                    <a:pt x="54534" y="773499"/>
                  </a:lnTo>
                  <a:lnTo>
                    <a:pt x="25700" y="744665"/>
                  </a:lnTo>
                  <a:lnTo>
                    <a:pt x="6790" y="708099"/>
                  </a:lnTo>
                  <a:lnTo>
                    <a:pt x="0" y="665997"/>
                  </a:lnTo>
                  <a:lnTo>
                    <a:pt x="0" y="133202"/>
                  </a:lnTo>
                  <a:lnTo>
                    <a:pt x="6790" y="91100"/>
                  </a:lnTo>
                  <a:lnTo>
                    <a:pt x="25700" y="54534"/>
                  </a:lnTo>
                  <a:lnTo>
                    <a:pt x="54534" y="25700"/>
                  </a:lnTo>
                  <a:lnTo>
                    <a:pt x="91100" y="6790"/>
                  </a:lnTo>
                  <a:lnTo>
                    <a:pt x="133202" y="0"/>
                  </a:lnTo>
                  <a:lnTo>
                    <a:pt x="6852297" y="0"/>
                  </a:lnTo>
                  <a:lnTo>
                    <a:pt x="6903271" y="10139"/>
                  </a:lnTo>
                  <a:lnTo>
                    <a:pt x="6946485" y="39014"/>
                  </a:lnTo>
                  <a:lnTo>
                    <a:pt x="6975360" y="82228"/>
                  </a:lnTo>
                  <a:lnTo>
                    <a:pt x="6985499" y="133202"/>
                  </a:lnTo>
                  <a:lnTo>
                    <a:pt x="6985499" y="665997"/>
                  </a:lnTo>
                  <a:lnTo>
                    <a:pt x="6978709" y="708099"/>
                  </a:lnTo>
                  <a:lnTo>
                    <a:pt x="6959799" y="744665"/>
                  </a:lnTo>
                  <a:lnTo>
                    <a:pt x="6930965" y="773499"/>
                  </a:lnTo>
                  <a:lnTo>
                    <a:pt x="6894399" y="792409"/>
                  </a:lnTo>
                  <a:lnTo>
                    <a:pt x="6852297" y="7991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079250" y="1243374"/>
              <a:ext cx="6985634" cy="799465"/>
            </a:xfrm>
            <a:custGeom>
              <a:avLst/>
              <a:gdLst/>
              <a:ahLst/>
              <a:cxnLst/>
              <a:rect l="l" t="t" r="r" b="b"/>
              <a:pathLst>
                <a:path w="6985634" h="799464">
                  <a:moveTo>
                    <a:pt x="0" y="133202"/>
                  </a:moveTo>
                  <a:lnTo>
                    <a:pt x="6790" y="91100"/>
                  </a:lnTo>
                  <a:lnTo>
                    <a:pt x="25700" y="54534"/>
                  </a:lnTo>
                  <a:lnTo>
                    <a:pt x="54534" y="25700"/>
                  </a:lnTo>
                  <a:lnTo>
                    <a:pt x="91100" y="6790"/>
                  </a:lnTo>
                  <a:lnTo>
                    <a:pt x="133202" y="0"/>
                  </a:lnTo>
                  <a:lnTo>
                    <a:pt x="6852297" y="0"/>
                  </a:lnTo>
                  <a:lnTo>
                    <a:pt x="6903271" y="10139"/>
                  </a:lnTo>
                  <a:lnTo>
                    <a:pt x="6946485" y="39014"/>
                  </a:lnTo>
                  <a:lnTo>
                    <a:pt x="6975360" y="82228"/>
                  </a:lnTo>
                  <a:lnTo>
                    <a:pt x="6985499" y="133202"/>
                  </a:lnTo>
                  <a:lnTo>
                    <a:pt x="6985499" y="665997"/>
                  </a:lnTo>
                  <a:lnTo>
                    <a:pt x="6978709" y="708099"/>
                  </a:lnTo>
                  <a:lnTo>
                    <a:pt x="6959799" y="744665"/>
                  </a:lnTo>
                  <a:lnTo>
                    <a:pt x="6930965" y="773499"/>
                  </a:lnTo>
                  <a:lnTo>
                    <a:pt x="6894399" y="792409"/>
                  </a:lnTo>
                  <a:lnTo>
                    <a:pt x="6852297" y="799199"/>
                  </a:lnTo>
                  <a:lnTo>
                    <a:pt x="133202" y="799199"/>
                  </a:lnTo>
                  <a:lnTo>
                    <a:pt x="91100" y="792409"/>
                  </a:lnTo>
                  <a:lnTo>
                    <a:pt x="54534" y="773499"/>
                  </a:lnTo>
                  <a:lnTo>
                    <a:pt x="25700" y="744665"/>
                  </a:lnTo>
                  <a:lnTo>
                    <a:pt x="6790" y="708099"/>
                  </a:lnTo>
                  <a:lnTo>
                    <a:pt x="0" y="665997"/>
                  </a:lnTo>
                  <a:lnTo>
                    <a:pt x="0" y="133202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26378" y="1467715"/>
            <a:ext cx="668464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Assess the importance of the term across the corpus.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44276" y="2950781"/>
            <a:ext cx="114617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5310" algn="l"/>
              </a:tabLst>
            </a:pPr>
            <a:r>
              <a:rPr sz="21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IDF	= log</a:t>
            </a:r>
            <a:endParaRPr sz="2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28225" y="3151357"/>
            <a:ext cx="35413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document with term t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02799" y="3142375"/>
            <a:ext cx="3917950" cy="36830"/>
          </a:xfrm>
          <a:custGeom>
            <a:avLst/>
            <a:gdLst/>
            <a:ahLst/>
            <a:cxnLst/>
            <a:rect l="l" t="t" r="r" b="b"/>
            <a:pathLst>
              <a:path w="3917950" h="36830">
                <a:moveTo>
                  <a:pt x="0" y="0"/>
                </a:moveTo>
                <a:lnTo>
                  <a:pt x="3917699" y="36299"/>
                </a:lnTo>
              </a:path>
            </a:pathLst>
          </a:custGeom>
          <a:ln w="19049">
            <a:solidFill>
              <a:srgbClr val="2261C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60772" y="2710307"/>
            <a:ext cx="311531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number of document D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79250" y="2598324"/>
            <a:ext cx="6985634" cy="1196340"/>
          </a:xfrm>
          <a:custGeom>
            <a:avLst/>
            <a:gdLst/>
            <a:ahLst/>
            <a:cxnLst/>
            <a:rect l="l" t="t" r="r" b="b"/>
            <a:pathLst>
              <a:path w="6985634" h="1196339">
                <a:moveTo>
                  <a:pt x="0" y="199353"/>
                </a:moveTo>
                <a:lnTo>
                  <a:pt x="5265" y="153644"/>
                </a:lnTo>
                <a:lnTo>
                  <a:pt x="20262" y="111683"/>
                </a:lnTo>
                <a:lnTo>
                  <a:pt x="43795" y="74668"/>
                </a:lnTo>
                <a:lnTo>
                  <a:pt x="74668" y="43795"/>
                </a:lnTo>
                <a:lnTo>
                  <a:pt x="111683" y="20262"/>
                </a:lnTo>
                <a:lnTo>
                  <a:pt x="153643" y="5265"/>
                </a:lnTo>
                <a:lnTo>
                  <a:pt x="199353" y="0"/>
                </a:lnTo>
                <a:lnTo>
                  <a:pt x="6786145" y="0"/>
                </a:lnTo>
                <a:lnTo>
                  <a:pt x="6825219" y="3865"/>
                </a:lnTo>
                <a:lnTo>
                  <a:pt x="6862435" y="15174"/>
                </a:lnTo>
                <a:lnTo>
                  <a:pt x="6896747" y="33493"/>
                </a:lnTo>
                <a:lnTo>
                  <a:pt x="6927110" y="58389"/>
                </a:lnTo>
                <a:lnTo>
                  <a:pt x="6952006" y="88752"/>
                </a:lnTo>
                <a:lnTo>
                  <a:pt x="6970325" y="123064"/>
                </a:lnTo>
                <a:lnTo>
                  <a:pt x="6981634" y="160280"/>
                </a:lnTo>
                <a:lnTo>
                  <a:pt x="6985499" y="199353"/>
                </a:lnTo>
                <a:lnTo>
                  <a:pt x="6985499" y="996745"/>
                </a:lnTo>
                <a:lnTo>
                  <a:pt x="6980234" y="1042455"/>
                </a:lnTo>
                <a:lnTo>
                  <a:pt x="6965237" y="1084416"/>
                </a:lnTo>
                <a:lnTo>
                  <a:pt x="6941704" y="1121431"/>
                </a:lnTo>
                <a:lnTo>
                  <a:pt x="6910831" y="1152304"/>
                </a:lnTo>
                <a:lnTo>
                  <a:pt x="6873816" y="1175837"/>
                </a:lnTo>
                <a:lnTo>
                  <a:pt x="6831855" y="1190834"/>
                </a:lnTo>
                <a:lnTo>
                  <a:pt x="6786145" y="1196099"/>
                </a:lnTo>
                <a:lnTo>
                  <a:pt x="199353" y="1196099"/>
                </a:lnTo>
                <a:lnTo>
                  <a:pt x="153643" y="1190834"/>
                </a:lnTo>
                <a:lnTo>
                  <a:pt x="111683" y="1175837"/>
                </a:lnTo>
                <a:lnTo>
                  <a:pt x="74668" y="1152304"/>
                </a:lnTo>
                <a:lnTo>
                  <a:pt x="43795" y="1121431"/>
                </a:lnTo>
                <a:lnTo>
                  <a:pt x="20262" y="1084416"/>
                </a:lnTo>
                <a:lnTo>
                  <a:pt x="5265" y="1042455"/>
                </a:lnTo>
                <a:lnTo>
                  <a:pt x="0" y="996745"/>
                </a:lnTo>
                <a:lnTo>
                  <a:pt x="0" y="199353"/>
                </a:lnTo>
                <a:close/>
              </a:path>
            </a:pathLst>
          </a:custGeom>
          <a:ln w="9524">
            <a:solidFill>
              <a:srgbClr val="2261C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6318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IDF</a:t>
            </a:r>
          </a:p>
        </p:txBody>
      </p:sp>
      <p:sp>
        <p:nvSpPr>
          <p:cNvPr id="3" name="object 3"/>
          <p:cNvSpPr/>
          <p:nvPr/>
        </p:nvSpPr>
        <p:spPr>
          <a:xfrm>
            <a:off x="401674" y="1218875"/>
            <a:ext cx="8424545" cy="1479550"/>
          </a:xfrm>
          <a:custGeom>
            <a:avLst/>
            <a:gdLst/>
            <a:ahLst/>
            <a:cxnLst/>
            <a:rect l="l" t="t" r="r" b="b"/>
            <a:pathLst>
              <a:path w="8424545" h="1479550">
                <a:moveTo>
                  <a:pt x="0" y="246554"/>
                </a:moveTo>
                <a:lnTo>
                  <a:pt x="5009" y="196865"/>
                </a:lnTo>
                <a:lnTo>
                  <a:pt x="19375" y="150584"/>
                </a:lnTo>
                <a:lnTo>
                  <a:pt x="42107" y="108703"/>
                </a:lnTo>
                <a:lnTo>
                  <a:pt x="72214" y="72214"/>
                </a:lnTo>
                <a:lnTo>
                  <a:pt x="108703" y="42107"/>
                </a:lnTo>
                <a:lnTo>
                  <a:pt x="150584" y="19375"/>
                </a:lnTo>
                <a:lnTo>
                  <a:pt x="196865" y="5009"/>
                </a:lnTo>
                <a:lnTo>
                  <a:pt x="246554" y="0"/>
                </a:lnTo>
                <a:lnTo>
                  <a:pt x="8177744" y="0"/>
                </a:lnTo>
                <a:lnTo>
                  <a:pt x="8226069" y="4781"/>
                </a:lnTo>
                <a:lnTo>
                  <a:pt x="8272097" y="18767"/>
                </a:lnTo>
                <a:lnTo>
                  <a:pt x="8314533" y="41424"/>
                </a:lnTo>
                <a:lnTo>
                  <a:pt x="8352085" y="72214"/>
                </a:lnTo>
                <a:lnTo>
                  <a:pt x="8382875" y="109766"/>
                </a:lnTo>
                <a:lnTo>
                  <a:pt x="8405532" y="152202"/>
                </a:lnTo>
                <a:lnTo>
                  <a:pt x="8419518" y="198229"/>
                </a:lnTo>
                <a:lnTo>
                  <a:pt x="8424299" y="246554"/>
                </a:lnTo>
                <a:lnTo>
                  <a:pt x="8424299" y="1232745"/>
                </a:lnTo>
                <a:lnTo>
                  <a:pt x="8419290" y="1282434"/>
                </a:lnTo>
                <a:lnTo>
                  <a:pt x="8404924" y="1328715"/>
                </a:lnTo>
                <a:lnTo>
                  <a:pt x="8382192" y="1370596"/>
                </a:lnTo>
                <a:lnTo>
                  <a:pt x="8352085" y="1407085"/>
                </a:lnTo>
                <a:lnTo>
                  <a:pt x="8315596" y="1437192"/>
                </a:lnTo>
                <a:lnTo>
                  <a:pt x="8273715" y="1459924"/>
                </a:lnTo>
                <a:lnTo>
                  <a:pt x="8227434" y="1474290"/>
                </a:lnTo>
                <a:lnTo>
                  <a:pt x="8177744" y="1479299"/>
                </a:lnTo>
                <a:lnTo>
                  <a:pt x="246554" y="1479299"/>
                </a:lnTo>
                <a:lnTo>
                  <a:pt x="196865" y="1474290"/>
                </a:lnTo>
                <a:lnTo>
                  <a:pt x="150584" y="1459924"/>
                </a:lnTo>
                <a:lnTo>
                  <a:pt x="108703" y="1437192"/>
                </a:lnTo>
                <a:lnTo>
                  <a:pt x="72214" y="1407085"/>
                </a:lnTo>
                <a:lnTo>
                  <a:pt x="42107" y="1370596"/>
                </a:lnTo>
                <a:lnTo>
                  <a:pt x="19375" y="1328715"/>
                </a:lnTo>
                <a:lnTo>
                  <a:pt x="5009" y="1282434"/>
                </a:lnTo>
                <a:lnTo>
                  <a:pt x="0" y="1232745"/>
                </a:lnTo>
                <a:lnTo>
                  <a:pt x="0" y="246554"/>
                </a:lnTo>
                <a:close/>
              </a:path>
            </a:pathLst>
          </a:custGeom>
          <a:ln w="19049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6476" y="3788981"/>
            <a:ext cx="114617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5310" algn="l"/>
              </a:tabLst>
            </a:pPr>
            <a:r>
              <a:rPr sz="21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IDF	= log</a:t>
            </a:r>
            <a:endParaRPr sz="2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6951" y="4004157"/>
            <a:ext cx="35413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document with term t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77025" y="3970225"/>
            <a:ext cx="3927475" cy="20955"/>
          </a:xfrm>
          <a:custGeom>
            <a:avLst/>
            <a:gdLst/>
            <a:ahLst/>
            <a:cxnLst/>
            <a:rect l="l" t="t" r="r" b="b"/>
            <a:pathLst>
              <a:path w="3927475" h="20954">
                <a:moveTo>
                  <a:pt x="0" y="20699"/>
                </a:moveTo>
                <a:lnTo>
                  <a:pt x="3927299" y="0"/>
                </a:lnTo>
              </a:path>
            </a:pathLst>
          </a:custGeom>
          <a:ln w="19049">
            <a:solidFill>
              <a:srgbClr val="2261C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05272" y="3474081"/>
            <a:ext cx="311531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number of document D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80568" y="3788981"/>
            <a:ext cx="58356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log</a:t>
            </a:r>
            <a:endParaRPr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75499" y="3996175"/>
            <a:ext cx="626745" cy="13335"/>
          </a:xfrm>
          <a:custGeom>
            <a:avLst/>
            <a:gdLst/>
            <a:ahLst/>
            <a:cxnLst/>
            <a:rect l="l" t="t" r="r" b="b"/>
            <a:pathLst>
              <a:path w="626745" h="13335">
                <a:moveTo>
                  <a:pt x="0" y="12899"/>
                </a:moveTo>
                <a:lnTo>
                  <a:pt x="626399" y="0"/>
                </a:lnTo>
              </a:path>
            </a:pathLst>
          </a:custGeom>
          <a:ln w="19049">
            <a:solidFill>
              <a:srgbClr val="2261C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25075" y="3599357"/>
            <a:ext cx="1587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sz="2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17912" y="3996532"/>
            <a:ext cx="1587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sz="2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60365" y="3803419"/>
            <a:ext cx="37592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  <a:endParaRPr sz="2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57052" y="2799025"/>
            <a:ext cx="1529715" cy="487680"/>
          </a:xfrm>
          <a:custGeom>
            <a:avLst/>
            <a:gdLst/>
            <a:ahLst/>
            <a:cxnLst/>
            <a:rect l="l" t="t" r="r" b="b"/>
            <a:pathLst>
              <a:path w="1529714" h="487679">
                <a:moveTo>
                  <a:pt x="1448198" y="487199"/>
                </a:moveTo>
                <a:lnTo>
                  <a:pt x="81201" y="487199"/>
                </a:lnTo>
                <a:lnTo>
                  <a:pt x="49594" y="480818"/>
                </a:lnTo>
                <a:lnTo>
                  <a:pt x="23783" y="463416"/>
                </a:lnTo>
                <a:lnTo>
                  <a:pt x="6381" y="437605"/>
                </a:lnTo>
                <a:lnTo>
                  <a:pt x="0" y="405998"/>
                </a:lnTo>
                <a:lnTo>
                  <a:pt x="0" y="81201"/>
                </a:lnTo>
                <a:lnTo>
                  <a:pt x="6381" y="49594"/>
                </a:lnTo>
                <a:lnTo>
                  <a:pt x="23783" y="23783"/>
                </a:lnTo>
                <a:lnTo>
                  <a:pt x="49594" y="6381"/>
                </a:lnTo>
                <a:lnTo>
                  <a:pt x="81201" y="0"/>
                </a:lnTo>
                <a:lnTo>
                  <a:pt x="1448198" y="0"/>
                </a:lnTo>
                <a:lnTo>
                  <a:pt x="1493248" y="13642"/>
                </a:lnTo>
                <a:lnTo>
                  <a:pt x="1523218" y="50127"/>
                </a:lnTo>
                <a:lnTo>
                  <a:pt x="1529399" y="81201"/>
                </a:lnTo>
                <a:lnTo>
                  <a:pt x="1529399" y="405998"/>
                </a:lnTo>
                <a:lnTo>
                  <a:pt x="1523018" y="437605"/>
                </a:lnTo>
                <a:lnTo>
                  <a:pt x="1505616" y="463416"/>
                </a:lnTo>
                <a:lnTo>
                  <a:pt x="1479805" y="480818"/>
                </a:lnTo>
                <a:lnTo>
                  <a:pt x="1448198" y="4871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6305" marR="906144" algn="ctr">
              <a:lnSpc>
                <a:spcPct val="1493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Document 1 : “Life is life, life is beautiful and full of life.” Document 2 : “ Life surprises us at every turn of life”</a:t>
            </a:r>
          </a:p>
          <a:p>
            <a:pPr algn="ctr">
              <a:lnSpc>
                <a:spcPct val="100000"/>
              </a:lnSpc>
              <a:spcBef>
                <a:spcPts val="1065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Document 3 : “Struggle in life teaches resilience, life, and growth in life.”</a:t>
            </a:r>
          </a:p>
          <a:p>
            <a:pPr>
              <a:lnSpc>
                <a:spcPct val="100000"/>
              </a:lnSpc>
              <a:spcBef>
                <a:spcPts val="1260"/>
              </a:spcBef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167640" algn="ctr">
              <a:lnSpc>
                <a:spcPct val="100000"/>
              </a:lnSpc>
            </a:pPr>
            <a:r>
              <a:rPr sz="22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</a:t>
            </a:r>
            <a:endParaRPr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4025" y="3360325"/>
            <a:ext cx="8371840" cy="1196340"/>
          </a:xfrm>
          <a:custGeom>
            <a:avLst/>
            <a:gdLst/>
            <a:ahLst/>
            <a:cxnLst/>
            <a:rect l="l" t="t" r="r" b="b"/>
            <a:pathLst>
              <a:path w="8371840" h="1196339">
                <a:moveTo>
                  <a:pt x="0" y="199353"/>
                </a:moveTo>
                <a:lnTo>
                  <a:pt x="5265" y="153644"/>
                </a:lnTo>
                <a:lnTo>
                  <a:pt x="20262" y="111683"/>
                </a:lnTo>
                <a:lnTo>
                  <a:pt x="43795" y="74668"/>
                </a:lnTo>
                <a:lnTo>
                  <a:pt x="74668" y="43795"/>
                </a:lnTo>
                <a:lnTo>
                  <a:pt x="111683" y="20262"/>
                </a:lnTo>
                <a:lnTo>
                  <a:pt x="153643" y="5265"/>
                </a:lnTo>
                <a:lnTo>
                  <a:pt x="199353" y="0"/>
                </a:lnTo>
                <a:lnTo>
                  <a:pt x="8172445" y="0"/>
                </a:lnTo>
                <a:lnTo>
                  <a:pt x="8211519" y="3865"/>
                </a:lnTo>
                <a:lnTo>
                  <a:pt x="8248735" y="15174"/>
                </a:lnTo>
                <a:lnTo>
                  <a:pt x="8283047" y="33493"/>
                </a:lnTo>
                <a:lnTo>
                  <a:pt x="8313410" y="58389"/>
                </a:lnTo>
                <a:lnTo>
                  <a:pt x="8338306" y="88752"/>
                </a:lnTo>
                <a:lnTo>
                  <a:pt x="8356625" y="123064"/>
                </a:lnTo>
                <a:lnTo>
                  <a:pt x="8367934" y="160280"/>
                </a:lnTo>
                <a:lnTo>
                  <a:pt x="8371799" y="199353"/>
                </a:lnTo>
                <a:lnTo>
                  <a:pt x="8371799" y="996745"/>
                </a:lnTo>
                <a:lnTo>
                  <a:pt x="8366534" y="1042455"/>
                </a:lnTo>
                <a:lnTo>
                  <a:pt x="8351537" y="1084416"/>
                </a:lnTo>
                <a:lnTo>
                  <a:pt x="8328004" y="1121431"/>
                </a:lnTo>
                <a:lnTo>
                  <a:pt x="8297131" y="1152304"/>
                </a:lnTo>
                <a:lnTo>
                  <a:pt x="8260116" y="1175837"/>
                </a:lnTo>
                <a:lnTo>
                  <a:pt x="8218155" y="1190834"/>
                </a:lnTo>
                <a:lnTo>
                  <a:pt x="8172445" y="1196099"/>
                </a:lnTo>
                <a:lnTo>
                  <a:pt x="199353" y="1196099"/>
                </a:lnTo>
                <a:lnTo>
                  <a:pt x="153643" y="1190834"/>
                </a:lnTo>
                <a:lnTo>
                  <a:pt x="111683" y="1175837"/>
                </a:lnTo>
                <a:lnTo>
                  <a:pt x="74668" y="1152304"/>
                </a:lnTo>
                <a:lnTo>
                  <a:pt x="43795" y="1121431"/>
                </a:lnTo>
                <a:lnTo>
                  <a:pt x="20262" y="1084416"/>
                </a:lnTo>
                <a:lnTo>
                  <a:pt x="5265" y="1042455"/>
                </a:lnTo>
                <a:lnTo>
                  <a:pt x="0" y="996745"/>
                </a:lnTo>
                <a:lnTo>
                  <a:pt x="0" y="199353"/>
                </a:lnTo>
                <a:close/>
              </a:path>
            </a:pathLst>
          </a:custGeom>
          <a:ln w="9524">
            <a:solidFill>
              <a:srgbClr val="2261C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6318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IDF</a:t>
            </a:r>
          </a:p>
        </p:txBody>
      </p:sp>
      <p:sp>
        <p:nvSpPr>
          <p:cNvPr id="3" name="object 3"/>
          <p:cNvSpPr/>
          <p:nvPr/>
        </p:nvSpPr>
        <p:spPr>
          <a:xfrm>
            <a:off x="401674" y="1218875"/>
            <a:ext cx="8424545" cy="1479550"/>
          </a:xfrm>
          <a:custGeom>
            <a:avLst/>
            <a:gdLst/>
            <a:ahLst/>
            <a:cxnLst/>
            <a:rect l="l" t="t" r="r" b="b"/>
            <a:pathLst>
              <a:path w="8424545" h="1479550">
                <a:moveTo>
                  <a:pt x="0" y="246554"/>
                </a:moveTo>
                <a:lnTo>
                  <a:pt x="5009" y="196865"/>
                </a:lnTo>
                <a:lnTo>
                  <a:pt x="19375" y="150584"/>
                </a:lnTo>
                <a:lnTo>
                  <a:pt x="42107" y="108703"/>
                </a:lnTo>
                <a:lnTo>
                  <a:pt x="72214" y="72214"/>
                </a:lnTo>
                <a:lnTo>
                  <a:pt x="108703" y="42107"/>
                </a:lnTo>
                <a:lnTo>
                  <a:pt x="150584" y="19375"/>
                </a:lnTo>
                <a:lnTo>
                  <a:pt x="196865" y="5009"/>
                </a:lnTo>
                <a:lnTo>
                  <a:pt x="246554" y="0"/>
                </a:lnTo>
                <a:lnTo>
                  <a:pt x="8177744" y="0"/>
                </a:lnTo>
                <a:lnTo>
                  <a:pt x="8226069" y="4781"/>
                </a:lnTo>
                <a:lnTo>
                  <a:pt x="8272097" y="18767"/>
                </a:lnTo>
                <a:lnTo>
                  <a:pt x="8314533" y="41424"/>
                </a:lnTo>
                <a:lnTo>
                  <a:pt x="8352085" y="72214"/>
                </a:lnTo>
                <a:lnTo>
                  <a:pt x="8382875" y="109766"/>
                </a:lnTo>
                <a:lnTo>
                  <a:pt x="8405532" y="152202"/>
                </a:lnTo>
                <a:lnTo>
                  <a:pt x="8419518" y="198229"/>
                </a:lnTo>
                <a:lnTo>
                  <a:pt x="8424299" y="246554"/>
                </a:lnTo>
                <a:lnTo>
                  <a:pt x="8424299" y="1232745"/>
                </a:lnTo>
                <a:lnTo>
                  <a:pt x="8419290" y="1282434"/>
                </a:lnTo>
                <a:lnTo>
                  <a:pt x="8404924" y="1328715"/>
                </a:lnTo>
                <a:lnTo>
                  <a:pt x="8382192" y="1370596"/>
                </a:lnTo>
                <a:lnTo>
                  <a:pt x="8352085" y="1407085"/>
                </a:lnTo>
                <a:lnTo>
                  <a:pt x="8315596" y="1437192"/>
                </a:lnTo>
                <a:lnTo>
                  <a:pt x="8273715" y="1459924"/>
                </a:lnTo>
                <a:lnTo>
                  <a:pt x="8227434" y="1474290"/>
                </a:lnTo>
                <a:lnTo>
                  <a:pt x="8177744" y="1479299"/>
                </a:lnTo>
                <a:lnTo>
                  <a:pt x="246554" y="1479299"/>
                </a:lnTo>
                <a:lnTo>
                  <a:pt x="196865" y="1474290"/>
                </a:lnTo>
                <a:lnTo>
                  <a:pt x="150584" y="1459924"/>
                </a:lnTo>
                <a:lnTo>
                  <a:pt x="108703" y="1437192"/>
                </a:lnTo>
                <a:lnTo>
                  <a:pt x="72214" y="1407085"/>
                </a:lnTo>
                <a:lnTo>
                  <a:pt x="42107" y="1370596"/>
                </a:lnTo>
                <a:lnTo>
                  <a:pt x="19375" y="1328715"/>
                </a:lnTo>
                <a:lnTo>
                  <a:pt x="5009" y="1282434"/>
                </a:lnTo>
                <a:lnTo>
                  <a:pt x="0" y="1232745"/>
                </a:lnTo>
                <a:lnTo>
                  <a:pt x="0" y="246554"/>
                </a:lnTo>
                <a:close/>
              </a:path>
            </a:pathLst>
          </a:custGeom>
          <a:ln w="19049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57052" y="2799025"/>
            <a:ext cx="1529715" cy="487680"/>
          </a:xfrm>
          <a:custGeom>
            <a:avLst/>
            <a:gdLst/>
            <a:ahLst/>
            <a:cxnLst/>
            <a:rect l="l" t="t" r="r" b="b"/>
            <a:pathLst>
              <a:path w="1529714" h="487679">
                <a:moveTo>
                  <a:pt x="1448198" y="487199"/>
                </a:moveTo>
                <a:lnTo>
                  <a:pt x="81201" y="487199"/>
                </a:lnTo>
                <a:lnTo>
                  <a:pt x="49594" y="480818"/>
                </a:lnTo>
                <a:lnTo>
                  <a:pt x="23783" y="463416"/>
                </a:lnTo>
                <a:lnTo>
                  <a:pt x="6381" y="437605"/>
                </a:lnTo>
                <a:lnTo>
                  <a:pt x="0" y="405998"/>
                </a:lnTo>
                <a:lnTo>
                  <a:pt x="0" y="81201"/>
                </a:lnTo>
                <a:lnTo>
                  <a:pt x="6381" y="49594"/>
                </a:lnTo>
                <a:lnTo>
                  <a:pt x="23783" y="23783"/>
                </a:lnTo>
                <a:lnTo>
                  <a:pt x="49594" y="6381"/>
                </a:lnTo>
                <a:lnTo>
                  <a:pt x="81201" y="0"/>
                </a:lnTo>
                <a:lnTo>
                  <a:pt x="1448198" y="0"/>
                </a:lnTo>
                <a:lnTo>
                  <a:pt x="1493248" y="13642"/>
                </a:lnTo>
                <a:lnTo>
                  <a:pt x="1523218" y="50127"/>
                </a:lnTo>
                <a:lnTo>
                  <a:pt x="1529399" y="81201"/>
                </a:lnTo>
                <a:lnTo>
                  <a:pt x="1529399" y="405998"/>
                </a:lnTo>
                <a:lnTo>
                  <a:pt x="1523018" y="437605"/>
                </a:lnTo>
                <a:lnTo>
                  <a:pt x="1505616" y="463416"/>
                </a:lnTo>
                <a:lnTo>
                  <a:pt x="1479805" y="480818"/>
                </a:lnTo>
                <a:lnTo>
                  <a:pt x="1448198" y="4871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6305" marR="906144" algn="ctr">
              <a:lnSpc>
                <a:spcPct val="1493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Document 1 : “Life is life, life is beautiful and full of life.” Document 2 : “ Life surprises us at every turn of life”</a:t>
            </a:r>
          </a:p>
          <a:p>
            <a:pPr algn="ctr">
              <a:lnSpc>
                <a:spcPct val="100000"/>
              </a:lnSpc>
              <a:spcBef>
                <a:spcPts val="1065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Document 3 : “Struggle in life teaches resilience, life, and growth in life.”</a:t>
            </a:r>
          </a:p>
          <a:p>
            <a:pPr>
              <a:lnSpc>
                <a:spcPct val="100000"/>
              </a:lnSpc>
              <a:spcBef>
                <a:spcPts val="1260"/>
              </a:spcBef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167005" algn="ctr">
              <a:lnSpc>
                <a:spcPct val="100000"/>
              </a:lnSpc>
            </a:pPr>
            <a:r>
              <a:rPr sz="22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beautiful</a:t>
            </a:r>
            <a:endParaRPr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6476" y="3788981"/>
            <a:ext cx="114617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5310" algn="l"/>
              </a:tabLst>
            </a:pPr>
            <a:r>
              <a:rPr sz="21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IDF	= log</a:t>
            </a:r>
            <a:endParaRPr sz="2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36951" y="4004157"/>
            <a:ext cx="35413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document with term t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77025" y="3970225"/>
            <a:ext cx="3927475" cy="20955"/>
          </a:xfrm>
          <a:custGeom>
            <a:avLst/>
            <a:gdLst/>
            <a:ahLst/>
            <a:cxnLst/>
            <a:rect l="l" t="t" r="r" b="b"/>
            <a:pathLst>
              <a:path w="3927475" h="20954">
                <a:moveTo>
                  <a:pt x="0" y="20699"/>
                </a:moveTo>
                <a:lnTo>
                  <a:pt x="3927299" y="0"/>
                </a:lnTo>
              </a:path>
            </a:pathLst>
          </a:custGeom>
          <a:ln w="19049">
            <a:solidFill>
              <a:srgbClr val="2261C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05272" y="3474081"/>
            <a:ext cx="311531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number of document D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80568" y="3788981"/>
            <a:ext cx="58356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log</a:t>
            </a:r>
            <a:endParaRPr sz="2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75499" y="3996175"/>
            <a:ext cx="626745" cy="13335"/>
          </a:xfrm>
          <a:custGeom>
            <a:avLst/>
            <a:gdLst/>
            <a:ahLst/>
            <a:cxnLst/>
            <a:rect l="l" t="t" r="r" b="b"/>
            <a:pathLst>
              <a:path w="626745" h="13335">
                <a:moveTo>
                  <a:pt x="0" y="12899"/>
                </a:moveTo>
                <a:lnTo>
                  <a:pt x="626399" y="0"/>
                </a:lnTo>
              </a:path>
            </a:pathLst>
          </a:custGeom>
          <a:ln w="19049">
            <a:solidFill>
              <a:srgbClr val="2261C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25075" y="3599357"/>
            <a:ext cx="1587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sz="2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17912" y="3996532"/>
            <a:ext cx="1587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2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27265" y="3803432"/>
            <a:ext cx="64262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=0.47</a:t>
            </a:r>
            <a:endParaRPr sz="2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4025" y="3360325"/>
            <a:ext cx="8371840" cy="1196340"/>
          </a:xfrm>
          <a:custGeom>
            <a:avLst/>
            <a:gdLst/>
            <a:ahLst/>
            <a:cxnLst/>
            <a:rect l="l" t="t" r="r" b="b"/>
            <a:pathLst>
              <a:path w="8371840" h="1196339">
                <a:moveTo>
                  <a:pt x="0" y="199353"/>
                </a:moveTo>
                <a:lnTo>
                  <a:pt x="5265" y="153644"/>
                </a:lnTo>
                <a:lnTo>
                  <a:pt x="20262" y="111683"/>
                </a:lnTo>
                <a:lnTo>
                  <a:pt x="43795" y="74668"/>
                </a:lnTo>
                <a:lnTo>
                  <a:pt x="74668" y="43795"/>
                </a:lnTo>
                <a:lnTo>
                  <a:pt x="111683" y="20262"/>
                </a:lnTo>
                <a:lnTo>
                  <a:pt x="153643" y="5265"/>
                </a:lnTo>
                <a:lnTo>
                  <a:pt x="199353" y="0"/>
                </a:lnTo>
                <a:lnTo>
                  <a:pt x="8172445" y="0"/>
                </a:lnTo>
                <a:lnTo>
                  <a:pt x="8211519" y="3865"/>
                </a:lnTo>
                <a:lnTo>
                  <a:pt x="8248735" y="15174"/>
                </a:lnTo>
                <a:lnTo>
                  <a:pt x="8283047" y="33493"/>
                </a:lnTo>
                <a:lnTo>
                  <a:pt x="8313410" y="58389"/>
                </a:lnTo>
                <a:lnTo>
                  <a:pt x="8338306" y="88752"/>
                </a:lnTo>
                <a:lnTo>
                  <a:pt x="8356625" y="123064"/>
                </a:lnTo>
                <a:lnTo>
                  <a:pt x="8367934" y="160280"/>
                </a:lnTo>
                <a:lnTo>
                  <a:pt x="8371799" y="199353"/>
                </a:lnTo>
                <a:lnTo>
                  <a:pt x="8371799" y="996745"/>
                </a:lnTo>
                <a:lnTo>
                  <a:pt x="8366534" y="1042455"/>
                </a:lnTo>
                <a:lnTo>
                  <a:pt x="8351537" y="1084416"/>
                </a:lnTo>
                <a:lnTo>
                  <a:pt x="8328004" y="1121431"/>
                </a:lnTo>
                <a:lnTo>
                  <a:pt x="8297131" y="1152304"/>
                </a:lnTo>
                <a:lnTo>
                  <a:pt x="8260116" y="1175837"/>
                </a:lnTo>
                <a:lnTo>
                  <a:pt x="8218155" y="1190834"/>
                </a:lnTo>
                <a:lnTo>
                  <a:pt x="8172445" y="1196099"/>
                </a:lnTo>
                <a:lnTo>
                  <a:pt x="199353" y="1196099"/>
                </a:lnTo>
                <a:lnTo>
                  <a:pt x="153643" y="1190834"/>
                </a:lnTo>
                <a:lnTo>
                  <a:pt x="111683" y="1175837"/>
                </a:lnTo>
                <a:lnTo>
                  <a:pt x="74668" y="1152304"/>
                </a:lnTo>
                <a:lnTo>
                  <a:pt x="43795" y="1121431"/>
                </a:lnTo>
                <a:lnTo>
                  <a:pt x="20262" y="1084416"/>
                </a:lnTo>
                <a:lnTo>
                  <a:pt x="5265" y="1042455"/>
                </a:lnTo>
                <a:lnTo>
                  <a:pt x="0" y="996745"/>
                </a:lnTo>
                <a:lnTo>
                  <a:pt x="0" y="199353"/>
                </a:lnTo>
                <a:close/>
              </a:path>
            </a:pathLst>
          </a:custGeom>
          <a:ln w="9524">
            <a:solidFill>
              <a:srgbClr val="2261C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262" y="374633"/>
            <a:ext cx="660013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Term Frequency - Inverse Document Frequency</a:t>
            </a:r>
          </a:p>
        </p:txBody>
      </p:sp>
      <p:sp>
        <p:nvSpPr>
          <p:cNvPr id="3" name="object 3"/>
          <p:cNvSpPr/>
          <p:nvPr/>
        </p:nvSpPr>
        <p:spPr>
          <a:xfrm>
            <a:off x="2237600" y="1244175"/>
            <a:ext cx="4364355" cy="866775"/>
          </a:xfrm>
          <a:custGeom>
            <a:avLst/>
            <a:gdLst/>
            <a:ahLst/>
            <a:cxnLst/>
            <a:rect l="l" t="t" r="r" b="b"/>
            <a:pathLst>
              <a:path w="4364355" h="866775">
                <a:moveTo>
                  <a:pt x="4219697" y="866399"/>
                </a:moveTo>
                <a:lnTo>
                  <a:pt x="144402" y="866399"/>
                </a:lnTo>
                <a:lnTo>
                  <a:pt x="98760" y="859038"/>
                </a:lnTo>
                <a:lnTo>
                  <a:pt x="59120" y="838538"/>
                </a:lnTo>
                <a:lnTo>
                  <a:pt x="27861" y="807279"/>
                </a:lnTo>
                <a:lnTo>
                  <a:pt x="7361" y="767639"/>
                </a:lnTo>
                <a:lnTo>
                  <a:pt x="0" y="721996"/>
                </a:lnTo>
                <a:lnTo>
                  <a:pt x="0" y="144402"/>
                </a:lnTo>
                <a:lnTo>
                  <a:pt x="7361" y="98760"/>
                </a:lnTo>
                <a:lnTo>
                  <a:pt x="27861" y="59120"/>
                </a:lnTo>
                <a:lnTo>
                  <a:pt x="59120" y="27861"/>
                </a:lnTo>
                <a:lnTo>
                  <a:pt x="98760" y="7361"/>
                </a:lnTo>
                <a:lnTo>
                  <a:pt x="144402" y="0"/>
                </a:lnTo>
                <a:lnTo>
                  <a:pt x="4219697" y="0"/>
                </a:lnTo>
                <a:lnTo>
                  <a:pt x="4274957" y="10992"/>
                </a:lnTo>
                <a:lnTo>
                  <a:pt x="4321805" y="42294"/>
                </a:lnTo>
                <a:lnTo>
                  <a:pt x="4353107" y="89142"/>
                </a:lnTo>
                <a:lnTo>
                  <a:pt x="4364099" y="144402"/>
                </a:lnTo>
                <a:lnTo>
                  <a:pt x="4364099" y="721996"/>
                </a:lnTo>
                <a:lnTo>
                  <a:pt x="4356738" y="767639"/>
                </a:lnTo>
                <a:lnTo>
                  <a:pt x="4336238" y="807279"/>
                </a:lnTo>
                <a:lnTo>
                  <a:pt x="4304979" y="838538"/>
                </a:lnTo>
                <a:lnTo>
                  <a:pt x="4265339" y="859038"/>
                </a:lnTo>
                <a:lnTo>
                  <a:pt x="4219697" y="8663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5949" y="2265625"/>
            <a:ext cx="4204970" cy="2748280"/>
            <a:chOff x="315949" y="2265625"/>
            <a:chExt cx="4204970" cy="2748280"/>
          </a:xfrm>
        </p:grpSpPr>
        <p:sp>
          <p:nvSpPr>
            <p:cNvPr id="5" name="object 5"/>
            <p:cNvSpPr/>
            <p:nvPr/>
          </p:nvSpPr>
          <p:spPr>
            <a:xfrm>
              <a:off x="325474" y="2325025"/>
              <a:ext cx="4185920" cy="2679065"/>
            </a:xfrm>
            <a:custGeom>
              <a:avLst/>
              <a:gdLst/>
              <a:ahLst/>
              <a:cxnLst/>
              <a:rect l="l" t="t" r="r" b="b"/>
              <a:pathLst>
                <a:path w="4185920" h="2679065">
                  <a:moveTo>
                    <a:pt x="0" y="446508"/>
                  </a:moveTo>
                  <a:lnTo>
                    <a:pt x="2620" y="397856"/>
                  </a:lnTo>
                  <a:lnTo>
                    <a:pt x="10298" y="350722"/>
                  </a:lnTo>
                  <a:lnTo>
                    <a:pt x="22763" y="305377"/>
                  </a:lnTo>
                  <a:lnTo>
                    <a:pt x="39741" y="262095"/>
                  </a:lnTo>
                  <a:lnTo>
                    <a:pt x="60961" y="221147"/>
                  </a:lnTo>
                  <a:lnTo>
                    <a:pt x="86150" y="182806"/>
                  </a:lnTo>
                  <a:lnTo>
                    <a:pt x="115035" y="147345"/>
                  </a:lnTo>
                  <a:lnTo>
                    <a:pt x="147345" y="115035"/>
                  </a:lnTo>
                  <a:lnTo>
                    <a:pt x="182806" y="86150"/>
                  </a:lnTo>
                  <a:lnTo>
                    <a:pt x="221147" y="60961"/>
                  </a:lnTo>
                  <a:lnTo>
                    <a:pt x="262095" y="39741"/>
                  </a:lnTo>
                  <a:lnTo>
                    <a:pt x="305377" y="22763"/>
                  </a:lnTo>
                  <a:lnTo>
                    <a:pt x="350722" y="10298"/>
                  </a:lnTo>
                  <a:lnTo>
                    <a:pt x="397856" y="2620"/>
                  </a:lnTo>
                  <a:lnTo>
                    <a:pt x="446508" y="0"/>
                  </a:lnTo>
                  <a:lnTo>
                    <a:pt x="3739090" y="0"/>
                  </a:lnTo>
                  <a:lnTo>
                    <a:pt x="3789473" y="2849"/>
                  </a:lnTo>
                  <a:lnTo>
                    <a:pt x="3838824" y="11279"/>
                  </a:lnTo>
                  <a:lnTo>
                    <a:pt x="3886708" y="25106"/>
                  </a:lnTo>
                  <a:lnTo>
                    <a:pt x="3932686" y="44151"/>
                  </a:lnTo>
                  <a:lnTo>
                    <a:pt x="3976322" y="68232"/>
                  </a:lnTo>
                  <a:lnTo>
                    <a:pt x="4017179" y="97169"/>
                  </a:lnTo>
                  <a:lnTo>
                    <a:pt x="4054820" y="130779"/>
                  </a:lnTo>
                  <a:lnTo>
                    <a:pt x="4088431" y="168420"/>
                  </a:lnTo>
                  <a:lnTo>
                    <a:pt x="4117367" y="209277"/>
                  </a:lnTo>
                  <a:lnTo>
                    <a:pt x="4141448" y="252913"/>
                  </a:lnTo>
                  <a:lnTo>
                    <a:pt x="4160493" y="298891"/>
                  </a:lnTo>
                  <a:lnTo>
                    <a:pt x="4174320" y="346775"/>
                  </a:lnTo>
                  <a:lnTo>
                    <a:pt x="4182750" y="396126"/>
                  </a:lnTo>
                  <a:lnTo>
                    <a:pt x="4185599" y="446508"/>
                  </a:lnTo>
                  <a:lnTo>
                    <a:pt x="4185599" y="2232490"/>
                  </a:lnTo>
                  <a:lnTo>
                    <a:pt x="4182979" y="2281143"/>
                  </a:lnTo>
                  <a:lnTo>
                    <a:pt x="4175301" y="2328277"/>
                  </a:lnTo>
                  <a:lnTo>
                    <a:pt x="4162836" y="2373622"/>
                  </a:lnTo>
                  <a:lnTo>
                    <a:pt x="4145858" y="2416904"/>
                  </a:lnTo>
                  <a:lnTo>
                    <a:pt x="4124638" y="2457852"/>
                  </a:lnTo>
                  <a:lnTo>
                    <a:pt x="4099449" y="2496193"/>
                  </a:lnTo>
                  <a:lnTo>
                    <a:pt x="4070564" y="2531654"/>
                  </a:lnTo>
                  <a:lnTo>
                    <a:pt x="4038254" y="2563964"/>
                  </a:lnTo>
                  <a:lnTo>
                    <a:pt x="4002793" y="2592849"/>
                  </a:lnTo>
                  <a:lnTo>
                    <a:pt x="3964452" y="2618038"/>
                  </a:lnTo>
                  <a:lnTo>
                    <a:pt x="3923504" y="2639258"/>
                  </a:lnTo>
                  <a:lnTo>
                    <a:pt x="3880222" y="2656236"/>
                  </a:lnTo>
                  <a:lnTo>
                    <a:pt x="3834877" y="2668701"/>
                  </a:lnTo>
                  <a:lnTo>
                    <a:pt x="3787743" y="2676379"/>
                  </a:lnTo>
                  <a:lnTo>
                    <a:pt x="3739090" y="2678999"/>
                  </a:lnTo>
                  <a:lnTo>
                    <a:pt x="446508" y="2678999"/>
                  </a:lnTo>
                  <a:lnTo>
                    <a:pt x="397856" y="2676379"/>
                  </a:lnTo>
                  <a:lnTo>
                    <a:pt x="350722" y="2668701"/>
                  </a:lnTo>
                  <a:lnTo>
                    <a:pt x="305377" y="2656236"/>
                  </a:lnTo>
                  <a:lnTo>
                    <a:pt x="262095" y="2639258"/>
                  </a:lnTo>
                  <a:lnTo>
                    <a:pt x="221147" y="2618038"/>
                  </a:lnTo>
                  <a:lnTo>
                    <a:pt x="182806" y="2592849"/>
                  </a:lnTo>
                  <a:lnTo>
                    <a:pt x="147345" y="2563964"/>
                  </a:lnTo>
                  <a:lnTo>
                    <a:pt x="115035" y="2531654"/>
                  </a:lnTo>
                  <a:lnTo>
                    <a:pt x="86150" y="2496193"/>
                  </a:lnTo>
                  <a:lnTo>
                    <a:pt x="60961" y="2457852"/>
                  </a:lnTo>
                  <a:lnTo>
                    <a:pt x="39741" y="2416904"/>
                  </a:lnTo>
                  <a:lnTo>
                    <a:pt x="22763" y="2373622"/>
                  </a:lnTo>
                  <a:lnTo>
                    <a:pt x="10298" y="2328277"/>
                  </a:lnTo>
                  <a:lnTo>
                    <a:pt x="2620" y="2281143"/>
                  </a:lnTo>
                  <a:lnTo>
                    <a:pt x="0" y="2232490"/>
                  </a:lnTo>
                  <a:lnTo>
                    <a:pt x="0" y="446508"/>
                  </a:lnTo>
                  <a:close/>
                </a:path>
              </a:pathLst>
            </a:custGeom>
            <a:ln w="1904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547251" y="2265625"/>
              <a:ext cx="1529715" cy="487680"/>
            </a:xfrm>
            <a:custGeom>
              <a:avLst/>
              <a:gdLst/>
              <a:ahLst/>
              <a:cxnLst/>
              <a:rect l="l" t="t" r="r" b="b"/>
              <a:pathLst>
                <a:path w="1529714" h="487680">
                  <a:moveTo>
                    <a:pt x="1448198" y="487199"/>
                  </a:moveTo>
                  <a:lnTo>
                    <a:pt x="81201" y="487199"/>
                  </a:lnTo>
                  <a:lnTo>
                    <a:pt x="49594" y="480818"/>
                  </a:lnTo>
                  <a:lnTo>
                    <a:pt x="23783" y="463416"/>
                  </a:lnTo>
                  <a:lnTo>
                    <a:pt x="6381" y="437605"/>
                  </a:lnTo>
                  <a:lnTo>
                    <a:pt x="0" y="405998"/>
                  </a:lnTo>
                  <a:lnTo>
                    <a:pt x="0" y="81201"/>
                  </a:lnTo>
                  <a:lnTo>
                    <a:pt x="6381" y="49594"/>
                  </a:lnTo>
                  <a:lnTo>
                    <a:pt x="23783" y="23783"/>
                  </a:lnTo>
                  <a:lnTo>
                    <a:pt x="49594" y="6381"/>
                  </a:lnTo>
                  <a:lnTo>
                    <a:pt x="81201" y="0"/>
                  </a:lnTo>
                  <a:lnTo>
                    <a:pt x="1448198" y="0"/>
                  </a:lnTo>
                  <a:lnTo>
                    <a:pt x="1493248" y="13642"/>
                  </a:lnTo>
                  <a:lnTo>
                    <a:pt x="1523218" y="50127"/>
                  </a:lnTo>
                  <a:lnTo>
                    <a:pt x="1529399" y="81201"/>
                  </a:lnTo>
                  <a:lnTo>
                    <a:pt x="1529399" y="405998"/>
                  </a:lnTo>
                  <a:lnTo>
                    <a:pt x="1523018" y="437605"/>
                  </a:lnTo>
                  <a:lnTo>
                    <a:pt x="1505616" y="463416"/>
                  </a:lnTo>
                  <a:lnTo>
                    <a:pt x="1479805" y="480818"/>
                  </a:lnTo>
                  <a:lnTo>
                    <a:pt x="1448198" y="4871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88598" y="1485858"/>
            <a:ext cx="3206115" cy="119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6215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 =TF X IDF</a:t>
            </a:r>
            <a:endParaRPr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260"/>
              </a:spcBef>
            </a:pPr>
            <a:endParaRPr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2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</a:t>
            </a:r>
            <a:endParaRPr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60499" y="3386575"/>
            <a:ext cx="626745" cy="13335"/>
          </a:xfrm>
          <a:custGeom>
            <a:avLst/>
            <a:gdLst/>
            <a:ahLst/>
            <a:cxnLst/>
            <a:rect l="l" t="t" r="r" b="b"/>
            <a:pathLst>
              <a:path w="626744" h="13335">
                <a:moveTo>
                  <a:pt x="0" y="12899"/>
                </a:moveTo>
                <a:lnTo>
                  <a:pt x="626399" y="0"/>
                </a:lnTo>
              </a:path>
            </a:pathLst>
          </a:custGeom>
          <a:ln w="19049">
            <a:solidFill>
              <a:srgbClr val="2261C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3375" y="3179381"/>
            <a:ext cx="570230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 =</a:t>
            </a:r>
            <a:endParaRPr sz="2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33874" y="2989757"/>
            <a:ext cx="1587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sz="2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1924" y="3386932"/>
            <a:ext cx="29210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sz="2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7874" y="2927399"/>
            <a:ext cx="3815715" cy="905510"/>
          </a:xfrm>
          <a:custGeom>
            <a:avLst/>
            <a:gdLst/>
            <a:ahLst/>
            <a:cxnLst/>
            <a:rect l="l" t="t" r="r" b="b"/>
            <a:pathLst>
              <a:path w="3815715" h="905510">
                <a:moveTo>
                  <a:pt x="0" y="150852"/>
                </a:moveTo>
                <a:lnTo>
                  <a:pt x="7690" y="103171"/>
                </a:lnTo>
                <a:lnTo>
                  <a:pt x="29105" y="61761"/>
                </a:lnTo>
                <a:lnTo>
                  <a:pt x="61761" y="29105"/>
                </a:lnTo>
                <a:lnTo>
                  <a:pt x="103171" y="7690"/>
                </a:lnTo>
                <a:lnTo>
                  <a:pt x="150853" y="0"/>
                </a:lnTo>
                <a:lnTo>
                  <a:pt x="1378546" y="0"/>
                </a:lnTo>
                <a:lnTo>
                  <a:pt x="1436275" y="11482"/>
                </a:lnTo>
                <a:lnTo>
                  <a:pt x="1485216" y="44183"/>
                </a:lnTo>
                <a:lnTo>
                  <a:pt x="1517917" y="93124"/>
                </a:lnTo>
                <a:lnTo>
                  <a:pt x="1529399" y="150852"/>
                </a:lnTo>
                <a:lnTo>
                  <a:pt x="1529399" y="754246"/>
                </a:lnTo>
                <a:lnTo>
                  <a:pt x="1521709" y="801928"/>
                </a:lnTo>
                <a:lnTo>
                  <a:pt x="1500294" y="843338"/>
                </a:lnTo>
                <a:lnTo>
                  <a:pt x="1467638" y="875994"/>
                </a:lnTo>
                <a:lnTo>
                  <a:pt x="1426228" y="897409"/>
                </a:lnTo>
                <a:lnTo>
                  <a:pt x="1378546" y="905099"/>
                </a:lnTo>
                <a:lnTo>
                  <a:pt x="150853" y="905099"/>
                </a:lnTo>
                <a:lnTo>
                  <a:pt x="103171" y="897409"/>
                </a:lnTo>
                <a:lnTo>
                  <a:pt x="61761" y="875994"/>
                </a:lnTo>
                <a:lnTo>
                  <a:pt x="29105" y="843338"/>
                </a:lnTo>
                <a:lnTo>
                  <a:pt x="7690" y="801928"/>
                </a:lnTo>
                <a:lnTo>
                  <a:pt x="0" y="754246"/>
                </a:lnTo>
                <a:lnTo>
                  <a:pt x="0" y="150852"/>
                </a:lnTo>
                <a:close/>
              </a:path>
              <a:path w="3815715" h="905510">
                <a:moveTo>
                  <a:pt x="2285999" y="150852"/>
                </a:moveTo>
                <a:lnTo>
                  <a:pt x="2293690" y="103171"/>
                </a:lnTo>
                <a:lnTo>
                  <a:pt x="2315105" y="61761"/>
                </a:lnTo>
                <a:lnTo>
                  <a:pt x="2347761" y="29105"/>
                </a:lnTo>
                <a:lnTo>
                  <a:pt x="2389171" y="7690"/>
                </a:lnTo>
                <a:lnTo>
                  <a:pt x="2436852" y="0"/>
                </a:lnTo>
                <a:lnTo>
                  <a:pt x="3664546" y="0"/>
                </a:lnTo>
                <a:lnTo>
                  <a:pt x="3722275" y="11482"/>
                </a:lnTo>
                <a:lnTo>
                  <a:pt x="3771215" y="44183"/>
                </a:lnTo>
                <a:lnTo>
                  <a:pt x="3803917" y="93124"/>
                </a:lnTo>
                <a:lnTo>
                  <a:pt x="3815399" y="150852"/>
                </a:lnTo>
                <a:lnTo>
                  <a:pt x="3815399" y="754246"/>
                </a:lnTo>
                <a:lnTo>
                  <a:pt x="3807709" y="801928"/>
                </a:lnTo>
                <a:lnTo>
                  <a:pt x="3786294" y="843338"/>
                </a:lnTo>
                <a:lnTo>
                  <a:pt x="3753638" y="875994"/>
                </a:lnTo>
                <a:lnTo>
                  <a:pt x="3712228" y="897409"/>
                </a:lnTo>
                <a:lnTo>
                  <a:pt x="3664546" y="905099"/>
                </a:lnTo>
                <a:lnTo>
                  <a:pt x="2436852" y="905099"/>
                </a:lnTo>
                <a:lnTo>
                  <a:pt x="2389171" y="897409"/>
                </a:lnTo>
                <a:lnTo>
                  <a:pt x="2347761" y="875994"/>
                </a:lnTo>
                <a:lnTo>
                  <a:pt x="2315105" y="843338"/>
                </a:lnTo>
                <a:lnTo>
                  <a:pt x="2293690" y="801928"/>
                </a:lnTo>
                <a:lnTo>
                  <a:pt x="2285999" y="754246"/>
                </a:lnTo>
                <a:lnTo>
                  <a:pt x="2285999" y="150852"/>
                </a:lnTo>
                <a:close/>
              </a:path>
            </a:pathLst>
          </a:custGeom>
          <a:ln w="19049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92449" y="3188344"/>
            <a:ext cx="87249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IDF = 0</a:t>
            </a:r>
            <a:endParaRPr sz="2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05230" y="3180186"/>
            <a:ext cx="2254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94850" y="4246824"/>
            <a:ext cx="2353945" cy="487680"/>
          </a:xfrm>
          <a:custGeom>
            <a:avLst/>
            <a:gdLst/>
            <a:ahLst/>
            <a:cxnLst/>
            <a:rect l="l" t="t" r="r" b="b"/>
            <a:pathLst>
              <a:path w="2353945" h="487679">
                <a:moveTo>
                  <a:pt x="2272298" y="487199"/>
                </a:moveTo>
                <a:lnTo>
                  <a:pt x="81201" y="487199"/>
                </a:lnTo>
                <a:lnTo>
                  <a:pt x="49594" y="480818"/>
                </a:lnTo>
                <a:lnTo>
                  <a:pt x="23783" y="463416"/>
                </a:lnTo>
                <a:lnTo>
                  <a:pt x="6381" y="437605"/>
                </a:lnTo>
                <a:lnTo>
                  <a:pt x="0" y="405998"/>
                </a:lnTo>
                <a:lnTo>
                  <a:pt x="0" y="81201"/>
                </a:lnTo>
                <a:lnTo>
                  <a:pt x="6381" y="49594"/>
                </a:lnTo>
                <a:lnTo>
                  <a:pt x="23783" y="23783"/>
                </a:lnTo>
                <a:lnTo>
                  <a:pt x="49594" y="6381"/>
                </a:lnTo>
                <a:lnTo>
                  <a:pt x="81201" y="0"/>
                </a:lnTo>
                <a:lnTo>
                  <a:pt x="2272298" y="0"/>
                </a:lnTo>
                <a:lnTo>
                  <a:pt x="2317349" y="13642"/>
                </a:lnTo>
                <a:lnTo>
                  <a:pt x="2347318" y="50127"/>
                </a:lnTo>
                <a:lnTo>
                  <a:pt x="2353499" y="81201"/>
                </a:lnTo>
                <a:lnTo>
                  <a:pt x="2353499" y="405998"/>
                </a:lnTo>
                <a:lnTo>
                  <a:pt x="2347118" y="437605"/>
                </a:lnTo>
                <a:lnTo>
                  <a:pt x="2329716" y="463416"/>
                </a:lnTo>
                <a:lnTo>
                  <a:pt x="2303905" y="480818"/>
                </a:lnTo>
                <a:lnTo>
                  <a:pt x="2272298" y="4871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40087" y="4299861"/>
            <a:ext cx="14611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TF-IDF = 0</a:t>
            </a:r>
            <a:endParaRPr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262" y="374633"/>
            <a:ext cx="77831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Vectorization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974" y="1963409"/>
            <a:ext cx="2691130" cy="485389"/>
          </a:xfrm>
          <a:prstGeom prst="rect">
            <a:avLst/>
          </a:prstGeom>
          <a:ln w="19049">
            <a:solidFill>
              <a:srgbClr val="FAFFFF"/>
            </a:solidFill>
          </a:ln>
        </p:spPr>
        <p:txBody>
          <a:bodyPr vert="horz" wrap="square" lIns="0" tIns="175895" rIns="0" bIns="0" rtlCol="0">
            <a:spAutoFit/>
          </a:bodyPr>
          <a:lstStyle/>
          <a:p>
            <a:pPr marL="406400">
              <a:lnSpc>
                <a:spcPct val="100000"/>
              </a:lnSpc>
              <a:spcBef>
                <a:spcPts val="1385"/>
              </a:spcBef>
            </a:pPr>
            <a:r>
              <a:rPr sz="2000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Vectorizer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8974" y="2754619"/>
            <a:ext cx="2691130" cy="485389"/>
          </a:xfrm>
          <a:prstGeom prst="rect">
            <a:avLst/>
          </a:prstGeom>
          <a:solidFill>
            <a:srgbClr val="9639B1"/>
          </a:solidFill>
          <a:ln w="38099">
            <a:solidFill>
              <a:srgbClr val="FAFFFF"/>
            </a:solidFill>
          </a:ln>
        </p:spPr>
        <p:txBody>
          <a:bodyPr vert="horz" wrap="square" lIns="0" tIns="1758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85"/>
              </a:spcBef>
            </a:pPr>
            <a:r>
              <a:rPr sz="2000" b="1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TF-IDF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0666" y="1206501"/>
            <a:ext cx="2702658" cy="393699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918974" y="3545829"/>
            <a:ext cx="2691130" cy="485389"/>
          </a:xfrm>
          <a:prstGeom prst="rect">
            <a:avLst/>
          </a:prstGeom>
          <a:ln w="19049">
            <a:solidFill>
              <a:srgbClr val="FAFFFF"/>
            </a:solidFill>
          </a:ln>
        </p:spPr>
        <p:txBody>
          <a:bodyPr vert="horz" wrap="square" lIns="0" tIns="175895" rIns="0" bIns="0" rtlCol="0">
            <a:spAutoFit/>
          </a:bodyPr>
          <a:lstStyle/>
          <a:p>
            <a:pPr marL="366395">
              <a:lnSpc>
                <a:spcPct val="100000"/>
              </a:lnSpc>
              <a:spcBef>
                <a:spcPts val="1385"/>
              </a:spcBef>
            </a:pPr>
            <a:r>
              <a:rPr sz="2000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 Embedding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18974" y="1172199"/>
            <a:ext cx="2691130" cy="485389"/>
          </a:xfrm>
          <a:prstGeom prst="rect">
            <a:avLst/>
          </a:prstGeom>
          <a:ln w="19049">
            <a:solidFill>
              <a:srgbClr val="FAFFFF"/>
            </a:solidFill>
          </a:ln>
        </p:spPr>
        <p:txBody>
          <a:bodyPr vert="horz" wrap="square" lIns="0" tIns="175895" rIns="0" bIns="0" rtlCol="0">
            <a:spAutoFit/>
          </a:bodyPr>
          <a:lstStyle/>
          <a:p>
            <a:pPr marL="307340">
              <a:lnSpc>
                <a:spcPct val="100000"/>
              </a:lnSpc>
              <a:spcBef>
                <a:spcPts val="1385"/>
              </a:spcBef>
            </a:pPr>
            <a:r>
              <a:rPr sz="2000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Hot Encoding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262" y="374633"/>
            <a:ext cx="644773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Term Frequency - Inverse Document Frequency</a:t>
            </a:r>
          </a:p>
        </p:txBody>
      </p:sp>
      <p:sp>
        <p:nvSpPr>
          <p:cNvPr id="3" name="object 3"/>
          <p:cNvSpPr/>
          <p:nvPr/>
        </p:nvSpPr>
        <p:spPr>
          <a:xfrm>
            <a:off x="2237600" y="1244175"/>
            <a:ext cx="4364355" cy="866775"/>
          </a:xfrm>
          <a:custGeom>
            <a:avLst/>
            <a:gdLst/>
            <a:ahLst/>
            <a:cxnLst/>
            <a:rect l="l" t="t" r="r" b="b"/>
            <a:pathLst>
              <a:path w="4364355" h="866775">
                <a:moveTo>
                  <a:pt x="4219697" y="866399"/>
                </a:moveTo>
                <a:lnTo>
                  <a:pt x="144402" y="866399"/>
                </a:lnTo>
                <a:lnTo>
                  <a:pt x="98760" y="859038"/>
                </a:lnTo>
                <a:lnTo>
                  <a:pt x="59120" y="838538"/>
                </a:lnTo>
                <a:lnTo>
                  <a:pt x="27861" y="807279"/>
                </a:lnTo>
                <a:lnTo>
                  <a:pt x="7361" y="767639"/>
                </a:lnTo>
                <a:lnTo>
                  <a:pt x="0" y="721996"/>
                </a:lnTo>
                <a:lnTo>
                  <a:pt x="0" y="144402"/>
                </a:lnTo>
                <a:lnTo>
                  <a:pt x="7361" y="98760"/>
                </a:lnTo>
                <a:lnTo>
                  <a:pt x="27861" y="59120"/>
                </a:lnTo>
                <a:lnTo>
                  <a:pt x="59120" y="27861"/>
                </a:lnTo>
                <a:lnTo>
                  <a:pt x="98760" y="7361"/>
                </a:lnTo>
                <a:lnTo>
                  <a:pt x="144402" y="0"/>
                </a:lnTo>
                <a:lnTo>
                  <a:pt x="4219697" y="0"/>
                </a:lnTo>
                <a:lnTo>
                  <a:pt x="4274957" y="10992"/>
                </a:lnTo>
                <a:lnTo>
                  <a:pt x="4321805" y="42294"/>
                </a:lnTo>
                <a:lnTo>
                  <a:pt x="4353107" y="89142"/>
                </a:lnTo>
                <a:lnTo>
                  <a:pt x="4364099" y="144402"/>
                </a:lnTo>
                <a:lnTo>
                  <a:pt x="4364099" y="721996"/>
                </a:lnTo>
                <a:lnTo>
                  <a:pt x="4356738" y="767639"/>
                </a:lnTo>
                <a:lnTo>
                  <a:pt x="4336238" y="807279"/>
                </a:lnTo>
                <a:lnTo>
                  <a:pt x="4304979" y="838538"/>
                </a:lnTo>
                <a:lnTo>
                  <a:pt x="4265339" y="859038"/>
                </a:lnTo>
                <a:lnTo>
                  <a:pt x="4219697" y="8663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42509" y="1485858"/>
            <a:ext cx="175196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 =TF X IDF</a:t>
            </a:r>
            <a:endParaRPr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15949" y="2265625"/>
            <a:ext cx="4204970" cy="2748280"/>
            <a:chOff x="315949" y="2265625"/>
            <a:chExt cx="4204970" cy="2748280"/>
          </a:xfrm>
        </p:grpSpPr>
        <p:sp>
          <p:nvSpPr>
            <p:cNvPr id="6" name="object 6"/>
            <p:cNvSpPr/>
            <p:nvPr/>
          </p:nvSpPr>
          <p:spPr>
            <a:xfrm>
              <a:off x="325474" y="2325025"/>
              <a:ext cx="4185920" cy="2679065"/>
            </a:xfrm>
            <a:custGeom>
              <a:avLst/>
              <a:gdLst/>
              <a:ahLst/>
              <a:cxnLst/>
              <a:rect l="l" t="t" r="r" b="b"/>
              <a:pathLst>
                <a:path w="4185920" h="2679065">
                  <a:moveTo>
                    <a:pt x="0" y="446508"/>
                  </a:moveTo>
                  <a:lnTo>
                    <a:pt x="2620" y="397856"/>
                  </a:lnTo>
                  <a:lnTo>
                    <a:pt x="10298" y="350722"/>
                  </a:lnTo>
                  <a:lnTo>
                    <a:pt x="22763" y="305377"/>
                  </a:lnTo>
                  <a:lnTo>
                    <a:pt x="39741" y="262095"/>
                  </a:lnTo>
                  <a:lnTo>
                    <a:pt x="60961" y="221147"/>
                  </a:lnTo>
                  <a:lnTo>
                    <a:pt x="86150" y="182806"/>
                  </a:lnTo>
                  <a:lnTo>
                    <a:pt x="115035" y="147345"/>
                  </a:lnTo>
                  <a:lnTo>
                    <a:pt x="147345" y="115035"/>
                  </a:lnTo>
                  <a:lnTo>
                    <a:pt x="182806" y="86150"/>
                  </a:lnTo>
                  <a:lnTo>
                    <a:pt x="221147" y="60961"/>
                  </a:lnTo>
                  <a:lnTo>
                    <a:pt x="262095" y="39741"/>
                  </a:lnTo>
                  <a:lnTo>
                    <a:pt x="305377" y="22763"/>
                  </a:lnTo>
                  <a:lnTo>
                    <a:pt x="350722" y="10298"/>
                  </a:lnTo>
                  <a:lnTo>
                    <a:pt x="397856" y="2620"/>
                  </a:lnTo>
                  <a:lnTo>
                    <a:pt x="446508" y="0"/>
                  </a:lnTo>
                  <a:lnTo>
                    <a:pt x="3739090" y="0"/>
                  </a:lnTo>
                  <a:lnTo>
                    <a:pt x="3789473" y="2849"/>
                  </a:lnTo>
                  <a:lnTo>
                    <a:pt x="3838824" y="11279"/>
                  </a:lnTo>
                  <a:lnTo>
                    <a:pt x="3886708" y="25106"/>
                  </a:lnTo>
                  <a:lnTo>
                    <a:pt x="3932686" y="44151"/>
                  </a:lnTo>
                  <a:lnTo>
                    <a:pt x="3976322" y="68232"/>
                  </a:lnTo>
                  <a:lnTo>
                    <a:pt x="4017179" y="97169"/>
                  </a:lnTo>
                  <a:lnTo>
                    <a:pt x="4054820" y="130779"/>
                  </a:lnTo>
                  <a:lnTo>
                    <a:pt x="4088431" y="168420"/>
                  </a:lnTo>
                  <a:lnTo>
                    <a:pt x="4117367" y="209277"/>
                  </a:lnTo>
                  <a:lnTo>
                    <a:pt x="4141448" y="252913"/>
                  </a:lnTo>
                  <a:lnTo>
                    <a:pt x="4160493" y="298891"/>
                  </a:lnTo>
                  <a:lnTo>
                    <a:pt x="4174320" y="346775"/>
                  </a:lnTo>
                  <a:lnTo>
                    <a:pt x="4182750" y="396126"/>
                  </a:lnTo>
                  <a:lnTo>
                    <a:pt x="4185599" y="446508"/>
                  </a:lnTo>
                  <a:lnTo>
                    <a:pt x="4185599" y="2232490"/>
                  </a:lnTo>
                  <a:lnTo>
                    <a:pt x="4182979" y="2281143"/>
                  </a:lnTo>
                  <a:lnTo>
                    <a:pt x="4175301" y="2328277"/>
                  </a:lnTo>
                  <a:lnTo>
                    <a:pt x="4162836" y="2373622"/>
                  </a:lnTo>
                  <a:lnTo>
                    <a:pt x="4145858" y="2416904"/>
                  </a:lnTo>
                  <a:lnTo>
                    <a:pt x="4124638" y="2457852"/>
                  </a:lnTo>
                  <a:lnTo>
                    <a:pt x="4099449" y="2496193"/>
                  </a:lnTo>
                  <a:lnTo>
                    <a:pt x="4070564" y="2531654"/>
                  </a:lnTo>
                  <a:lnTo>
                    <a:pt x="4038254" y="2563964"/>
                  </a:lnTo>
                  <a:lnTo>
                    <a:pt x="4002793" y="2592849"/>
                  </a:lnTo>
                  <a:lnTo>
                    <a:pt x="3964452" y="2618038"/>
                  </a:lnTo>
                  <a:lnTo>
                    <a:pt x="3923504" y="2639258"/>
                  </a:lnTo>
                  <a:lnTo>
                    <a:pt x="3880222" y="2656236"/>
                  </a:lnTo>
                  <a:lnTo>
                    <a:pt x="3834877" y="2668701"/>
                  </a:lnTo>
                  <a:lnTo>
                    <a:pt x="3787743" y="2676379"/>
                  </a:lnTo>
                  <a:lnTo>
                    <a:pt x="3739090" y="2678999"/>
                  </a:lnTo>
                  <a:lnTo>
                    <a:pt x="446508" y="2678999"/>
                  </a:lnTo>
                  <a:lnTo>
                    <a:pt x="397856" y="2676379"/>
                  </a:lnTo>
                  <a:lnTo>
                    <a:pt x="350722" y="2668701"/>
                  </a:lnTo>
                  <a:lnTo>
                    <a:pt x="305377" y="2656236"/>
                  </a:lnTo>
                  <a:lnTo>
                    <a:pt x="262095" y="2639258"/>
                  </a:lnTo>
                  <a:lnTo>
                    <a:pt x="221147" y="2618038"/>
                  </a:lnTo>
                  <a:lnTo>
                    <a:pt x="182806" y="2592849"/>
                  </a:lnTo>
                  <a:lnTo>
                    <a:pt x="147345" y="2563964"/>
                  </a:lnTo>
                  <a:lnTo>
                    <a:pt x="115035" y="2531654"/>
                  </a:lnTo>
                  <a:lnTo>
                    <a:pt x="86150" y="2496193"/>
                  </a:lnTo>
                  <a:lnTo>
                    <a:pt x="60961" y="2457852"/>
                  </a:lnTo>
                  <a:lnTo>
                    <a:pt x="39741" y="2416904"/>
                  </a:lnTo>
                  <a:lnTo>
                    <a:pt x="22763" y="2373622"/>
                  </a:lnTo>
                  <a:lnTo>
                    <a:pt x="10298" y="2328277"/>
                  </a:lnTo>
                  <a:lnTo>
                    <a:pt x="2620" y="2281143"/>
                  </a:lnTo>
                  <a:lnTo>
                    <a:pt x="0" y="2232490"/>
                  </a:lnTo>
                  <a:lnTo>
                    <a:pt x="0" y="446508"/>
                  </a:lnTo>
                  <a:close/>
                </a:path>
              </a:pathLst>
            </a:custGeom>
            <a:ln w="1904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547251" y="2265625"/>
              <a:ext cx="1529715" cy="487680"/>
            </a:xfrm>
            <a:custGeom>
              <a:avLst/>
              <a:gdLst/>
              <a:ahLst/>
              <a:cxnLst/>
              <a:rect l="l" t="t" r="r" b="b"/>
              <a:pathLst>
                <a:path w="1529714" h="487680">
                  <a:moveTo>
                    <a:pt x="1448198" y="487199"/>
                  </a:moveTo>
                  <a:lnTo>
                    <a:pt x="81201" y="487199"/>
                  </a:lnTo>
                  <a:lnTo>
                    <a:pt x="49594" y="480818"/>
                  </a:lnTo>
                  <a:lnTo>
                    <a:pt x="23783" y="463416"/>
                  </a:lnTo>
                  <a:lnTo>
                    <a:pt x="6381" y="437605"/>
                  </a:lnTo>
                  <a:lnTo>
                    <a:pt x="0" y="405998"/>
                  </a:lnTo>
                  <a:lnTo>
                    <a:pt x="0" y="81201"/>
                  </a:lnTo>
                  <a:lnTo>
                    <a:pt x="6381" y="49594"/>
                  </a:lnTo>
                  <a:lnTo>
                    <a:pt x="23783" y="23783"/>
                  </a:lnTo>
                  <a:lnTo>
                    <a:pt x="49594" y="6381"/>
                  </a:lnTo>
                  <a:lnTo>
                    <a:pt x="81201" y="0"/>
                  </a:lnTo>
                  <a:lnTo>
                    <a:pt x="1448198" y="0"/>
                  </a:lnTo>
                  <a:lnTo>
                    <a:pt x="1493248" y="13642"/>
                  </a:lnTo>
                  <a:lnTo>
                    <a:pt x="1523218" y="50127"/>
                  </a:lnTo>
                  <a:lnTo>
                    <a:pt x="1529399" y="81201"/>
                  </a:lnTo>
                  <a:lnTo>
                    <a:pt x="1529399" y="405998"/>
                  </a:lnTo>
                  <a:lnTo>
                    <a:pt x="1523018" y="437605"/>
                  </a:lnTo>
                  <a:lnTo>
                    <a:pt x="1505616" y="463416"/>
                  </a:lnTo>
                  <a:lnTo>
                    <a:pt x="1479805" y="480818"/>
                  </a:lnTo>
                  <a:lnTo>
                    <a:pt x="1448198" y="4871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88598" y="2318661"/>
            <a:ext cx="4464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</a:t>
            </a:r>
            <a:endParaRPr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60499" y="3386575"/>
            <a:ext cx="626745" cy="13335"/>
          </a:xfrm>
          <a:custGeom>
            <a:avLst/>
            <a:gdLst/>
            <a:ahLst/>
            <a:cxnLst/>
            <a:rect l="l" t="t" r="r" b="b"/>
            <a:pathLst>
              <a:path w="626744" h="13335">
                <a:moveTo>
                  <a:pt x="0" y="12899"/>
                </a:moveTo>
                <a:lnTo>
                  <a:pt x="626399" y="0"/>
                </a:lnTo>
              </a:path>
            </a:pathLst>
          </a:custGeom>
          <a:ln w="19049">
            <a:solidFill>
              <a:srgbClr val="2261C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3375" y="3179381"/>
            <a:ext cx="570230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 =</a:t>
            </a:r>
            <a:endParaRPr sz="2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33874" y="2989757"/>
            <a:ext cx="1587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sz="2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1924" y="3386932"/>
            <a:ext cx="29210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sz="2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77874" y="2927399"/>
            <a:ext cx="3815715" cy="905510"/>
          </a:xfrm>
          <a:custGeom>
            <a:avLst/>
            <a:gdLst/>
            <a:ahLst/>
            <a:cxnLst/>
            <a:rect l="l" t="t" r="r" b="b"/>
            <a:pathLst>
              <a:path w="3815715" h="905510">
                <a:moveTo>
                  <a:pt x="0" y="150852"/>
                </a:moveTo>
                <a:lnTo>
                  <a:pt x="7690" y="103171"/>
                </a:lnTo>
                <a:lnTo>
                  <a:pt x="29105" y="61761"/>
                </a:lnTo>
                <a:lnTo>
                  <a:pt x="61761" y="29105"/>
                </a:lnTo>
                <a:lnTo>
                  <a:pt x="103171" y="7690"/>
                </a:lnTo>
                <a:lnTo>
                  <a:pt x="150853" y="0"/>
                </a:lnTo>
                <a:lnTo>
                  <a:pt x="1378546" y="0"/>
                </a:lnTo>
                <a:lnTo>
                  <a:pt x="1436275" y="11482"/>
                </a:lnTo>
                <a:lnTo>
                  <a:pt x="1485216" y="44183"/>
                </a:lnTo>
                <a:lnTo>
                  <a:pt x="1517917" y="93124"/>
                </a:lnTo>
                <a:lnTo>
                  <a:pt x="1529399" y="150852"/>
                </a:lnTo>
                <a:lnTo>
                  <a:pt x="1529399" y="754246"/>
                </a:lnTo>
                <a:lnTo>
                  <a:pt x="1521709" y="801928"/>
                </a:lnTo>
                <a:lnTo>
                  <a:pt x="1500294" y="843338"/>
                </a:lnTo>
                <a:lnTo>
                  <a:pt x="1467638" y="875994"/>
                </a:lnTo>
                <a:lnTo>
                  <a:pt x="1426228" y="897409"/>
                </a:lnTo>
                <a:lnTo>
                  <a:pt x="1378546" y="905099"/>
                </a:lnTo>
                <a:lnTo>
                  <a:pt x="150853" y="905099"/>
                </a:lnTo>
                <a:lnTo>
                  <a:pt x="103171" y="897409"/>
                </a:lnTo>
                <a:lnTo>
                  <a:pt x="61761" y="875994"/>
                </a:lnTo>
                <a:lnTo>
                  <a:pt x="29105" y="843338"/>
                </a:lnTo>
                <a:lnTo>
                  <a:pt x="7690" y="801928"/>
                </a:lnTo>
                <a:lnTo>
                  <a:pt x="0" y="754246"/>
                </a:lnTo>
                <a:lnTo>
                  <a:pt x="0" y="150852"/>
                </a:lnTo>
                <a:close/>
              </a:path>
              <a:path w="3815715" h="905510">
                <a:moveTo>
                  <a:pt x="2285999" y="150852"/>
                </a:moveTo>
                <a:lnTo>
                  <a:pt x="2293690" y="103171"/>
                </a:lnTo>
                <a:lnTo>
                  <a:pt x="2315105" y="61761"/>
                </a:lnTo>
                <a:lnTo>
                  <a:pt x="2347761" y="29105"/>
                </a:lnTo>
                <a:lnTo>
                  <a:pt x="2389171" y="7690"/>
                </a:lnTo>
                <a:lnTo>
                  <a:pt x="2436852" y="0"/>
                </a:lnTo>
                <a:lnTo>
                  <a:pt x="3664546" y="0"/>
                </a:lnTo>
                <a:lnTo>
                  <a:pt x="3722275" y="11482"/>
                </a:lnTo>
                <a:lnTo>
                  <a:pt x="3771215" y="44183"/>
                </a:lnTo>
                <a:lnTo>
                  <a:pt x="3803917" y="93124"/>
                </a:lnTo>
                <a:lnTo>
                  <a:pt x="3815399" y="150852"/>
                </a:lnTo>
                <a:lnTo>
                  <a:pt x="3815399" y="754246"/>
                </a:lnTo>
                <a:lnTo>
                  <a:pt x="3807709" y="801928"/>
                </a:lnTo>
                <a:lnTo>
                  <a:pt x="3786294" y="843338"/>
                </a:lnTo>
                <a:lnTo>
                  <a:pt x="3753638" y="875994"/>
                </a:lnTo>
                <a:lnTo>
                  <a:pt x="3712228" y="897409"/>
                </a:lnTo>
                <a:lnTo>
                  <a:pt x="3664546" y="905099"/>
                </a:lnTo>
                <a:lnTo>
                  <a:pt x="2436852" y="905099"/>
                </a:lnTo>
                <a:lnTo>
                  <a:pt x="2389171" y="897409"/>
                </a:lnTo>
                <a:lnTo>
                  <a:pt x="2347761" y="875994"/>
                </a:lnTo>
                <a:lnTo>
                  <a:pt x="2315105" y="843338"/>
                </a:lnTo>
                <a:lnTo>
                  <a:pt x="2293690" y="801928"/>
                </a:lnTo>
                <a:lnTo>
                  <a:pt x="2285999" y="754246"/>
                </a:lnTo>
                <a:lnTo>
                  <a:pt x="2285999" y="150852"/>
                </a:lnTo>
                <a:close/>
              </a:path>
            </a:pathLst>
          </a:custGeom>
          <a:ln w="19049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92449" y="3188344"/>
            <a:ext cx="87249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IDF = 0</a:t>
            </a:r>
            <a:endParaRPr sz="2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05230" y="3180186"/>
            <a:ext cx="2254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659350" y="2265625"/>
            <a:ext cx="4204970" cy="2748280"/>
            <a:chOff x="4659350" y="2265625"/>
            <a:chExt cx="4204970" cy="2748280"/>
          </a:xfrm>
        </p:grpSpPr>
        <p:sp>
          <p:nvSpPr>
            <p:cNvPr id="17" name="object 17"/>
            <p:cNvSpPr/>
            <p:nvPr/>
          </p:nvSpPr>
          <p:spPr>
            <a:xfrm>
              <a:off x="4668875" y="2325025"/>
              <a:ext cx="4185920" cy="2679065"/>
            </a:xfrm>
            <a:custGeom>
              <a:avLst/>
              <a:gdLst/>
              <a:ahLst/>
              <a:cxnLst/>
              <a:rect l="l" t="t" r="r" b="b"/>
              <a:pathLst>
                <a:path w="4185920" h="2679065">
                  <a:moveTo>
                    <a:pt x="0" y="446508"/>
                  </a:moveTo>
                  <a:lnTo>
                    <a:pt x="2620" y="397856"/>
                  </a:lnTo>
                  <a:lnTo>
                    <a:pt x="10298" y="350722"/>
                  </a:lnTo>
                  <a:lnTo>
                    <a:pt x="22763" y="305377"/>
                  </a:lnTo>
                  <a:lnTo>
                    <a:pt x="39741" y="262095"/>
                  </a:lnTo>
                  <a:lnTo>
                    <a:pt x="60961" y="221147"/>
                  </a:lnTo>
                  <a:lnTo>
                    <a:pt x="86150" y="182806"/>
                  </a:lnTo>
                  <a:lnTo>
                    <a:pt x="115035" y="147345"/>
                  </a:lnTo>
                  <a:lnTo>
                    <a:pt x="147345" y="115035"/>
                  </a:lnTo>
                  <a:lnTo>
                    <a:pt x="182806" y="86150"/>
                  </a:lnTo>
                  <a:lnTo>
                    <a:pt x="221147" y="60961"/>
                  </a:lnTo>
                  <a:lnTo>
                    <a:pt x="262095" y="39741"/>
                  </a:lnTo>
                  <a:lnTo>
                    <a:pt x="305377" y="22763"/>
                  </a:lnTo>
                  <a:lnTo>
                    <a:pt x="350722" y="10298"/>
                  </a:lnTo>
                  <a:lnTo>
                    <a:pt x="397856" y="2620"/>
                  </a:lnTo>
                  <a:lnTo>
                    <a:pt x="446508" y="0"/>
                  </a:lnTo>
                  <a:lnTo>
                    <a:pt x="3739091" y="0"/>
                  </a:lnTo>
                  <a:lnTo>
                    <a:pt x="3789473" y="2849"/>
                  </a:lnTo>
                  <a:lnTo>
                    <a:pt x="3838824" y="11279"/>
                  </a:lnTo>
                  <a:lnTo>
                    <a:pt x="3886707" y="25106"/>
                  </a:lnTo>
                  <a:lnTo>
                    <a:pt x="3932686" y="44151"/>
                  </a:lnTo>
                  <a:lnTo>
                    <a:pt x="3976322" y="68232"/>
                  </a:lnTo>
                  <a:lnTo>
                    <a:pt x="4017179" y="97169"/>
                  </a:lnTo>
                  <a:lnTo>
                    <a:pt x="4054819" y="130779"/>
                  </a:lnTo>
                  <a:lnTo>
                    <a:pt x="4088430" y="168420"/>
                  </a:lnTo>
                  <a:lnTo>
                    <a:pt x="4117366" y="209277"/>
                  </a:lnTo>
                  <a:lnTo>
                    <a:pt x="4141448" y="252913"/>
                  </a:lnTo>
                  <a:lnTo>
                    <a:pt x="4160492" y="298891"/>
                  </a:lnTo>
                  <a:lnTo>
                    <a:pt x="4174320" y="346775"/>
                  </a:lnTo>
                  <a:lnTo>
                    <a:pt x="4182749" y="396126"/>
                  </a:lnTo>
                  <a:lnTo>
                    <a:pt x="4185599" y="446508"/>
                  </a:lnTo>
                  <a:lnTo>
                    <a:pt x="4185599" y="2232490"/>
                  </a:lnTo>
                  <a:lnTo>
                    <a:pt x="4182979" y="2281143"/>
                  </a:lnTo>
                  <a:lnTo>
                    <a:pt x="4175301" y="2328277"/>
                  </a:lnTo>
                  <a:lnTo>
                    <a:pt x="4162836" y="2373622"/>
                  </a:lnTo>
                  <a:lnTo>
                    <a:pt x="4145858" y="2416904"/>
                  </a:lnTo>
                  <a:lnTo>
                    <a:pt x="4124638" y="2457852"/>
                  </a:lnTo>
                  <a:lnTo>
                    <a:pt x="4099449" y="2496193"/>
                  </a:lnTo>
                  <a:lnTo>
                    <a:pt x="4070564" y="2531654"/>
                  </a:lnTo>
                  <a:lnTo>
                    <a:pt x="4038254" y="2563964"/>
                  </a:lnTo>
                  <a:lnTo>
                    <a:pt x="4002793" y="2592849"/>
                  </a:lnTo>
                  <a:lnTo>
                    <a:pt x="3964452" y="2618038"/>
                  </a:lnTo>
                  <a:lnTo>
                    <a:pt x="3923505" y="2639258"/>
                  </a:lnTo>
                  <a:lnTo>
                    <a:pt x="3880222" y="2656236"/>
                  </a:lnTo>
                  <a:lnTo>
                    <a:pt x="3834878" y="2668701"/>
                  </a:lnTo>
                  <a:lnTo>
                    <a:pt x="3787743" y="2676379"/>
                  </a:lnTo>
                  <a:lnTo>
                    <a:pt x="3739091" y="2678999"/>
                  </a:lnTo>
                  <a:lnTo>
                    <a:pt x="446508" y="2678999"/>
                  </a:lnTo>
                  <a:lnTo>
                    <a:pt x="397856" y="2676379"/>
                  </a:lnTo>
                  <a:lnTo>
                    <a:pt x="350722" y="2668701"/>
                  </a:lnTo>
                  <a:lnTo>
                    <a:pt x="305377" y="2656236"/>
                  </a:lnTo>
                  <a:lnTo>
                    <a:pt x="262095" y="2639258"/>
                  </a:lnTo>
                  <a:lnTo>
                    <a:pt x="221147" y="2618038"/>
                  </a:lnTo>
                  <a:lnTo>
                    <a:pt x="182806" y="2592849"/>
                  </a:lnTo>
                  <a:lnTo>
                    <a:pt x="147345" y="2563964"/>
                  </a:lnTo>
                  <a:lnTo>
                    <a:pt x="115035" y="2531654"/>
                  </a:lnTo>
                  <a:lnTo>
                    <a:pt x="86150" y="2496193"/>
                  </a:lnTo>
                  <a:lnTo>
                    <a:pt x="60961" y="2457852"/>
                  </a:lnTo>
                  <a:lnTo>
                    <a:pt x="39741" y="2416904"/>
                  </a:lnTo>
                  <a:lnTo>
                    <a:pt x="22763" y="2373622"/>
                  </a:lnTo>
                  <a:lnTo>
                    <a:pt x="10298" y="2328277"/>
                  </a:lnTo>
                  <a:lnTo>
                    <a:pt x="2620" y="2281143"/>
                  </a:lnTo>
                  <a:lnTo>
                    <a:pt x="0" y="2232490"/>
                  </a:lnTo>
                  <a:lnTo>
                    <a:pt x="0" y="446508"/>
                  </a:lnTo>
                  <a:close/>
                </a:path>
              </a:pathLst>
            </a:custGeom>
            <a:ln w="1904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5890652" y="2265625"/>
              <a:ext cx="1529715" cy="487680"/>
            </a:xfrm>
            <a:custGeom>
              <a:avLst/>
              <a:gdLst/>
              <a:ahLst/>
              <a:cxnLst/>
              <a:rect l="l" t="t" r="r" b="b"/>
              <a:pathLst>
                <a:path w="1529715" h="487680">
                  <a:moveTo>
                    <a:pt x="1448197" y="487199"/>
                  </a:moveTo>
                  <a:lnTo>
                    <a:pt x="81201" y="487199"/>
                  </a:lnTo>
                  <a:lnTo>
                    <a:pt x="49594" y="480818"/>
                  </a:lnTo>
                  <a:lnTo>
                    <a:pt x="23783" y="463416"/>
                  </a:lnTo>
                  <a:lnTo>
                    <a:pt x="6381" y="437605"/>
                  </a:lnTo>
                  <a:lnTo>
                    <a:pt x="0" y="405998"/>
                  </a:lnTo>
                  <a:lnTo>
                    <a:pt x="0" y="81201"/>
                  </a:lnTo>
                  <a:lnTo>
                    <a:pt x="6381" y="49594"/>
                  </a:lnTo>
                  <a:lnTo>
                    <a:pt x="23783" y="23783"/>
                  </a:lnTo>
                  <a:lnTo>
                    <a:pt x="49594" y="6381"/>
                  </a:lnTo>
                  <a:lnTo>
                    <a:pt x="81201" y="0"/>
                  </a:lnTo>
                  <a:lnTo>
                    <a:pt x="1448197" y="0"/>
                  </a:lnTo>
                  <a:lnTo>
                    <a:pt x="1493249" y="13642"/>
                  </a:lnTo>
                  <a:lnTo>
                    <a:pt x="1523218" y="50127"/>
                  </a:lnTo>
                  <a:lnTo>
                    <a:pt x="1529399" y="81201"/>
                  </a:lnTo>
                  <a:lnTo>
                    <a:pt x="1529399" y="405998"/>
                  </a:lnTo>
                  <a:lnTo>
                    <a:pt x="1523018" y="437605"/>
                  </a:lnTo>
                  <a:lnTo>
                    <a:pt x="1505616" y="463416"/>
                  </a:lnTo>
                  <a:lnTo>
                    <a:pt x="1479805" y="480818"/>
                  </a:lnTo>
                  <a:lnTo>
                    <a:pt x="1448197" y="4871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031571" y="2318661"/>
            <a:ext cx="12477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beautiful</a:t>
            </a:r>
            <a:endParaRPr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503900" y="3386575"/>
            <a:ext cx="626745" cy="13335"/>
          </a:xfrm>
          <a:custGeom>
            <a:avLst/>
            <a:gdLst/>
            <a:ahLst/>
            <a:cxnLst/>
            <a:rect l="l" t="t" r="r" b="b"/>
            <a:pathLst>
              <a:path w="626745" h="13335">
                <a:moveTo>
                  <a:pt x="0" y="12899"/>
                </a:moveTo>
                <a:lnTo>
                  <a:pt x="626399" y="0"/>
                </a:lnTo>
              </a:path>
            </a:pathLst>
          </a:custGeom>
          <a:ln w="19049">
            <a:solidFill>
              <a:srgbClr val="2261C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36775" y="3179381"/>
            <a:ext cx="570230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 =</a:t>
            </a:r>
            <a:endParaRPr sz="2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77275" y="2989757"/>
            <a:ext cx="1587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2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15325" y="3386932"/>
            <a:ext cx="29210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sz="2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662050" y="2917874"/>
            <a:ext cx="2984500" cy="1816735"/>
            <a:chOff x="5662050" y="2917874"/>
            <a:chExt cx="2984500" cy="1816735"/>
          </a:xfrm>
        </p:grpSpPr>
        <p:sp>
          <p:nvSpPr>
            <p:cNvPr id="25" name="object 25"/>
            <p:cNvSpPr/>
            <p:nvPr/>
          </p:nvSpPr>
          <p:spPr>
            <a:xfrm>
              <a:off x="7107275" y="2927399"/>
              <a:ext cx="1529715" cy="905510"/>
            </a:xfrm>
            <a:custGeom>
              <a:avLst/>
              <a:gdLst/>
              <a:ahLst/>
              <a:cxnLst/>
              <a:rect l="l" t="t" r="r" b="b"/>
              <a:pathLst>
                <a:path w="1529715" h="905510">
                  <a:moveTo>
                    <a:pt x="0" y="150852"/>
                  </a:moveTo>
                  <a:lnTo>
                    <a:pt x="7690" y="103171"/>
                  </a:lnTo>
                  <a:lnTo>
                    <a:pt x="29105" y="61761"/>
                  </a:lnTo>
                  <a:lnTo>
                    <a:pt x="61761" y="29105"/>
                  </a:lnTo>
                  <a:lnTo>
                    <a:pt x="103171" y="7690"/>
                  </a:lnTo>
                  <a:lnTo>
                    <a:pt x="150852" y="0"/>
                  </a:lnTo>
                  <a:lnTo>
                    <a:pt x="1378546" y="0"/>
                  </a:lnTo>
                  <a:lnTo>
                    <a:pt x="1436275" y="11482"/>
                  </a:lnTo>
                  <a:lnTo>
                    <a:pt x="1485216" y="44183"/>
                  </a:lnTo>
                  <a:lnTo>
                    <a:pt x="1517916" y="93124"/>
                  </a:lnTo>
                  <a:lnTo>
                    <a:pt x="1529399" y="150852"/>
                  </a:lnTo>
                  <a:lnTo>
                    <a:pt x="1529399" y="754246"/>
                  </a:lnTo>
                  <a:lnTo>
                    <a:pt x="1521709" y="801928"/>
                  </a:lnTo>
                  <a:lnTo>
                    <a:pt x="1500294" y="843338"/>
                  </a:lnTo>
                  <a:lnTo>
                    <a:pt x="1467638" y="875994"/>
                  </a:lnTo>
                  <a:lnTo>
                    <a:pt x="1426228" y="897409"/>
                  </a:lnTo>
                  <a:lnTo>
                    <a:pt x="1378546" y="905099"/>
                  </a:lnTo>
                  <a:lnTo>
                    <a:pt x="150852" y="905099"/>
                  </a:lnTo>
                  <a:lnTo>
                    <a:pt x="103171" y="897409"/>
                  </a:lnTo>
                  <a:lnTo>
                    <a:pt x="61761" y="875994"/>
                  </a:lnTo>
                  <a:lnTo>
                    <a:pt x="29105" y="843338"/>
                  </a:lnTo>
                  <a:lnTo>
                    <a:pt x="7690" y="801928"/>
                  </a:lnTo>
                  <a:lnTo>
                    <a:pt x="0" y="754246"/>
                  </a:lnTo>
                  <a:lnTo>
                    <a:pt x="0" y="150852"/>
                  </a:lnTo>
                  <a:close/>
                </a:path>
              </a:pathLst>
            </a:custGeom>
            <a:ln w="1904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5662050" y="4246824"/>
              <a:ext cx="2353945" cy="487680"/>
            </a:xfrm>
            <a:custGeom>
              <a:avLst/>
              <a:gdLst/>
              <a:ahLst/>
              <a:cxnLst/>
              <a:rect l="l" t="t" r="r" b="b"/>
              <a:pathLst>
                <a:path w="2353945" h="487679">
                  <a:moveTo>
                    <a:pt x="2272298" y="487199"/>
                  </a:moveTo>
                  <a:lnTo>
                    <a:pt x="81201" y="487199"/>
                  </a:lnTo>
                  <a:lnTo>
                    <a:pt x="49594" y="480818"/>
                  </a:lnTo>
                  <a:lnTo>
                    <a:pt x="23783" y="463416"/>
                  </a:lnTo>
                  <a:lnTo>
                    <a:pt x="6381" y="437605"/>
                  </a:lnTo>
                  <a:lnTo>
                    <a:pt x="0" y="405998"/>
                  </a:lnTo>
                  <a:lnTo>
                    <a:pt x="0" y="81201"/>
                  </a:lnTo>
                  <a:lnTo>
                    <a:pt x="6381" y="49594"/>
                  </a:lnTo>
                  <a:lnTo>
                    <a:pt x="23783" y="23783"/>
                  </a:lnTo>
                  <a:lnTo>
                    <a:pt x="49594" y="6381"/>
                  </a:lnTo>
                  <a:lnTo>
                    <a:pt x="81201" y="0"/>
                  </a:lnTo>
                  <a:lnTo>
                    <a:pt x="2272298" y="0"/>
                  </a:lnTo>
                  <a:lnTo>
                    <a:pt x="2317349" y="13642"/>
                  </a:lnTo>
                  <a:lnTo>
                    <a:pt x="2347318" y="50127"/>
                  </a:lnTo>
                  <a:lnTo>
                    <a:pt x="2353499" y="81201"/>
                  </a:lnTo>
                  <a:lnTo>
                    <a:pt x="2353499" y="405998"/>
                  </a:lnTo>
                  <a:lnTo>
                    <a:pt x="2347118" y="437605"/>
                  </a:lnTo>
                  <a:lnTo>
                    <a:pt x="2329716" y="463416"/>
                  </a:lnTo>
                  <a:lnTo>
                    <a:pt x="2303905" y="480818"/>
                  </a:lnTo>
                  <a:lnTo>
                    <a:pt x="2272298" y="4871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800161" y="4299861"/>
            <a:ext cx="20751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TF-IDF = 0.047</a:t>
            </a:r>
            <a:endParaRPr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48630" y="3180186"/>
            <a:ext cx="1892935" cy="674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6420" algn="l"/>
              </a:tabLst>
            </a:pPr>
            <a:r>
              <a:rPr sz="2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	</a:t>
            </a:r>
            <a:r>
              <a:rPr sz="3150" baseline="1322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IDF = 1.099</a:t>
            </a:r>
            <a:endParaRPr sz="3150" baseline="132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821275" y="2927399"/>
            <a:ext cx="1529715" cy="905510"/>
          </a:xfrm>
          <a:custGeom>
            <a:avLst/>
            <a:gdLst/>
            <a:ahLst/>
            <a:cxnLst/>
            <a:rect l="l" t="t" r="r" b="b"/>
            <a:pathLst>
              <a:path w="1529714" h="905510">
                <a:moveTo>
                  <a:pt x="0" y="150852"/>
                </a:moveTo>
                <a:lnTo>
                  <a:pt x="7690" y="103171"/>
                </a:lnTo>
                <a:lnTo>
                  <a:pt x="29105" y="61761"/>
                </a:lnTo>
                <a:lnTo>
                  <a:pt x="61761" y="29105"/>
                </a:lnTo>
                <a:lnTo>
                  <a:pt x="103171" y="7690"/>
                </a:lnTo>
                <a:lnTo>
                  <a:pt x="150852" y="0"/>
                </a:lnTo>
                <a:lnTo>
                  <a:pt x="1378546" y="0"/>
                </a:lnTo>
                <a:lnTo>
                  <a:pt x="1436275" y="11482"/>
                </a:lnTo>
                <a:lnTo>
                  <a:pt x="1485215" y="44183"/>
                </a:lnTo>
                <a:lnTo>
                  <a:pt x="1517917" y="93124"/>
                </a:lnTo>
                <a:lnTo>
                  <a:pt x="1529399" y="150852"/>
                </a:lnTo>
                <a:lnTo>
                  <a:pt x="1529399" y="754246"/>
                </a:lnTo>
                <a:lnTo>
                  <a:pt x="1521709" y="801928"/>
                </a:lnTo>
                <a:lnTo>
                  <a:pt x="1500294" y="843338"/>
                </a:lnTo>
                <a:lnTo>
                  <a:pt x="1467638" y="875994"/>
                </a:lnTo>
                <a:lnTo>
                  <a:pt x="1426228" y="897409"/>
                </a:lnTo>
                <a:lnTo>
                  <a:pt x="1378546" y="905099"/>
                </a:lnTo>
                <a:lnTo>
                  <a:pt x="150852" y="905099"/>
                </a:lnTo>
                <a:lnTo>
                  <a:pt x="103171" y="897409"/>
                </a:lnTo>
                <a:lnTo>
                  <a:pt x="61761" y="875994"/>
                </a:lnTo>
                <a:lnTo>
                  <a:pt x="29105" y="843338"/>
                </a:lnTo>
                <a:lnTo>
                  <a:pt x="7690" y="801928"/>
                </a:lnTo>
                <a:lnTo>
                  <a:pt x="0" y="754246"/>
                </a:lnTo>
                <a:lnTo>
                  <a:pt x="0" y="150852"/>
                </a:lnTo>
                <a:close/>
              </a:path>
            </a:pathLst>
          </a:custGeom>
          <a:ln w="19049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394850" y="4246824"/>
            <a:ext cx="2353945" cy="487680"/>
          </a:xfrm>
          <a:custGeom>
            <a:avLst/>
            <a:gdLst/>
            <a:ahLst/>
            <a:cxnLst/>
            <a:rect l="l" t="t" r="r" b="b"/>
            <a:pathLst>
              <a:path w="2353945" h="487679">
                <a:moveTo>
                  <a:pt x="2272298" y="487199"/>
                </a:moveTo>
                <a:lnTo>
                  <a:pt x="81201" y="487199"/>
                </a:lnTo>
                <a:lnTo>
                  <a:pt x="49594" y="480818"/>
                </a:lnTo>
                <a:lnTo>
                  <a:pt x="23783" y="463416"/>
                </a:lnTo>
                <a:lnTo>
                  <a:pt x="6381" y="437605"/>
                </a:lnTo>
                <a:lnTo>
                  <a:pt x="0" y="405998"/>
                </a:lnTo>
                <a:lnTo>
                  <a:pt x="0" y="81201"/>
                </a:lnTo>
                <a:lnTo>
                  <a:pt x="6381" y="49594"/>
                </a:lnTo>
                <a:lnTo>
                  <a:pt x="23783" y="23783"/>
                </a:lnTo>
                <a:lnTo>
                  <a:pt x="49594" y="6381"/>
                </a:lnTo>
                <a:lnTo>
                  <a:pt x="81201" y="0"/>
                </a:lnTo>
                <a:lnTo>
                  <a:pt x="2272298" y="0"/>
                </a:lnTo>
                <a:lnTo>
                  <a:pt x="2317349" y="13642"/>
                </a:lnTo>
                <a:lnTo>
                  <a:pt x="2347318" y="50127"/>
                </a:lnTo>
                <a:lnTo>
                  <a:pt x="2353499" y="81201"/>
                </a:lnTo>
                <a:lnTo>
                  <a:pt x="2353499" y="405998"/>
                </a:lnTo>
                <a:lnTo>
                  <a:pt x="2347118" y="437605"/>
                </a:lnTo>
                <a:lnTo>
                  <a:pt x="2329716" y="463416"/>
                </a:lnTo>
                <a:lnTo>
                  <a:pt x="2303905" y="480818"/>
                </a:lnTo>
                <a:lnTo>
                  <a:pt x="2272298" y="4871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40087" y="4299861"/>
            <a:ext cx="14611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TF-IDF = 0</a:t>
            </a:r>
            <a:endParaRPr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262" y="374633"/>
            <a:ext cx="660013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Term Frequency - Inverse Document Frequency</a:t>
            </a:r>
          </a:p>
        </p:txBody>
      </p:sp>
      <p:sp>
        <p:nvSpPr>
          <p:cNvPr id="3" name="object 3"/>
          <p:cNvSpPr/>
          <p:nvPr/>
        </p:nvSpPr>
        <p:spPr>
          <a:xfrm>
            <a:off x="2237600" y="1396575"/>
            <a:ext cx="4364355" cy="866775"/>
          </a:xfrm>
          <a:custGeom>
            <a:avLst/>
            <a:gdLst/>
            <a:ahLst/>
            <a:cxnLst/>
            <a:rect l="l" t="t" r="r" b="b"/>
            <a:pathLst>
              <a:path w="4364355" h="866775">
                <a:moveTo>
                  <a:pt x="4219697" y="866399"/>
                </a:moveTo>
                <a:lnTo>
                  <a:pt x="144402" y="866399"/>
                </a:lnTo>
                <a:lnTo>
                  <a:pt x="98760" y="859038"/>
                </a:lnTo>
                <a:lnTo>
                  <a:pt x="59120" y="838538"/>
                </a:lnTo>
                <a:lnTo>
                  <a:pt x="27861" y="807279"/>
                </a:lnTo>
                <a:lnTo>
                  <a:pt x="7361" y="767639"/>
                </a:lnTo>
                <a:lnTo>
                  <a:pt x="0" y="721996"/>
                </a:lnTo>
                <a:lnTo>
                  <a:pt x="0" y="144402"/>
                </a:lnTo>
                <a:lnTo>
                  <a:pt x="7361" y="98760"/>
                </a:lnTo>
                <a:lnTo>
                  <a:pt x="27861" y="59120"/>
                </a:lnTo>
                <a:lnTo>
                  <a:pt x="59120" y="27861"/>
                </a:lnTo>
                <a:lnTo>
                  <a:pt x="98760" y="7361"/>
                </a:lnTo>
                <a:lnTo>
                  <a:pt x="144402" y="0"/>
                </a:lnTo>
                <a:lnTo>
                  <a:pt x="4219697" y="0"/>
                </a:lnTo>
                <a:lnTo>
                  <a:pt x="4274957" y="10992"/>
                </a:lnTo>
                <a:lnTo>
                  <a:pt x="4321805" y="42294"/>
                </a:lnTo>
                <a:lnTo>
                  <a:pt x="4353107" y="89142"/>
                </a:lnTo>
                <a:lnTo>
                  <a:pt x="4364099" y="144402"/>
                </a:lnTo>
                <a:lnTo>
                  <a:pt x="4364099" y="721996"/>
                </a:lnTo>
                <a:lnTo>
                  <a:pt x="4356738" y="767639"/>
                </a:lnTo>
                <a:lnTo>
                  <a:pt x="4336238" y="807279"/>
                </a:lnTo>
                <a:lnTo>
                  <a:pt x="4304979" y="838538"/>
                </a:lnTo>
                <a:lnTo>
                  <a:pt x="4265339" y="859038"/>
                </a:lnTo>
                <a:lnTo>
                  <a:pt x="4219697" y="8663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42509" y="1638259"/>
            <a:ext cx="175196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 =TF X IDF</a:t>
            </a:r>
            <a:endParaRPr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308" y="3057838"/>
            <a:ext cx="7661909" cy="6567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6715" marR="5080" indent="-37465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86715" algn="l"/>
              </a:tabLst>
            </a:pPr>
            <a:r>
              <a:rPr sz="1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TF-IDF increases with the number of occurrences of a word in a specific document but offset by frequency of word in corpus.</a:t>
            </a:r>
            <a:endParaRPr sz="1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262" y="374633"/>
            <a:ext cx="675253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Term Frequency - Inverse Document Frequency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84462" y="1899512"/>
          <a:ext cx="8049256" cy="791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7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91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50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4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28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43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life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beautiful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surprising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struggle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turn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teaches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resilience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growth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1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Documents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1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0.1099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solidFill>
                            <a:srgbClr val="FAFFFF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AFFFF"/>
                      </a:solidFill>
                      <a:prstDash val="solid"/>
                    </a:lnL>
                    <a:lnR w="28575">
                      <a:solidFill>
                        <a:srgbClr val="FAFFFF"/>
                      </a:solidFill>
                      <a:prstDash val="solid"/>
                    </a:lnR>
                    <a:lnT w="28575">
                      <a:solidFill>
                        <a:srgbClr val="FAFFFF"/>
                      </a:solidFill>
                      <a:prstDash val="solid"/>
                    </a:lnT>
                    <a:lnB w="28575">
                      <a:solidFill>
                        <a:srgbClr val="FA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262" y="374633"/>
            <a:ext cx="77831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Importance of TF-IDF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95487" y="1384637"/>
            <a:ext cx="2254250" cy="721360"/>
            <a:chOff x="1795487" y="1384637"/>
            <a:chExt cx="2254250" cy="721360"/>
          </a:xfrm>
        </p:grpSpPr>
        <p:sp>
          <p:nvSpPr>
            <p:cNvPr id="4" name="object 4"/>
            <p:cNvSpPr/>
            <p:nvPr/>
          </p:nvSpPr>
          <p:spPr>
            <a:xfrm>
              <a:off x="1800249" y="1389399"/>
              <a:ext cx="2244725" cy="711835"/>
            </a:xfrm>
            <a:custGeom>
              <a:avLst/>
              <a:gdLst/>
              <a:ahLst/>
              <a:cxnLst/>
              <a:rect l="l" t="t" r="r" b="b"/>
              <a:pathLst>
                <a:path w="2244725" h="711835">
                  <a:moveTo>
                    <a:pt x="2125997" y="711599"/>
                  </a:moveTo>
                  <a:lnTo>
                    <a:pt x="118602" y="711599"/>
                  </a:lnTo>
                  <a:lnTo>
                    <a:pt x="72436" y="702279"/>
                  </a:lnTo>
                  <a:lnTo>
                    <a:pt x="34737" y="676862"/>
                  </a:lnTo>
                  <a:lnTo>
                    <a:pt x="9320" y="639163"/>
                  </a:lnTo>
                  <a:lnTo>
                    <a:pt x="0" y="592997"/>
                  </a:lnTo>
                  <a:lnTo>
                    <a:pt x="0" y="118602"/>
                  </a:lnTo>
                  <a:lnTo>
                    <a:pt x="9320" y="72436"/>
                  </a:lnTo>
                  <a:lnTo>
                    <a:pt x="34737" y="34737"/>
                  </a:lnTo>
                  <a:lnTo>
                    <a:pt x="72436" y="9320"/>
                  </a:lnTo>
                  <a:lnTo>
                    <a:pt x="118602" y="0"/>
                  </a:lnTo>
                  <a:lnTo>
                    <a:pt x="2125997" y="0"/>
                  </a:lnTo>
                  <a:lnTo>
                    <a:pt x="2171384" y="9028"/>
                  </a:lnTo>
                  <a:lnTo>
                    <a:pt x="2209861" y="34737"/>
                  </a:lnTo>
                  <a:lnTo>
                    <a:pt x="2235571" y="73215"/>
                  </a:lnTo>
                  <a:lnTo>
                    <a:pt x="2244599" y="118602"/>
                  </a:lnTo>
                  <a:lnTo>
                    <a:pt x="2244599" y="592997"/>
                  </a:lnTo>
                  <a:lnTo>
                    <a:pt x="2235279" y="639163"/>
                  </a:lnTo>
                  <a:lnTo>
                    <a:pt x="2209862" y="676862"/>
                  </a:lnTo>
                  <a:lnTo>
                    <a:pt x="2172162" y="702279"/>
                  </a:lnTo>
                  <a:lnTo>
                    <a:pt x="2125997" y="7115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800249" y="1389399"/>
              <a:ext cx="2244725" cy="711835"/>
            </a:xfrm>
            <a:custGeom>
              <a:avLst/>
              <a:gdLst/>
              <a:ahLst/>
              <a:cxnLst/>
              <a:rect l="l" t="t" r="r" b="b"/>
              <a:pathLst>
                <a:path w="2244725" h="711835">
                  <a:moveTo>
                    <a:pt x="0" y="118602"/>
                  </a:moveTo>
                  <a:lnTo>
                    <a:pt x="9320" y="72436"/>
                  </a:lnTo>
                  <a:lnTo>
                    <a:pt x="34737" y="34737"/>
                  </a:lnTo>
                  <a:lnTo>
                    <a:pt x="72436" y="9320"/>
                  </a:lnTo>
                  <a:lnTo>
                    <a:pt x="118602" y="0"/>
                  </a:lnTo>
                  <a:lnTo>
                    <a:pt x="2125997" y="0"/>
                  </a:lnTo>
                  <a:lnTo>
                    <a:pt x="2171384" y="9028"/>
                  </a:lnTo>
                  <a:lnTo>
                    <a:pt x="2209861" y="34737"/>
                  </a:lnTo>
                  <a:lnTo>
                    <a:pt x="2235571" y="73215"/>
                  </a:lnTo>
                  <a:lnTo>
                    <a:pt x="2244599" y="118602"/>
                  </a:lnTo>
                  <a:lnTo>
                    <a:pt x="2244599" y="592997"/>
                  </a:lnTo>
                  <a:lnTo>
                    <a:pt x="2235279" y="639163"/>
                  </a:lnTo>
                  <a:lnTo>
                    <a:pt x="2209862" y="676862"/>
                  </a:lnTo>
                  <a:lnTo>
                    <a:pt x="2172162" y="702279"/>
                  </a:lnTo>
                  <a:lnTo>
                    <a:pt x="2125997" y="711599"/>
                  </a:lnTo>
                  <a:lnTo>
                    <a:pt x="118602" y="711599"/>
                  </a:lnTo>
                  <a:lnTo>
                    <a:pt x="72436" y="702279"/>
                  </a:lnTo>
                  <a:lnTo>
                    <a:pt x="34737" y="676862"/>
                  </a:lnTo>
                  <a:lnTo>
                    <a:pt x="9320" y="639163"/>
                  </a:lnTo>
                  <a:lnTo>
                    <a:pt x="0" y="592997"/>
                  </a:lnTo>
                  <a:lnTo>
                    <a:pt x="0" y="118602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60700" y="1447131"/>
            <a:ext cx="1322070" cy="5531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98120" marR="5080" indent="-186055">
              <a:lnSpc>
                <a:spcPct val="100699"/>
              </a:lnSpc>
              <a:spcBef>
                <a:spcPts val="85"/>
              </a:spcBef>
            </a:pPr>
            <a:r>
              <a:rPr sz="18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retrieval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868687" y="1384637"/>
            <a:ext cx="2254250" cy="721360"/>
            <a:chOff x="4868687" y="1384637"/>
            <a:chExt cx="2254250" cy="721360"/>
          </a:xfrm>
        </p:grpSpPr>
        <p:sp>
          <p:nvSpPr>
            <p:cNvPr id="8" name="object 8"/>
            <p:cNvSpPr/>
            <p:nvPr/>
          </p:nvSpPr>
          <p:spPr>
            <a:xfrm>
              <a:off x="4873449" y="1389399"/>
              <a:ext cx="2244725" cy="711835"/>
            </a:xfrm>
            <a:custGeom>
              <a:avLst/>
              <a:gdLst/>
              <a:ahLst/>
              <a:cxnLst/>
              <a:rect l="l" t="t" r="r" b="b"/>
              <a:pathLst>
                <a:path w="2244725" h="711835">
                  <a:moveTo>
                    <a:pt x="2125997" y="711599"/>
                  </a:moveTo>
                  <a:lnTo>
                    <a:pt x="118602" y="711599"/>
                  </a:lnTo>
                  <a:lnTo>
                    <a:pt x="72436" y="702279"/>
                  </a:lnTo>
                  <a:lnTo>
                    <a:pt x="34737" y="676862"/>
                  </a:lnTo>
                  <a:lnTo>
                    <a:pt x="9320" y="639163"/>
                  </a:lnTo>
                  <a:lnTo>
                    <a:pt x="0" y="592997"/>
                  </a:lnTo>
                  <a:lnTo>
                    <a:pt x="0" y="118602"/>
                  </a:lnTo>
                  <a:lnTo>
                    <a:pt x="9320" y="72436"/>
                  </a:lnTo>
                  <a:lnTo>
                    <a:pt x="34737" y="34737"/>
                  </a:lnTo>
                  <a:lnTo>
                    <a:pt x="72436" y="9320"/>
                  </a:lnTo>
                  <a:lnTo>
                    <a:pt x="118602" y="0"/>
                  </a:lnTo>
                  <a:lnTo>
                    <a:pt x="2125997" y="0"/>
                  </a:lnTo>
                  <a:lnTo>
                    <a:pt x="2171384" y="9028"/>
                  </a:lnTo>
                  <a:lnTo>
                    <a:pt x="2209862" y="34737"/>
                  </a:lnTo>
                  <a:lnTo>
                    <a:pt x="2235572" y="73215"/>
                  </a:lnTo>
                  <a:lnTo>
                    <a:pt x="2244599" y="118602"/>
                  </a:lnTo>
                  <a:lnTo>
                    <a:pt x="2244599" y="592997"/>
                  </a:lnTo>
                  <a:lnTo>
                    <a:pt x="2235279" y="639163"/>
                  </a:lnTo>
                  <a:lnTo>
                    <a:pt x="2209862" y="676862"/>
                  </a:lnTo>
                  <a:lnTo>
                    <a:pt x="2172162" y="702279"/>
                  </a:lnTo>
                  <a:lnTo>
                    <a:pt x="2125997" y="7115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873449" y="1389399"/>
              <a:ext cx="2244725" cy="711835"/>
            </a:xfrm>
            <a:custGeom>
              <a:avLst/>
              <a:gdLst/>
              <a:ahLst/>
              <a:cxnLst/>
              <a:rect l="l" t="t" r="r" b="b"/>
              <a:pathLst>
                <a:path w="2244725" h="711835">
                  <a:moveTo>
                    <a:pt x="0" y="118602"/>
                  </a:moveTo>
                  <a:lnTo>
                    <a:pt x="9320" y="72436"/>
                  </a:lnTo>
                  <a:lnTo>
                    <a:pt x="34737" y="34737"/>
                  </a:lnTo>
                  <a:lnTo>
                    <a:pt x="72436" y="9320"/>
                  </a:lnTo>
                  <a:lnTo>
                    <a:pt x="118602" y="0"/>
                  </a:lnTo>
                  <a:lnTo>
                    <a:pt x="2125997" y="0"/>
                  </a:lnTo>
                  <a:lnTo>
                    <a:pt x="2171384" y="9028"/>
                  </a:lnTo>
                  <a:lnTo>
                    <a:pt x="2209862" y="34737"/>
                  </a:lnTo>
                  <a:lnTo>
                    <a:pt x="2235572" y="73215"/>
                  </a:lnTo>
                  <a:lnTo>
                    <a:pt x="2244599" y="118602"/>
                  </a:lnTo>
                  <a:lnTo>
                    <a:pt x="2244599" y="592997"/>
                  </a:lnTo>
                  <a:lnTo>
                    <a:pt x="2235279" y="639163"/>
                  </a:lnTo>
                  <a:lnTo>
                    <a:pt x="2209862" y="676862"/>
                  </a:lnTo>
                  <a:lnTo>
                    <a:pt x="2172162" y="702279"/>
                  </a:lnTo>
                  <a:lnTo>
                    <a:pt x="2125997" y="711599"/>
                  </a:lnTo>
                  <a:lnTo>
                    <a:pt x="118602" y="711599"/>
                  </a:lnTo>
                  <a:lnTo>
                    <a:pt x="72436" y="702279"/>
                  </a:lnTo>
                  <a:lnTo>
                    <a:pt x="34737" y="676862"/>
                  </a:lnTo>
                  <a:lnTo>
                    <a:pt x="9320" y="639163"/>
                  </a:lnTo>
                  <a:lnTo>
                    <a:pt x="0" y="592997"/>
                  </a:lnTo>
                  <a:lnTo>
                    <a:pt x="0" y="118602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330735" y="1585243"/>
            <a:ext cx="1329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Mining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01625" y="2596100"/>
            <a:ext cx="2244725" cy="615315"/>
          </a:xfrm>
          <a:custGeom>
            <a:avLst/>
            <a:gdLst/>
            <a:ahLst/>
            <a:cxnLst/>
            <a:rect l="l" t="t" r="r" b="b"/>
            <a:pathLst>
              <a:path w="2244725" h="615314">
                <a:moveTo>
                  <a:pt x="2142047" y="615299"/>
                </a:moveTo>
                <a:lnTo>
                  <a:pt x="102552" y="615299"/>
                </a:lnTo>
                <a:lnTo>
                  <a:pt x="62634" y="607240"/>
                </a:lnTo>
                <a:lnTo>
                  <a:pt x="30036" y="585263"/>
                </a:lnTo>
                <a:lnTo>
                  <a:pt x="8059" y="552665"/>
                </a:lnTo>
                <a:lnTo>
                  <a:pt x="0" y="512747"/>
                </a:lnTo>
                <a:lnTo>
                  <a:pt x="0" y="102552"/>
                </a:lnTo>
                <a:lnTo>
                  <a:pt x="8059" y="62634"/>
                </a:lnTo>
                <a:lnTo>
                  <a:pt x="30036" y="30036"/>
                </a:lnTo>
                <a:lnTo>
                  <a:pt x="62634" y="8059"/>
                </a:lnTo>
                <a:lnTo>
                  <a:pt x="102552" y="0"/>
                </a:lnTo>
                <a:lnTo>
                  <a:pt x="2142047" y="0"/>
                </a:lnTo>
                <a:lnTo>
                  <a:pt x="2181292" y="7806"/>
                </a:lnTo>
                <a:lnTo>
                  <a:pt x="2214563" y="30036"/>
                </a:lnTo>
                <a:lnTo>
                  <a:pt x="2236793" y="63307"/>
                </a:lnTo>
                <a:lnTo>
                  <a:pt x="2244599" y="102552"/>
                </a:lnTo>
                <a:lnTo>
                  <a:pt x="2244599" y="512747"/>
                </a:lnTo>
                <a:lnTo>
                  <a:pt x="2236540" y="552665"/>
                </a:lnTo>
                <a:lnTo>
                  <a:pt x="2214563" y="585263"/>
                </a:lnTo>
                <a:lnTo>
                  <a:pt x="2181965" y="607240"/>
                </a:lnTo>
                <a:lnTo>
                  <a:pt x="2142047" y="6152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18591" y="2607586"/>
            <a:ext cx="1609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155" marR="5080" indent="-8509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Engine Optimization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31100" y="2596100"/>
            <a:ext cx="2244725" cy="615315"/>
          </a:xfrm>
          <a:custGeom>
            <a:avLst/>
            <a:gdLst/>
            <a:ahLst/>
            <a:cxnLst/>
            <a:rect l="l" t="t" r="r" b="b"/>
            <a:pathLst>
              <a:path w="2244725" h="615314">
                <a:moveTo>
                  <a:pt x="2142047" y="615299"/>
                </a:moveTo>
                <a:lnTo>
                  <a:pt x="102551" y="615299"/>
                </a:lnTo>
                <a:lnTo>
                  <a:pt x="62634" y="607240"/>
                </a:lnTo>
                <a:lnTo>
                  <a:pt x="30036" y="585263"/>
                </a:lnTo>
                <a:lnTo>
                  <a:pt x="8059" y="552665"/>
                </a:lnTo>
                <a:lnTo>
                  <a:pt x="0" y="512747"/>
                </a:lnTo>
                <a:lnTo>
                  <a:pt x="0" y="102552"/>
                </a:lnTo>
                <a:lnTo>
                  <a:pt x="8059" y="62634"/>
                </a:lnTo>
                <a:lnTo>
                  <a:pt x="30036" y="30036"/>
                </a:lnTo>
                <a:lnTo>
                  <a:pt x="62634" y="8059"/>
                </a:lnTo>
                <a:lnTo>
                  <a:pt x="102551" y="0"/>
                </a:lnTo>
                <a:lnTo>
                  <a:pt x="2142047" y="0"/>
                </a:lnTo>
                <a:lnTo>
                  <a:pt x="2181292" y="7806"/>
                </a:lnTo>
                <a:lnTo>
                  <a:pt x="2214563" y="30036"/>
                </a:lnTo>
                <a:lnTo>
                  <a:pt x="2236793" y="63307"/>
                </a:lnTo>
                <a:lnTo>
                  <a:pt x="2244599" y="102552"/>
                </a:lnTo>
                <a:lnTo>
                  <a:pt x="2244599" y="512747"/>
                </a:lnTo>
                <a:lnTo>
                  <a:pt x="2236540" y="552665"/>
                </a:lnTo>
                <a:lnTo>
                  <a:pt x="2214563" y="585263"/>
                </a:lnTo>
                <a:lnTo>
                  <a:pt x="2181965" y="607240"/>
                </a:lnTo>
                <a:lnTo>
                  <a:pt x="2142047" y="6152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08653" y="2607586"/>
            <a:ext cx="1687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035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Summarization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860574" y="2596100"/>
            <a:ext cx="2244725" cy="615315"/>
          </a:xfrm>
          <a:custGeom>
            <a:avLst/>
            <a:gdLst/>
            <a:ahLst/>
            <a:cxnLst/>
            <a:rect l="l" t="t" r="r" b="b"/>
            <a:pathLst>
              <a:path w="2244725" h="615314">
                <a:moveTo>
                  <a:pt x="2142047" y="615299"/>
                </a:moveTo>
                <a:lnTo>
                  <a:pt x="102551" y="615299"/>
                </a:lnTo>
                <a:lnTo>
                  <a:pt x="62634" y="607240"/>
                </a:lnTo>
                <a:lnTo>
                  <a:pt x="30036" y="585263"/>
                </a:lnTo>
                <a:lnTo>
                  <a:pt x="8059" y="552665"/>
                </a:lnTo>
                <a:lnTo>
                  <a:pt x="0" y="512747"/>
                </a:lnTo>
                <a:lnTo>
                  <a:pt x="0" y="102552"/>
                </a:lnTo>
                <a:lnTo>
                  <a:pt x="8059" y="62634"/>
                </a:lnTo>
                <a:lnTo>
                  <a:pt x="30036" y="30036"/>
                </a:lnTo>
                <a:lnTo>
                  <a:pt x="62634" y="8059"/>
                </a:lnTo>
                <a:lnTo>
                  <a:pt x="102551" y="0"/>
                </a:lnTo>
                <a:lnTo>
                  <a:pt x="2142047" y="0"/>
                </a:lnTo>
                <a:lnTo>
                  <a:pt x="2181293" y="7806"/>
                </a:lnTo>
                <a:lnTo>
                  <a:pt x="2214563" y="30036"/>
                </a:lnTo>
                <a:lnTo>
                  <a:pt x="2236793" y="63307"/>
                </a:lnTo>
                <a:lnTo>
                  <a:pt x="2244599" y="102552"/>
                </a:lnTo>
                <a:lnTo>
                  <a:pt x="2244599" y="512747"/>
                </a:lnTo>
                <a:lnTo>
                  <a:pt x="2236540" y="552665"/>
                </a:lnTo>
                <a:lnTo>
                  <a:pt x="2214563" y="585263"/>
                </a:lnTo>
                <a:lnTo>
                  <a:pt x="2181965" y="607240"/>
                </a:lnTo>
                <a:lnTo>
                  <a:pt x="2142047" y="6152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25181" y="2744746"/>
            <a:ext cx="1714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Modeling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5598" y="2236946"/>
            <a:ext cx="29241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sz="2400" spc="-1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Notebook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262" y="374633"/>
            <a:ext cx="682873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Term Frequency - Inverse Document Frequency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61637" y="1603537"/>
            <a:ext cx="6221095" cy="808990"/>
            <a:chOff x="1461637" y="1603537"/>
            <a:chExt cx="6221095" cy="808990"/>
          </a:xfrm>
        </p:grpSpPr>
        <p:sp>
          <p:nvSpPr>
            <p:cNvPr id="4" name="object 4"/>
            <p:cNvSpPr/>
            <p:nvPr/>
          </p:nvSpPr>
          <p:spPr>
            <a:xfrm>
              <a:off x="1466400" y="1608299"/>
              <a:ext cx="6211570" cy="799465"/>
            </a:xfrm>
            <a:custGeom>
              <a:avLst/>
              <a:gdLst/>
              <a:ahLst/>
              <a:cxnLst/>
              <a:rect l="l" t="t" r="r" b="b"/>
              <a:pathLst>
                <a:path w="6211570" h="799464">
                  <a:moveTo>
                    <a:pt x="6077997" y="799199"/>
                  </a:moveTo>
                  <a:lnTo>
                    <a:pt x="133202" y="799199"/>
                  </a:lnTo>
                  <a:lnTo>
                    <a:pt x="91100" y="792409"/>
                  </a:lnTo>
                  <a:lnTo>
                    <a:pt x="54534" y="773499"/>
                  </a:lnTo>
                  <a:lnTo>
                    <a:pt x="25700" y="744665"/>
                  </a:lnTo>
                  <a:lnTo>
                    <a:pt x="6790" y="708099"/>
                  </a:lnTo>
                  <a:lnTo>
                    <a:pt x="0" y="665997"/>
                  </a:lnTo>
                  <a:lnTo>
                    <a:pt x="0" y="133202"/>
                  </a:lnTo>
                  <a:lnTo>
                    <a:pt x="6790" y="91100"/>
                  </a:lnTo>
                  <a:lnTo>
                    <a:pt x="25700" y="54534"/>
                  </a:lnTo>
                  <a:lnTo>
                    <a:pt x="54534" y="25700"/>
                  </a:lnTo>
                  <a:lnTo>
                    <a:pt x="91100" y="6790"/>
                  </a:lnTo>
                  <a:lnTo>
                    <a:pt x="133202" y="0"/>
                  </a:lnTo>
                  <a:lnTo>
                    <a:pt x="6077997" y="0"/>
                  </a:lnTo>
                  <a:lnTo>
                    <a:pt x="6128971" y="10139"/>
                  </a:lnTo>
                  <a:lnTo>
                    <a:pt x="6172185" y="39013"/>
                  </a:lnTo>
                  <a:lnTo>
                    <a:pt x="6201060" y="82228"/>
                  </a:lnTo>
                  <a:lnTo>
                    <a:pt x="6211199" y="133202"/>
                  </a:lnTo>
                  <a:lnTo>
                    <a:pt x="6211199" y="665997"/>
                  </a:lnTo>
                  <a:lnTo>
                    <a:pt x="6204409" y="708099"/>
                  </a:lnTo>
                  <a:lnTo>
                    <a:pt x="6185499" y="744665"/>
                  </a:lnTo>
                  <a:lnTo>
                    <a:pt x="6156665" y="773499"/>
                  </a:lnTo>
                  <a:lnTo>
                    <a:pt x="6120099" y="792409"/>
                  </a:lnTo>
                  <a:lnTo>
                    <a:pt x="6077997" y="7991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466400" y="1608299"/>
              <a:ext cx="6211570" cy="799465"/>
            </a:xfrm>
            <a:custGeom>
              <a:avLst/>
              <a:gdLst/>
              <a:ahLst/>
              <a:cxnLst/>
              <a:rect l="l" t="t" r="r" b="b"/>
              <a:pathLst>
                <a:path w="6211570" h="799464">
                  <a:moveTo>
                    <a:pt x="0" y="133202"/>
                  </a:moveTo>
                  <a:lnTo>
                    <a:pt x="6790" y="91100"/>
                  </a:lnTo>
                  <a:lnTo>
                    <a:pt x="25700" y="54534"/>
                  </a:lnTo>
                  <a:lnTo>
                    <a:pt x="54534" y="25700"/>
                  </a:lnTo>
                  <a:lnTo>
                    <a:pt x="91100" y="6790"/>
                  </a:lnTo>
                  <a:lnTo>
                    <a:pt x="133202" y="0"/>
                  </a:lnTo>
                  <a:lnTo>
                    <a:pt x="6077997" y="0"/>
                  </a:lnTo>
                  <a:lnTo>
                    <a:pt x="6128971" y="10139"/>
                  </a:lnTo>
                  <a:lnTo>
                    <a:pt x="6172185" y="39013"/>
                  </a:lnTo>
                  <a:lnTo>
                    <a:pt x="6201060" y="82228"/>
                  </a:lnTo>
                  <a:lnTo>
                    <a:pt x="6211199" y="133202"/>
                  </a:lnTo>
                  <a:lnTo>
                    <a:pt x="6211199" y="665997"/>
                  </a:lnTo>
                  <a:lnTo>
                    <a:pt x="6204409" y="708099"/>
                  </a:lnTo>
                  <a:lnTo>
                    <a:pt x="6185499" y="744665"/>
                  </a:lnTo>
                  <a:lnTo>
                    <a:pt x="6156665" y="773499"/>
                  </a:lnTo>
                  <a:lnTo>
                    <a:pt x="6120099" y="792409"/>
                  </a:lnTo>
                  <a:lnTo>
                    <a:pt x="6077997" y="799199"/>
                  </a:lnTo>
                  <a:lnTo>
                    <a:pt x="133202" y="799199"/>
                  </a:lnTo>
                  <a:lnTo>
                    <a:pt x="91100" y="792409"/>
                  </a:lnTo>
                  <a:lnTo>
                    <a:pt x="54534" y="773499"/>
                  </a:lnTo>
                  <a:lnTo>
                    <a:pt x="25700" y="744665"/>
                  </a:lnTo>
                  <a:lnTo>
                    <a:pt x="6790" y="708099"/>
                  </a:lnTo>
                  <a:lnTo>
                    <a:pt x="0" y="665997"/>
                  </a:lnTo>
                  <a:lnTo>
                    <a:pt x="0" y="133202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92574" y="1832640"/>
            <a:ext cx="57556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Evaluate how relevant a word is to a document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61637" y="2795587"/>
            <a:ext cx="6221095" cy="808990"/>
            <a:chOff x="1461637" y="2795587"/>
            <a:chExt cx="6221095" cy="808990"/>
          </a:xfrm>
        </p:grpSpPr>
        <p:sp>
          <p:nvSpPr>
            <p:cNvPr id="8" name="object 8"/>
            <p:cNvSpPr/>
            <p:nvPr/>
          </p:nvSpPr>
          <p:spPr>
            <a:xfrm>
              <a:off x="1466400" y="2800350"/>
              <a:ext cx="6211570" cy="799465"/>
            </a:xfrm>
            <a:custGeom>
              <a:avLst/>
              <a:gdLst/>
              <a:ahLst/>
              <a:cxnLst/>
              <a:rect l="l" t="t" r="r" b="b"/>
              <a:pathLst>
                <a:path w="6211570" h="799464">
                  <a:moveTo>
                    <a:pt x="6077997" y="799199"/>
                  </a:moveTo>
                  <a:lnTo>
                    <a:pt x="133202" y="799199"/>
                  </a:lnTo>
                  <a:lnTo>
                    <a:pt x="91100" y="792409"/>
                  </a:lnTo>
                  <a:lnTo>
                    <a:pt x="54534" y="773499"/>
                  </a:lnTo>
                  <a:lnTo>
                    <a:pt x="25700" y="744665"/>
                  </a:lnTo>
                  <a:lnTo>
                    <a:pt x="6790" y="708099"/>
                  </a:lnTo>
                  <a:lnTo>
                    <a:pt x="0" y="665997"/>
                  </a:lnTo>
                  <a:lnTo>
                    <a:pt x="0" y="133202"/>
                  </a:lnTo>
                  <a:lnTo>
                    <a:pt x="6790" y="91100"/>
                  </a:lnTo>
                  <a:lnTo>
                    <a:pt x="25700" y="54534"/>
                  </a:lnTo>
                  <a:lnTo>
                    <a:pt x="54534" y="25700"/>
                  </a:lnTo>
                  <a:lnTo>
                    <a:pt x="91100" y="6790"/>
                  </a:lnTo>
                  <a:lnTo>
                    <a:pt x="133202" y="0"/>
                  </a:lnTo>
                  <a:lnTo>
                    <a:pt x="6077997" y="0"/>
                  </a:lnTo>
                  <a:lnTo>
                    <a:pt x="6128971" y="10139"/>
                  </a:lnTo>
                  <a:lnTo>
                    <a:pt x="6172185" y="39013"/>
                  </a:lnTo>
                  <a:lnTo>
                    <a:pt x="6201060" y="82228"/>
                  </a:lnTo>
                  <a:lnTo>
                    <a:pt x="6211199" y="133202"/>
                  </a:lnTo>
                  <a:lnTo>
                    <a:pt x="6211199" y="665997"/>
                  </a:lnTo>
                  <a:lnTo>
                    <a:pt x="6204409" y="708099"/>
                  </a:lnTo>
                  <a:lnTo>
                    <a:pt x="6185499" y="744665"/>
                  </a:lnTo>
                  <a:lnTo>
                    <a:pt x="6156665" y="773499"/>
                  </a:lnTo>
                  <a:lnTo>
                    <a:pt x="6120099" y="792409"/>
                  </a:lnTo>
                  <a:lnTo>
                    <a:pt x="6077997" y="7991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466400" y="2800350"/>
              <a:ext cx="6211570" cy="799465"/>
            </a:xfrm>
            <a:custGeom>
              <a:avLst/>
              <a:gdLst/>
              <a:ahLst/>
              <a:cxnLst/>
              <a:rect l="l" t="t" r="r" b="b"/>
              <a:pathLst>
                <a:path w="6211570" h="799464">
                  <a:moveTo>
                    <a:pt x="0" y="133202"/>
                  </a:moveTo>
                  <a:lnTo>
                    <a:pt x="6790" y="91100"/>
                  </a:lnTo>
                  <a:lnTo>
                    <a:pt x="25700" y="54534"/>
                  </a:lnTo>
                  <a:lnTo>
                    <a:pt x="54534" y="25700"/>
                  </a:lnTo>
                  <a:lnTo>
                    <a:pt x="91100" y="6790"/>
                  </a:lnTo>
                  <a:lnTo>
                    <a:pt x="133202" y="0"/>
                  </a:lnTo>
                  <a:lnTo>
                    <a:pt x="6077997" y="0"/>
                  </a:lnTo>
                  <a:lnTo>
                    <a:pt x="6128971" y="10139"/>
                  </a:lnTo>
                  <a:lnTo>
                    <a:pt x="6172185" y="39013"/>
                  </a:lnTo>
                  <a:lnTo>
                    <a:pt x="6201060" y="82228"/>
                  </a:lnTo>
                  <a:lnTo>
                    <a:pt x="6211199" y="133202"/>
                  </a:lnTo>
                  <a:lnTo>
                    <a:pt x="6211199" y="665997"/>
                  </a:lnTo>
                  <a:lnTo>
                    <a:pt x="6204409" y="708099"/>
                  </a:lnTo>
                  <a:lnTo>
                    <a:pt x="6185499" y="744665"/>
                  </a:lnTo>
                  <a:lnTo>
                    <a:pt x="6156665" y="773499"/>
                  </a:lnTo>
                  <a:lnTo>
                    <a:pt x="6120099" y="792409"/>
                  </a:lnTo>
                  <a:lnTo>
                    <a:pt x="6077997" y="799199"/>
                  </a:lnTo>
                  <a:lnTo>
                    <a:pt x="133202" y="799199"/>
                  </a:lnTo>
                  <a:lnTo>
                    <a:pt x="91100" y="792409"/>
                  </a:lnTo>
                  <a:lnTo>
                    <a:pt x="54534" y="773499"/>
                  </a:lnTo>
                  <a:lnTo>
                    <a:pt x="25700" y="744665"/>
                  </a:lnTo>
                  <a:lnTo>
                    <a:pt x="6790" y="708099"/>
                  </a:lnTo>
                  <a:lnTo>
                    <a:pt x="0" y="665997"/>
                  </a:lnTo>
                  <a:lnTo>
                    <a:pt x="0" y="133202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54248" y="2872289"/>
            <a:ext cx="58318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16150" marR="5080" indent="-220408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 the term frequency with the uniqueness of the term.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262" y="374633"/>
            <a:ext cx="77831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Components of TF-IDF</a:t>
            </a:r>
          </a:p>
        </p:txBody>
      </p:sp>
      <p:sp>
        <p:nvSpPr>
          <p:cNvPr id="3" name="object 3"/>
          <p:cNvSpPr/>
          <p:nvPr/>
        </p:nvSpPr>
        <p:spPr>
          <a:xfrm>
            <a:off x="3478850" y="1249387"/>
            <a:ext cx="2171065" cy="615315"/>
          </a:xfrm>
          <a:custGeom>
            <a:avLst/>
            <a:gdLst/>
            <a:ahLst/>
            <a:cxnLst/>
            <a:rect l="l" t="t" r="r" b="b"/>
            <a:pathLst>
              <a:path w="2171065" h="615314">
                <a:moveTo>
                  <a:pt x="2067947" y="615299"/>
                </a:moveTo>
                <a:lnTo>
                  <a:pt x="102551" y="615299"/>
                </a:lnTo>
                <a:lnTo>
                  <a:pt x="62634" y="607240"/>
                </a:lnTo>
                <a:lnTo>
                  <a:pt x="30036" y="585263"/>
                </a:lnTo>
                <a:lnTo>
                  <a:pt x="8059" y="552665"/>
                </a:lnTo>
                <a:lnTo>
                  <a:pt x="0" y="512747"/>
                </a:lnTo>
                <a:lnTo>
                  <a:pt x="0" y="102552"/>
                </a:lnTo>
                <a:lnTo>
                  <a:pt x="8059" y="62634"/>
                </a:lnTo>
                <a:lnTo>
                  <a:pt x="30036" y="30036"/>
                </a:lnTo>
                <a:lnTo>
                  <a:pt x="62634" y="8059"/>
                </a:lnTo>
                <a:lnTo>
                  <a:pt x="102551" y="0"/>
                </a:lnTo>
                <a:lnTo>
                  <a:pt x="2067947" y="0"/>
                </a:lnTo>
                <a:lnTo>
                  <a:pt x="2107192" y="7806"/>
                </a:lnTo>
                <a:lnTo>
                  <a:pt x="2140463" y="30036"/>
                </a:lnTo>
                <a:lnTo>
                  <a:pt x="2162693" y="63307"/>
                </a:lnTo>
                <a:lnTo>
                  <a:pt x="2170499" y="102552"/>
                </a:lnTo>
                <a:lnTo>
                  <a:pt x="2170499" y="512747"/>
                </a:lnTo>
                <a:lnTo>
                  <a:pt x="2162440" y="552665"/>
                </a:lnTo>
                <a:lnTo>
                  <a:pt x="2140463" y="585263"/>
                </a:lnTo>
                <a:lnTo>
                  <a:pt x="2107865" y="607240"/>
                </a:lnTo>
                <a:lnTo>
                  <a:pt x="2067947" y="615299"/>
                </a:lnTo>
                <a:close/>
              </a:path>
            </a:pathLst>
          </a:custGeom>
          <a:solidFill>
            <a:srgbClr val="20469B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8213" y="1341137"/>
            <a:ext cx="10712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TF-IDF</a:t>
            </a:r>
            <a:endParaRPr sz="2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8725" y="2571750"/>
            <a:ext cx="2818765" cy="615315"/>
          </a:xfrm>
          <a:custGeom>
            <a:avLst/>
            <a:gdLst/>
            <a:ahLst/>
            <a:cxnLst/>
            <a:rect l="l" t="t" r="r" b="b"/>
            <a:pathLst>
              <a:path w="2818765" h="615314">
                <a:moveTo>
                  <a:pt x="2715948" y="615299"/>
                </a:moveTo>
                <a:lnTo>
                  <a:pt x="102552" y="615299"/>
                </a:lnTo>
                <a:lnTo>
                  <a:pt x="62634" y="607240"/>
                </a:lnTo>
                <a:lnTo>
                  <a:pt x="30036" y="585263"/>
                </a:lnTo>
                <a:lnTo>
                  <a:pt x="8059" y="552665"/>
                </a:lnTo>
                <a:lnTo>
                  <a:pt x="0" y="512747"/>
                </a:lnTo>
                <a:lnTo>
                  <a:pt x="0" y="102552"/>
                </a:lnTo>
                <a:lnTo>
                  <a:pt x="8059" y="62634"/>
                </a:lnTo>
                <a:lnTo>
                  <a:pt x="30036" y="30036"/>
                </a:lnTo>
                <a:lnTo>
                  <a:pt x="62634" y="8059"/>
                </a:lnTo>
                <a:lnTo>
                  <a:pt x="102552" y="0"/>
                </a:lnTo>
                <a:lnTo>
                  <a:pt x="2715948" y="0"/>
                </a:lnTo>
                <a:lnTo>
                  <a:pt x="2755192" y="7806"/>
                </a:lnTo>
                <a:lnTo>
                  <a:pt x="2788463" y="30036"/>
                </a:lnTo>
                <a:lnTo>
                  <a:pt x="2810693" y="63307"/>
                </a:lnTo>
                <a:lnTo>
                  <a:pt x="2818500" y="102552"/>
                </a:lnTo>
                <a:lnTo>
                  <a:pt x="2818500" y="512747"/>
                </a:lnTo>
                <a:lnTo>
                  <a:pt x="2810441" y="552665"/>
                </a:lnTo>
                <a:lnTo>
                  <a:pt x="2788463" y="585263"/>
                </a:lnTo>
                <a:lnTo>
                  <a:pt x="2755865" y="607240"/>
                </a:lnTo>
                <a:lnTo>
                  <a:pt x="2715948" y="6152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8889" y="2704140"/>
            <a:ext cx="20167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 Frequency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91849" y="2571750"/>
            <a:ext cx="2818765" cy="615315"/>
          </a:xfrm>
          <a:custGeom>
            <a:avLst/>
            <a:gdLst/>
            <a:ahLst/>
            <a:cxnLst/>
            <a:rect l="l" t="t" r="r" b="b"/>
            <a:pathLst>
              <a:path w="2818765" h="615314">
                <a:moveTo>
                  <a:pt x="2715947" y="615299"/>
                </a:moveTo>
                <a:lnTo>
                  <a:pt x="102551" y="615299"/>
                </a:lnTo>
                <a:lnTo>
                  <a:pt x="62634" y="607240"/>
                </a:lnTo>
                <a:lnTo>
                  <a:pt x="30036" y="585263"/>
                </a:lnTo>
                <a:lnTo>
                  <a:pt x="8059" y="552665"/>
                </a:lnTo>
                <a:lnTo>
                  <a:pt x="0" y="512747"/>
                </a:lnTo>
                <a:lnTo>
                  <a:pt x="0" y="102552"/>
                </a:lnTo>
                <a:lnTo>
                  <a:pt x="8059" y="62634"/>
                </a:lnTo>
                <a:lnTo>
                  <a:pt x="30036" y="30036"/>
                </a:lnTo>
                <a:lnTo>
                  <a:pt x="62634" y="8059"/>
                </a:lnTo>
                <a:lnTo>
                  <a:pt x="102551" y="0"/>
                </a:lnTo>
                <a:lnTo>
                  <a:pt x="2715947" y="0"/>
                </a:lnTo>
                <a:lnTo>
                  <a:pt x="2755192" y="7806"/>
                </a:lnTo>
                <a:lnTo>
                  <a:pt x="2788462" y="30036"/>
                </a:lnTo>
                <a:lnTo>
                  <a:pt x="2810693" y="63307"/>
                </a:lnTo>
                <a:lnTo>
                  <a:pt x="2818500" y="102552"/>
                </a:lnTo>
                <a:lnTo>
                  <a:pt x="2818500" y="512747"/>
                </a:lnTo>
                <a:lnTo>
                  <a:pt x="2810441" y="552665"/>
                </a:lnTo>
                <a:lnTo>
                  <a:pt x="2788463" y="585263"/>
                </a:lnTo>
                <a:lnTo>
                  <a:pt x="2755865" y="607240"/>
                </a:lnTo>
                <a:lnTo>
                  <a:pt x="2715947" y="6152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71327" y="2551740"/>
            <a:ext cx="22580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7520" marR="5080" indent="-46545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Inverse Document Frequency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704435" y="1855162"/>
            <a:ext cx="3780154" cy="716915"/>
            <a:chOff x="2704435" y="1855162"/>
            <a:chExt cx="3780154" cy="716915"/>
          </a:xfrm>
        </p:grpSpPr>
        <p:sp>
          <p:nvSpPr>
            <p:cNvPr id="10" name="object 10"/>
            <p:cNvSpPr/>
            <p:nvPr/>
          </p:nvSpPr>
          <p:spPr>
            <a:xfrm>
              <a:off x="2794856" y="1864687"/>
              <a:ext cx="1769745" cy="667385"/>
            </a:xfrm>
            <a:custGeom>
              <a:avLst/>
              <a:gdLst/>
              <a:ahLst/>
              <a:cxnLst/>
              <a:rect l="l" t="t" r="r" b="b"/>
              <a:pathLst>
                <a:path w="1769745" h="667385">
                  <a:moveTo>
                    <a:pt x="1769243" y="0"/>
                  </a:moveTo>
                  <a:lnTo>
                    <a:pt x="0" y="666790"/>
                  </a:lnTo>
                </a:path>
              </a:pathLst>
            </a:custGeom>
            <a:ln w="19049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04435" y="2492509"/>
              <a:ext cx="111042" cy="7898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564100" y="1864687"/>
              <a:ext cx="1830070" cy="668020"/>
            </a:xfrm>
            <a:custGeom>
              <a:avLst/>
              <a:gdLst/>
              <a:ahLst/>
              <a:cxnLst/>
              <a:rect l="l" t="t" r="r" b="b"/>
              <a:pathLst>
                <a:path w="1830070" h="668019">
                  <a:moveTo>
                    <a:pt x="0" y="0"/>
                  </a:moveTo>
                  <a:lnTo>
                    <a:pt x="1829729" y="667906"/>
                  </a:lnTo>
                </a:path>
              </a:pathLst>
            </a:custGeom>
            <a:ln w="19049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73516" y="2493511"/>
              <a:ext cx="111048" cy="782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262" y="374633"/>
            <a:ext cx="77831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Term Frequency (TF)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98262" y="1467212"/>
            <a:ext cx="7119620" cy="808990"/>
            <a:chOff x="998262" y="1467212"/>
            <a:chExt cx="7119620" cy="808990"/>
          </a:xfrm>
        </p:grpSpPr>
        <p:sp>
          <p:nvSpPr>
            <p:cNvPr id="4" name="object 4"/>
            <p:cNvSpPr/>
            <p:nvPr/>
          </p:nvSpPr>
          <p:spPr>
            <a:xfrm>
              <a:off x="1003025" y="1471974"/>
              <a:ext cx="7110095" cy="799465"/>
            </a:xfrm>
            <a:custGeom>
              <a:avLst/>
              <a:gdLst/>
              <a:ahLst/>
              <a:cxnLst/>
              <a:rect l="l" t="t" r="r" b="b"/>
              <a:pathLst>
                <a:path w="7110095" h="799464">
                  <a:moveTo>
                    <a:pt x="6976497" y="799199"/>
                  </a:moveTo>
                  <a:lnTo>
                    <a:pt x="133202" y="799199"/>
                  </a:lnTo>
                  <a:lnTo>
                    <a:pt x="91100" y="792409"/>
                  </a:lnTo>
                  <a:lnTo>
                    <a:pt x="54534" y="773499"/>
                  </a:lnTo>
                  <a:lnTo>
                    <a:pt x="25700" y="744665"/>
                  </a:lnTo>
                  <a:lnTo>
                    <a:pt x="6790" y="708099"/>
                  </a:lnTo>
                  <a:lnTo>
                    <a:pt x="0" y="665997"/>
                  </a:lnTo>
                  <a:lnTo>
                    <a:pt x="0" y="133202"/>
                  </a:lnTo>
                  <a:lnTo>
                    <a:pt x="6790" y="91100"/>
                  </a:lnTo>
                  <a:lnTo>
                    <a:pt x="25700" y="54534"/>
                  </a:lnTo>
                  <a:lnTo>
                    <a:pt x="54534" y="25700"/>
                  </a:lnTo>
                  <a:lnTo>
                    <a:pt x="91100" y="6790"/>
                  </a:lnTo>
                  <a:lnTo>
                    <a:pt x="133202" y="0"/>
                  </a:lnTo>
                  <a:lnTo>
                    <a:pt x="6976497" y="0"/>
                  </a:lnTo>
                  <a:lnTo>
                    <a:pt x="7027471" y="10139"/>
                  </a:lnTo>
                  <a:lnTo>
                    <a:pt x="7070685" y="39014"/>
                  </a:lnTo>
                  <a:lnTo>
                    <a:pt x="7099560" y="82228"/>
                  </a:lnTo>
                  <a:lnTo>
                    <a:pt x="7109699" y="133202"/>
                  </a:lnTo>
                  <a:lnTo>
                    <a:pt x="7109699" y="665997"/>
                  </a:lnTo>
                  <a:lnTo>
                    <a:pt x="7102909" y="708099"/>
                  </a:lnTo>
                  <a:lnTo>
                    <a:pt x="7083999" y="744665"/>
                  </a:lnTo>
                  <a:lnTo>
                    <a:pt x="7055165" y="773499"/>
                  </a:lnTo>
                  <a:lnTo>
                    <a:pt x="7018599" y="792409"/>
                  </a:lnTo>
                  <a:lnTo>
                    <a:pt x="6976497" y="7991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003025" y="1471974"/>
              <a:ext cx="7110095" cy="799465"/>
            </a:xfrm>
            <a:custGeom>
              <a:avLst/>
              <a:gdLst/>
              <a:ahLst/>
              <a:cxnLst/>
              <a:rect l="l" t="t" r="r" b="b"/>
              <a:pathLst>
                <a:path w="7110095" h="799464">
                  <a:moveTo>
                    <a:pt x="0" y="133202"/>
                  </a:moveTo>
                  <a:lnTo>
                    <a:pt x="6790" y="91100"/>
                  </a:lnTo>
                  <a:lnTo>
                    <a:pt x="25700" y="54534"/>
                  </a:lnTo>
                  <a:lnTo>
                    <a:pt x="54534" y="25700"/>
                  </a:lnTo>
                  <a:lnTo>
                    <a:pt x="91100" y="6790"/>
                  </a:lnTo>
                  <a:lnTo>
                    <a:pt x="133202" y="0"/>
                  </a:lnTo>
                  <a:lnTo>
                    <a:pt x="6976497" y="0"/>
                  </a:lnTo>
                  <a:lnTo>
                    <a:pt x="7027471" y="10139"/>
                  </a:lnTo>
                  <a:lnTo>
                    <a:pt x="7070685" y="39014"/>
                  </a:lnTo>
                  <a:lnTo>
                    <a:pt x="7099560" y="82228"/>
                  </a:lnTo>
                  <a:lnTo>
                    <a:pt x="7109699" y="133202"/>
                  </a:lnTo>
                  <a:lnTo>
                    <a:pt x="7109699" y="665997"/>
                  </a:lnTo>
                  <a:lnTo>
                    <a:pt x="7102909" y="708099"/>
                  </a:lnTo>
                  <a:lnTo>
                    <a:pt x="7083999" y="744665"/>
                  </a:lnTo>
                  <a:lnTo>
                    <a:pt x="7055165" y="773499"/>
                  </a:lnTo>
                  <a:lnTo>
                    <a:pt x="7018599" y="792409"/>
                  </a:lnTo>
                  <a:lnTo>
                    <a:pt x="6976497" y="799199"/>
                  </a:lnTo>
                  <a:lnTo>
                    <a:pt x="133202" y="799199"/>
                  </a:lnTo>
                  <a:lnTo>
                    <a:pt x="91100" y="792409"/>
                  </a:lnTo>
                  <a:lnTo>
                    <a:pt x="54534" y="773499"/>
                  </a:lnTo>
                  <a:lnTo>
                    <a:pt x="25700" y="744665"/>
                  </a:lnTo>
                  <a:lnTo>
                    <a:pt x="6790" y="708099"/>
                  </a:lnTo>
                  <a:lnTo>
                    <a:pt x="0" y="665997"/>
                  </a:lnTo>
                  <a:lnTo>
                    <a:pt x="0" y="133202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522553" y="1696315"/>
            <a:ext cx="6065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Measures the frequency of a word in a document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83599" y="3294774"/>
            <a:ext cx="5466715" cy="0"/>
          </a:xfrm>
          <a:custGeom>
            <a:avLst/>
            <a:gdLst/>
            <a:ahLst/>
            <a:cxnLst/>
            <a:rect l="l" t="t" r="r" b="b"/>
            <a:pathLst>
              <a:path w="5466715">
                <a:moveTo>
                  <a:pt x="0" y="0"/>
                </a:moveTo>
                <a:lnTo>
                  <a:pt x="5466599" y="0"/>
                </a:lnTo>
              </a:path>
            </a:pathLst>
          </a:custGeom>
          <a:ln w="19049">
            <a:solidFill>
              <a:srgbClr val="2261C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1203" y="2837357"/>
            <a:ext cx="6007735" cy="8733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0444">
              <a:lnSpc>
                <a:spcPts val="2305"/>
              </a:lnSpc>
              <a:spcBef>
                <a:spcPts val="100"/>
              </a:spcBef>
            </a:pPr>
            <a:r>
              <a:rPr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times term t appears in document d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2205"/>
              </a:lnSpc>
              <a:tabLst>
                <a:tab pos="456565" algn="l"/>
              </a:tabLst>
            </a:pPr>
            <a:r>
              <a:rPr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	=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24965">
              <a:lnSpc>
                <a:spcPts val="2420"/>
              </a:lnSpc>
            </a:pPr>
            <a:r>
              <a:rPr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number of terms in document d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03050" y="2750724"/>
            <a:ext cx="7107555" cy="1196340"/>
          </a:xfrm>
          <a:custGeom>
            <a:avLst/>
            <a:gdLst/>
            <a:ahLst/>
            <a:cxnLst/>
            <a:rect l="l" t="t" r="r" b="b"/>
            <a:pathLst>
              <a:path w="7107555" h="1196339">
                <a:moveTo>
                  <a:pt x="0" y="199353"/>
                </a:moveTo>
                <a:lnTo>
                  <a:pt x="5265" y="153644"/>
                </a:lnTo>
                <a:lnTo>
                  <a:pt x="20262" y="111683"/>
                </a:lnTo>
                <a:lnTo>
                  <a:pt x="43795" y="74668"/>
                </a:lnTo>
                <a:lnTo>
                  <a:pt x="74668" y="43795"/>
                </a:lnTo>
                <a:lnTo>
                  <a:pt x="111683" y="20262"/>
                </a:lnTo>
                <a:lnTo>
                  <a:pt x="153643" y="5265"/>
                </a:lnTo>
                <a:lnTo>
                  <a:pt x="199353" y="0"/>
                </a:lnTo>
                <a:lnTo>
                  <a:pt x="6907645" y="0"/>
                </a:lnTo>
                <a:lnTo>
                  <a:pt x="6946719" y="3865"/>
                </a:lnTo>
                <a:lnTo>
                  <a:pt x="6983935" y="15174"/>
                </a:lnTo>
                <a:lnTo>
                  <a:pt x="7018247" y="33493"/>
                </a:lnTo>
                <a:lnTo>
                  <a:pt x="7048610" y="58389"/>
                </a:lnTo>
                <a:lnTo>
                  <a:pt x="7073506" y="88752"/>
                </a:lnTo>
                <a:lnTo>
                  <a:pt x="7091825" y="123064"/>
                </a:lnTo>
                <a:lnTo>
                  <a:pt x="7103134" y="160280"/>
                </a:lnTo>
                <a:lnTo>
                  <a:pt x="7106999" y="199353"/>
                </a:lnTo>
                <a:lnTo>
                  <a:pt x="7106999" y="996745"/>
                </a:lnTo>
                <a:lnTo>
                  <a:pt x="7101734" y="1042455"/>
                </a:lnTo>
                <a:lnTo>
                  <a:pt x="7086737" y="1084416"/>
                </a:lnTo>
                <a:lnTo>
                  <a:pt x="7063204" y="1121431"/>
                </a:lnTo>
                <a:lnTo>
                  <a:pt x="7032331" y="1152304"/>
                </a:lnTo>
                <a:lnTo>
                  <a:pt x="6995316" y="1175837"/>
                </a:lnTo>
                <a:lnTo>
                  <a:pt x="6953355" y="1190834"/>
                </a:lnTo>
                <a:lnTo>
                  <a:pt x="6907645" y="1196099"/>
                </a:lnTo>
                <a:lnTo>
                  <a:pt x="199353" y="1196099"/>
                </a:lnTo>
                <a:lnTo>
                  <a:pt x="153643" y="1190834"/>
                </a:lnTo>
                <a:lnTo>
                  <a:pt x="111683" y="1175837"/>
                </a:lnTo>
                <a:lnTo>
                  <a:pt x="74668" y="1152304"/>
                </a:lnTo>
                <a:lnTo>
                  <a:pt x="43795" y="1121431"/>
                </a:lnTo>
                <a:lnTo>
                  <a:pt x="20262" y="1084416"/>
                </a:lnTo>
                <a:lnTo>
                  <a:pt x="5265" y="1042455"/>
                </a:lnTo>
                <a:lnTo>
                  <a:pt x="0" y="996745"/>
                </a:lnTo>
                <a:lnTo>
                  <a:pt x="0" y="199353"/>
                </a:lnTo>
                <a:close/>
              </a:path>
            </a:pathLst>
          </a:custGeom>
          <a:ln w="9524">
            <a:solidFill>
              <a:srgbClr val="2261C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262" y="374633"/>
            <a:ext cx="77831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Term Frequency (TF)</a:t>
            </a:r>
          </a:p>
        </p:txBody>
      </p:sp>
      <p:sp>
        <p:nvSpPr>
          <p:cNvPr id="3" name="object 3"/>
          <p:cNvSpPr/>
          <p:nvPr/>
        </p:nvSpPr>
        <p:spPr>
          <a:xfrm>
            <a:off x="401674" y="1218875"/>
            <a:ext cx="8424545" cy="1479550"/>
          </a:xfrm>
          <a:custGeom>
            <a:avLst/>
            <a:gdLst/>
            <a:ahLst/>
            <a:cxnLst/>
            <a:rect l="l" t="t" r="r" b="b"/>
            <a:pathLst>
              <a:path w="8424545" h="1479550">
                <a:moveTo>
                  <a:pt x="0" y="246554"/>
                </a:moveTo>
                <a:lnTo>
                  <a:pt x="5009" y="196865"/>
                </a:lnTo>
                <a:lnTo>
                  <a:pt x="19375" y="150584"/>
                </a:lnTo>
                <a:lnTo>
                  <a:pt x="42107" y="108703"/>
                </a:lnTo>
                <a:lnTo>
                  <a:pt x="72214" y="72214"/>
                </a:lnTo>
                <a:lnTo>
                  <a:pt x="108703" y="42107"/>
                </a:lnTo>
                <a:lnTo>
                  <a:pt x="150584" y="19375"/>
                </a:lnTo>
                <a:lnTo>
                  <a:pt x="196865" y="5009"/>
                </a:lnTo>
                <a:lnTo>
                  <a:pt x="246554" y="0"/>
                </a:lnTo>
                <a:lnTo>
                  <a:pt x="8177744" y="0"/>
                </a:lnTo>
                <a:lnTo>
                  <a:pt x="8226069" y="4781"/>
                </a:lnTo>
                <a:lnTo>
                  <a:pt x="8272097" y="18767"/>
                </a:lnTo>
                <a:lnTo>
                  <a:pt x="8314533" y="41424"/>
                </a:lnTo>
                <a:lnTo>
                  <a:pt x="8352085" y="72214"/>
                </a:lnTo>
                <a:lnTo>
                  <a:pt x="8382875" y="109766"/>
                </a:lnTo>
                <a:lnTo>
                  <a:pt x="8405532" y="152202"/>
                </a:lnTo>
                <a:lnTo>
                  <a:pt x="8419518" y="198229"/>
                </a:lnTo>
                <a:lnTo>
                  <a:pt x="8424299" y="246554"/>
                </a:lnTo>
                <a:lnTo>
                  <a:pt x="8424299" y="1232745"/>
                </a:lnTo>
                <a:lnTo>
                  <a:pt x="8419290" y="1282434"/>
                </a:lnTo>
                <a:lnTo>
                  <a:pt x="8404924" y="1328715"/>
                </a:lnTo>
                <a:lnTo>
                  <a:pt x="8382192" y="1370596"/>
                </a:lnTo>
                <a:lnTo>
                  <a:pt x="8352085" y="1407085"/>
                </a:lnTo>
                <a:lnTo>
                  <a:pt x="8315596" y="1437192"/>
                </a:lnTo>
                <a:lnTo>
                  <a:pt x="8273715" y="1459924"/>
                </a:lnTo>
                <a:lnTo>
                  <a:pt x="8227434" y="1474290"/>
                </a:lnTo>
                <a:lnTo>
                  <a:pt x="8177744" y="1479299"/>
                </a:lnTo>
                <a:lnTo>
                  <a:pt x="246554" y="1479299"/>
                </a:lnTo>
                <a:lnTo>
                  <a:pt x="196865" y="1474290"/>
                </a:lnTo>
                <a:lnTo>
                  <a:pt x="150584" y="1459924"/>
                </a:lnTo>
                <a:lnTo>
                  <a:pt x="108703" y="1437192"/>
                </a:lnTo>
                <a:lnTo>
                  <a:pt x="72214" y="1407085"/>
                </a:lnTo>
                <a:lnTo>
                  <a:pt x="42107" y="1370596"/>
                </a:lnTo>
                <a:lnTo>
                  <a:pt x="19375" y="1328715"/>
                </a:lnTo>
                <a:lnTo>
                  <a:pt x="5009" y="1282434"/>
                </a:lnTo>
                <a:lnTo>
                  <a:pt x="0" y="1232745"/>
                </a:lnTo>
                <a:lnTo>
                  <a:pt x="0" y="246554"/>
                </a:lnTo>
                <a:close/>
              </a:path>
            </a:pathLst>
          </a:custGeom>
          <a:ln w="19049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733913" y="1187063"/>
            <a:ext cx="7751445" cy="1256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6305" marR="906144" algn="ctr">
              <a:lnSpc>
                <a:spcPct val="1493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Document 1 : “Life is life, life is beautiful and full of life.” Document 2 : “ Life surprises us at every turn of life”</a:t>
            </a:r>
          </a:p>
          <a:p>
            <a:pPr algn="ctr">
              <a:lnSpc>
                <a:spcPct val="100000"/>
              </a:lnSpc>
              <a:spcBef>
                <a:spcPts val="1065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Document 3 : “Struggle in life teaches resilience, life, and growth in life.”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262" y="374633"/>
            <a:ext cx="77831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Term Frequency (TF)</a:t>
            </a:r>
          </a:p>
        </p:txBody>
      </p:sp>
      <p:sp>
        <p:nvSpPr>
          <p:cNvPr id="3" name="object 3"/>
          <p:cNvSpPr/>
          <p:nvPr/>
        </p:nvSpPr>
        <p:spPr>
          <a:xfrm>
            <a:off x="401674" y="1218875"/>
            <a:ext cx="8424545" cy="1479550"/>
          </a:xfrm>
          <a:custGeom>
            <a:avLst/>
            <a:gdLst/>
            <a:ahLst/>
            <a:cxnLst/>
            <a:rect l="l" t="t" r="r" b="b"/>
            <a:pathLst>
              <a:path w="8424545" h="1479550">
                <a:moveTo>
                  <a:pt x="0" y="246554"/>
                </a:moveTo>
                <a:lnTo>
                  <a:pt x="5009" y="196865"/>
                </a:lnTo>
                <a:lnTo>
                  <a:pt x="19375" y="150584"/>
                </a:lnTo>
                <a:lnTo>
                  <a:pt x="42107" y="108703"/>
                </a:lnTo>
                <a:lnTo>
                  <a:pt x="72214" y="72214"/>
                </a:lnTo>
                <a:lnTo>
                  <a:pt x="108703" y="42107"/>
                </a:lnTo>
                <a:lnTo>
                  <a:pt x="150584" y="19375"/>
                </a:lnTo>
                <a:lnTo>
                  <a:pt x="196865" y="5009"/>
                </a:lnTo>
                <a:lnTo>
                  <a:pt x="246554" y="0"/>
                </a:lnTo>
                <a:lnTo>
                  <a:pt x="8177744" y="0"/>
                </a:lnTo>
                <a:lnTo>
                  <a:pt x="8226069" y="4781"/>
                </a:lnTo>
                <a:lnTo>
                  <a:pt x="8272097" y="18767"/>
                </a:lnTo>
                <a:lnTo>
                  <a:pt x="8314533" y="41424"/>
                </a:lnTo>
                <a:lnTo>
                  <a:pt x="8352085" y="72214"/>
                </a:lnTo>
                <a:lnTo>
                  <a:pt x="8382875" y="109766"/>
                </a:lnTo>
                <a:lnTo>
                  <a:pt x="8405532" y="152202"/>
                </a:lnTo>
                <a:lnTo>
                  <a:pt x="8419518" y="198229"/>
                </a:lnTo>
                <a:lnTo>
                  <a:pt x="8424299" y="246554"/>
                </a:lnTo>
                <a:lnTo>
                  <a:pt x="8424299" y="1232745"/>
                </a:lnTo>
                <a:lnTo>
                  <a:pt x="8419290" y="1282434"/>
                </a:lnTo>
                <a:lnTo>
                  <a:pt x="8404924" y="1328715"/>
                </a:lnTo>
                <a:lnTo>
                  <a:pt x="8382192" y="1370596"/>
                </a:lnTo>
                <a:lnTo>
                  <a:pt x="8352085" y="1407085"/>
                </a:lnTo>
                <a:lnTo>
                  <a:pt x="8315596" y="1437192"/>
                </a:lnTo>
                <a:lnTo>
                  <a:pt x="8273715" y="1459924"/>
                </a:lnTo>
                <a:lnTo>
                  <a:pt x="8227434" y="1474290"/>
                </a:lnTo>
                <a:lnTo>
                  <a:pt x="8177744" y="1479299"/>
                </a:lnTo>
                <a:lnTo>
                  <a:pt x="246554" y="1479299"/>
                </a:lnTo>
                <a:lnTo>
                  <a:pt x="196865" y="1474290"/>
                </a:lnTo>
                <a:lnTo>
                  <a:pt x="150584" y="1459924"/>
                </a:lnTo>
                <a:lnTo>
                  <a:pt x="108703" y="1437192"/>
                </a:lnTo>
                <a:lnTo>
                  <a:pt x="72214" y="1407085"/>
                </a:lnTo>
                <a:lnTo>
                  <a:pt x="42107" y="1370596"/>
                </a:lnTo>
                <a:lnTo>
                  <a:pt x="19375" y="1328715"/>
                </a:lnTo>
                <a:lnTo>
                  <a:pt x="5009" y="1282434"/>
                </a:lnTo>
                <a:lnTo>
                  <a:pt x="0" y="1232745"/>
                </a:lnTo>
                <a:lnTo>
                  <a:pt x="0" y="246554"/>
                </a:lnTo>
                <a:close/>
              </a:path>
            </a:pathLst>
          </a:custGeom>
          <a:ln w="19049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733913" y="1187063"/>
            <a:ext cx="7751445" cy="1201291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826769">
              <a:lnSpc>
                <a:spcPct val="100000"/>
              </a:lnSpc>
              <a:spcBef>
                <a:spcPts val="1165"/>
              </a:spcBef>
            </a:pP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Document 1 : “Life is life, life is beautiful and full of life.”</a:t>
            </a:r>
          </a:p>
          <a:p>
            <a:pPr marL="12700" marR="5080" indent="1061085">
              <a:lnSpc>
                <a:spcPct val="1493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Document 2 : “ Life surprises us at every turn of life” Document 3 : “Struggle in life teaches resilience, life, and growth in life.”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262" y="374633"/>
            <a:ext cx="77831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Term Frequency (TF)</a:t>
            </a:r>
          </a:p>
        </p:txBody>
      </p:sp>
      <p:sp>
        <p:nvSpPr>
          <p:cNvPr id="3" name="object 3"/>
          <p:cNvSpPr/>
          <p:nvPr/>
        </p:nvSpPr>
        <p:spPr>
          <a:xfrm>
            <a:off x="401674" y="1218875"/>
            <a:ext cx="8424545" cy="1479550"/>
          </a:xfrm>
          <a:custGeom>
            <a:avLst/>
            <a:gdLst/>
            <a:ahLst/>
            <a:cxnLst/>
            <a:rect l="l" t="t" r="r" b="b"/>
            <a:pathLst>
              <a:path w="8424545" h="1479550">
                <a:moveTo>
                  <a:pt x="0" y="246554"/>
                </a:moveTo>
                <a:lnTo>
                  <a:pt x="5009" y="196865"/>
                </a:lnTo>
                <a:lnTo>
                  <a:pt x="19375" y="150584"/>
                </a:lnTo>
                <a:lnTo>
                  <a:pt x="42107" y="108703"/>
                </a:lnTo>
                <a:lnTo>
                  <a:pt x="72214" y="72214"/>
                </a:lnTo>
                <a:lnTo>
                  <a:pt x="108703" y="42107"/>
                </a:lnTo>
                <a:lnTo>
                  <a:pt x="150584" y="19375"/>
                </a:lnTo>
                <a:lnTo>
                  <a:pt x="196865" y="5009"/>
                </a:lnTo>
                <a:lnTo>
                  <a:pt x="246554" y="0"/>
                </a:lnTo>
                <a:lnTo>
                  <a:pt x="8177744" y="0"/>
                </a:lnTo>
                <a:lnTo>
                  <a:pt x="8226069" y="4781"/>
                </a:lnTo>
                <a:lnTo>
                  <a:pt x="8272097" y="18767"/>
                </a:lnTo>
                <a:lnTo>
                  <a:pt x="8314533" y="41424"/>
                </a:lnTo>
                <a:lnTo>
                  <a:pt x="8352085" y="72214"/>
                </a:lnTo>
                <a:lnTo>
                  <a:pt x="8382875" y="109766"/>
                </a:lnTo>
                <a:lnTo>
                  <a:pt x="8405532" y="152202"/>
                </a:lnTo>
                <a:lnTo>
                  <a:pt x="8419518" y="198229"/>
                </a:lnTo>
                <a:lnTo>
                  <a:pt x="8424299" y="246554"/>
                </a:lnTo>
                <a:lnTo>
                  <a:pt x="8424299" y="1232745"/>
                </a:lnTo>
                <a:lnTo>
                  <a:pt x="8419290" y="1282434"/>
                </a:lnTo>
                <a:lnTo>
                  <a:pt x="8404924" y="1328715"/>
                </a:lnTo>
                <a:lnTo>
                  <a:pt x="8382192" y="1370596"/>
                </a:lnTo>
                <a:lnTo>
                  <a:pt x="8352085" y="1407085"/>
                </a:lnTo>
                <a:lnTo>
                  <a:pt x="8315596" y="1437192"/>
                </a:lnTo>
                <a:lnTo>
                  <a:pt x="8273715" y="1459924"/>
                </a:lnTo>
                <a:lnTo>
                  <a:pt x="8227434" y="1474290"/>
                </a:lnTo>
                <a:lnTo>
                  <a:pt x="8177744" y="1479299"/>
                </a:lnTo>
                <a:lnTo>
                  <a:pt x="246554" y="1479299"/>
                </a:lnTo>
                <a:lnTo>
                  <a:pt x="196865" y="1474290"/>
                </a:lnTo>
                <a:lnTo>
                  <a:pt x="150584" y="1459924"/>
                </a:lnTo>
                <a:lnTo>
                  <a:pt x="108703" y="1437192"/>
                </a:lnTo>
                <a:lnTo>
                  <a:pt x="72214" y="1407085"/>
                </a:lnTo>
                <a:lnTo>
                  <a:pt x="42107" y="1370596"/>
                </a:lnTo>
                <a:lnTo>
                  <a:pt x="19375" y="1328715"/>
                </a:lnTo>
                <a:lnTo>
                  <a:pt x="5009" y="1282434"/>
                </a:lnTo>
                <a:lnTo>
                  <a:pt x="0" y="1232745"/>
                </a:lnTo>
                <a:lnTo>
                  <a:pt x="0" y="246554"/>
                </a:lnTo>
                <a:close/>
              </a:path>
            </a:pathLst>
          </a:custGeom>
          <a:ln w="19049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8422" y="1527106"/>
            <a:ext cx="660497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1 : “</a:t>
            </a:r>
            <a:r>
              <a:rPr sz="1800"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 </a:t>
            </a:r>
            <a:r>
              <a:rPr sz="1800" b="1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1800"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</a:t>
            </a:r>
            <a:r>
              <a:rPr sz="1800" b="1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1800"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 </a:t>
            </a:r>
            <a:r>
              <a:rPr sz="1800" b="1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beautiful and full of </a:t>
            </a:r>
            <a:r>
              <a:rPr sz="1800"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</a:t>
            </a:r>
            <a:r>
              <a:rPr sz="1800" b="1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.”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9051" y="2037025"/>
            <a:ext cx="1529715" cy="487680"/>
          </a:xfrm>
          <a:custGeom>
            <a:avLst/>
            <a:gdLst/>
            <a:ahLst/>
            <a:cxnLst/>
            <a:rect l="l" t="t" r="r" b="b"/>
            <a:pathLst>
              <a:path w="1529714" h="487680">
                <a:moveTo>
                  <a:pt x="1448198" y="487199"/>
                </a:moveTo>
                <a:lnTo>
                  <a:pt x="81201" y="487199"/>
                </a:lnTo>
                <a:lnTo>
                  <a:pt x="49594" y="480818"/>
                </a:lnTo>
                <a:lnTo>
                  <a:pt x="23783" y="463416"/>
                </a:lnTo>
                <a:lnTo>
                  <a:pt x="6381" y="437605"/>
                </a:lnTo>
                <a:lnTo>
                  <a:pt x="0" y="405998"/>
                </a:lnTo>
                <a:lnTo>
                  <a:pt x="0" y="81201"/>
                </a:lnTo>
                <a:lnTo>
                  <a:pt x="6381" y="49594"/>
                </a:lnTo>
                <a:lnTo>
                  <a:pt x="23783" y="23783"/>
                </a:lnTo>
                <a:lnTo>
                  <a:pt x="49594" y="6381"/>
                </a:lnTo>
                <a:lnTo>
                  <a:pt x="81201" y="0"/>
                </a:lnTo>
                <a:lnTo>
                  <a:pt x="1448198" y="0"/>
                </a:lnTo>
                <a:lnTo>
                  <a:pt x="1493249" y="13642"/>
                </a:lnTo>
                <a:lnTo>
                  <a:pt x="1523218" y="50127"/>
                </a:lnTo>
                <a:lnTo>
                  <a:pt x="1529400" y="81201"/>
                </a:lnTo>
                <a:lnTo>
                  <a:pt x="1529400" y="405998"/>
                </a:lnTo>
                <a:lnTo>
                  <a:pt x="1523018" y="437605"/>
                </a:lnTo>
                <a:lnTo>
                  <a:pt x="1505616" y="463416"/>
                </a:lnTo>
                <a:lnTo>
                  <a:pt x="1479805" y="480818"/>
                </a:lnTo>
                <a:lnTo>
                  <a:pt x="1448198" y="4871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1198" y="1956549"/>
            <a:ext cx="2400935" cy="506549"/>
          </a:xfrm>
          <a:prstGeom prst="rect">
            <a:avLst/>
          </a:prstGeom>
          <a:ln w="19049">
            <a:solidFill>
              <a:srgbClr val="9639B1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661670">
              <a:lnSpc>
                <a:spcPct val="100000"/>
              </a:lnSpc>
              <a:spcBef>
                <a:spcPts val="350"/>
              </a:spcBef>
              <a:tabLst>
                <a:tab pos="1997075" algn="l"/>
              </a:tabLst>
            </a:pPr>
            <a:r>
              <a:rPr sz="22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	</a:t>
            </a:r>
            <a:r>
              <a:rPr sz="3000" b="1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sz="3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262" y="374633"/>
            <a:ext cx="77831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Term Frequency (TF)</a:t>
            </a:r>
          </a:p>
        </p:txBody>
      </p:sp>
      <p:sp>
        <p:nvSpPr>
          <p:cNvPr id="3" name="object 3"/>
          <p:cNvSpPr/>
          <p:nvPr/>
        </p:nvSpPr>
        <p:spPr>
          <a:xfrm>
            <a:off x="401674" y="1218875"/>
            <a:ext cx="8424545" cy="1479550"/>
          </a:xfrm>
          <a:custGeom>
            <a:avLst/>
            <a:gdLst/>
            <a:ahLst/>
            <a:cxnLst/>
            <a:rect l="l" t="t" r="r" b="b"/>
            <a:pathLst>
              <a:path w="8424545" h="1479550">
                <a:moveTo>
                  <a:pt x="0" y="246554"/>
                </a:moveTo>
                <a:lnTo>
                  <a:pt x="5009" y="196865"/>
                </a:lnTo>
                <a:lnTo>
                  <a:pt x="19375" y="150584"/>
                </a:lnTo>
                <a:lnTo>
                  <a:pt x="42107" y="108703"/>
                </a:lnTo>
                <a:lnTo>
                  <a:pt x="72214" y="72214"/>
                </a:lnTo>
                <a:lnTo>
                  <a:pt x="108703" y="42107"/>
                </a:lnTo>
                <a:lnTo>
                  <a:pt x="150584" y="19375"/>
                </a:lnTo>
                <a:lnTo>
                  <a:pt x="196865" y="5009"/>
                </a:lnTo>
                <a:lnTo>
                  <a:pt x="246554" y="0"/>
                </a:lnTo>
                <a:lnTo>
                  <a:pt x="8177744" y="0"/>
                </a:lnTo>
                <a:lnTo>
                  <a:pt x="8226069" y="4781"/>
                </a:lnTo>
                <a:lnTo>
                  <a:pt x="8272097" y="18767"/>
                </a:lnTo>
                <a:lnTo>
                  <a:pt x="8314533" y="41424"/>
                </a:lnTo>
                <a:lnTo>
                  <a:pt x="8352085" y="72214"/>
                </a:lnTo>
                <a:lnTo>
                  <a:pt x="8382875" y="109766"/>
                </a:lnTo>
                <a:lnTo>
                  <a:pt x="8405532" y="152202"/>
                </a:lnTo>
                <a:lnTo>
                  <a:pt x="8419518" y="198229"/>
                </a:lnTo>
                <a:lnTo>
                  <a:pt x="8424299" y="246554"/>
                </a:lnTo>
                <a:lnTo>
                  <a:pt x="8424299" y="1232745"/>
                </a:lnTo>
                <a:lnTo>
                  <a:pt x="8419290" y="1282434"/>
                </a:lnTo>
                <a:lnTo>
                  <a:pt x="8404924" y="1328715"/>
                </a:lnTo>
                <a:lnTo>
                  <a:pt x="8382192" y="1370596"/>
                </a:lnTo>
                <a:lnTo>
                  <a:pt x="8352085" y="1407085"/>
                </a:lnTo>
                <a:lnTo>
                  <a:pt x="8315596" y="1437192"/>
                </a:lnTo>
                <a:lnTo>
                  <a:pt x="8273715" y="1459924"/>
                </a:lnTo>
                <a:lnTo>
                  <a:pt x="8227434" y="1474290"/>
                </a:lnTo>
                <a:lnTo>
                  <a:pt x="8177744" y="1479299"/>
                </a:lnTo>
                <a:lnTo>
                  <a:pt x="246554" y="1479299"/>
                </a:lnTo>
                <a:lnTo>
                  <a:pt x="196865" y="1474290"/>
                </a:lnTo>
                <a:lnTo>
                  <a:pt x="150584" y="1459924"/>
                </a:lnTo>
                <a:lnTo>
                  <a:pt x="108703" y="1437192"/>
                </a:lnTo>
                <a:lnTo>
                  <a:pt x="72214" y="1407085"/>
                </a:lnTo>
                <a:lnTo>
                  <a:pt x="42107" y="1370596"/>
                </a:lnTo>
                <a:lnTo>
                  <a:pt x="19375" y="1328715"/>
                </a:lnTo>
                <a:lnTo>
                  <a:pt x="5009" y="1282434"/>
                </a:lnTo>
                <a:lnTo>
                  <a:pt x="0" y="1232745"/>
                </a:lnTo>
                <a:lnTo>
                  <a:pt x="0" y="246554"/>
                </a:lnTo>
                <a:close/>
              </a:path>
            </a:pathLst>
          </a:custGeom>
          <a:ln w="19049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8422" y="1527106"/>
            <a:ext cx="637637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1 : “</a:t>
            </a:r>
            <a:r>
              <a:rPr sz="1800"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 </a:t>
            </a:r>
            <a:r>
              <a:rPr sz="1800" b="1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1800"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</a:t>
            </a:r>
            <a:r>
              <a:rPr sz="1800" b="1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1800"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 </a:t>
            </a:r>
            <a:r>
              <a:rPr sz="1800" b="1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1800"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beautiful </a:t>
            </a:r>
            <a:r>
              <a:rPr sz="1800" b="1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full of </a:t>
            </a:r>
            <a:r>
              <a:rPr sz="1800"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</a:t>
            </a:r>
            <a:r>
              <a:rPr sz="1800" b="1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.”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9051" y="2037025"/>
            <a:ext cx="1529715" cy="487680"/>
          </a:xfrm>
          <a:custGeom>
            <a:avLst/>
            <a:gdLst/>
            <a:ahLst/>
            <a:cxnLst/>
            <a:rect l="l" t="t" r="r" b="b"/>
            <a:pathLst>
              <a:path w="1529714" h="487680">
                <a:moveTo>
                  <a:pt x="1448198" y="487199"/>
                </a:moveTo>
                <a:lnTo>
                  <a:pt x="81201" y="487199"/>
                </a:lnTo>
                <a:lnTo>
                  <a:pt x="49594" y="480818"/>
                </a:lnTo>
                <a:lnTo>
                  <a:pt x="23783" y="463416"/>
                </a:lnTo>
                <a:lnTo>
                  <a:pt x="6381" y="437605"/>
                </a:lnTo>
                <a:lnTo>
                  <a:pt x="0" y="405998"/>
                </a:lnTo>
                <a:lnTo>
                  <a:pt x="0" y="81201"/>
                </a:lnTo>
                <a:lnTo>
                  <a:pt x="6381" y="49594"/>
                </a:lnTo>
                <a:lnTo>
                  <a:pt x="23783" y="23783"/>
                </a:lnTo>
                <a:lnTo>
                  <a:pt x="49594" y="6381"/>
                </a:lnTo>
                <a:lnTo>
                  <a:pt x="81201" y="0"/>
                </a:lnTo>
                <a:lnTo>
                  <a:pt x="1448198" y="0"/>
                </a:lnTo>
                <a:lnTo>
                  <a:pt x="1493249" y="13642"/>
                </a:lnTo>
                <a:lnTo>
                  <a:pt x="1523218" y="50127"/>
                </a:lnTo>
                <a:lnTo>
                  <a:pt x="1529400" y="81201"/>
                </a:lnTo>
                <a:lnTo>
                  <a:pt x="1529400" y="405998"/>
                </a:lnTo>
                <a:lnTo>
                  <a:pt x="1523018" y="437605"/>
                </a:lnTo>
                <a:lnTo>
                  <a:pt x="1505616" y="463416"/>
                </a:lnTo>
                <a:lnTo>
                  <a:pt x="1479805" y="480818"/>
                </a:lnTo>
                <a:lnTo>
                  <a:pt x="1448198" y="4871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1198" y="1956549"/>
            <a:ext cx="2400935" cy="506549"/>
          </a:xfrm>
          <a:prstGeom prst="rect">
            <a:avLst/>
          </a:prstGeom>
          <a:ln w="19049">
            <a:solidFill>
              <a:srgbClr val="9639B1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661670">
              <a:lnSpc>
                <a:spcPct val="100000"/>
              </a:lnSpc>
              <a:spcBef>
                <a:spcPts val="350"/>
              </a:spcBef>
              <a:tabLst>
                <a:tab pos="1997075" algn="l"/>
              </a:tabLst>
            </a:pPr>
            <a:r>
              <a:rPr sz="22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	</a:t>
            </a:r>
            <a:r>
              <a:rPr sz="3000" b="1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sz="3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43851" y="2023599"/>
            <a:ext cx="1529715" cy="487680"/>
          </a:xfrm>
          <a:custGeom>
            <a:avLst/>
            <a:gdLst/>
            <a:ahLst/>
            <a:cxnLst/>
            <a:rect l="l" t="t" r="r" b="b"/>
            <a:pathLst>
              <a:path w="1529715" h="487680">
                <a:moveTo>
                  <a:pt x="1448197" y="487199"/>
                </a:moveTo>
                <a:lnTo>
                  <a:pt x="81201" y="487199"/>
                </a:lnTo>
                <a:lnTo>
                  <a:pt x="49594" y="480818"/>
                </a:lnTo>
                <a:lnTo>
                  <a:pt x="23783" y="463416"/>
                </a:lnTo>
                <a:lnTo>
                  <a:pt x="6381" y="437605"/>
                </a:lnTo>
                <a:lnTo>
                  <a:pt x="0" y="405998"/>
                </a:lnTo>
                <a:lnTo>
                  <a:pt x="0" y="81201"/>
                </a:lnTo>
                <a:lnTo>
                  <a:pt x="6381" y="49594"/>
                </a:lnTo>
                <a:lnTo>
                  <a:pt x="23783" y="23783"/>
                </a:lnTo>
                <a:lnTo>
                  <a:pt x="49594" y="6381"/>
                </a:lnTo>
                <a:lnTo>
                  <a:pt x="81201" y="0"/>
                </a:lnTo>
                <a:lnTo>
                  <a:pt x="1448197" y="0"/>
                </a:lnTo>
                <a:lnTo>
                  <a:pt x="1493249" y="13642"/>
                </a:lnTo>
                <a:lnTo>
                  <a:pt x="1523218" y="50127"/>
                </a:lnTo>
                <a:lnTo>
                  <a:pt x="1529399" y="81201"/>
                </a:lnTo>
                <a:lnTo>
                  <a:pt x="1529399" y="405998"/>
                </a:lnTo>
                <a:lnTo>
                  <a:pt x="1523018" y="437605"/>
                </a:lnTo>
                <a:lnTo>
                  <a:pt x="1505616" y="463416"/>
                </a:lnTo>
                <a:lnTo>
                  <a:pt x="1479805" y="480818"/>
                </a:lnTo>
                <a:lnTo>
                  <a:pt x="1448197" y="4871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35998" y="1943124"/>
            <a:ext cx="2400935" cy="506549"/>
          </a:xfrm>
          <a:prstGeom prst="rect">
            <a:avLst/>
          </a:prstGeom>
          <a:ln w="19049">
            <a:solidFill>
              <a:srgbClr val="9639B1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350"/>
              </a:spcBef>
              <a:tabLst>
                <a:tab pos="1997075" algn="l"/>
              </a:tabLst>
            </a:pPr>
            <a:r>
              <a:rPr sz="22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beautiful	</a:t>
            </a:r>
            <a:r>
              <a:rPr sz="3000" b="1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3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765</Words>
  <Application>Microsoft Office PowerPoint</Application>
  <PresentationFormat>On-screen Show (16:9)</PresentationFormat>
  <Paragraphs>158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Tahoma</vt:lpstr>
      <vt:lpstr>Times New Roman</vt:lpstr>
      <vt:lpstr>Office Theme</vt:lpstr>
      <vt:lpstr>PowerPoint Presentation</vt:lpstr>
      <vt:lpstr>Vectorization</vt:lpstr>
      <vt:lpstr>Term Frequency - Inverse Document Frequency</vt:lpstr>
      <vt:lpstr>Components of TF-IDF</vt:lpstr>
      <vt:lpstr>Term Frequency (TF)</vt:lpstr>
      <vt:lpstr>Term Frequency (TF)</vt:lpstr>
      <vt:lpstr>Term Frequency (TF)</vt:lpstr>
      <vt:lpstr>Term Frequency (TF)</vt:lpstr>
      <vt:lpstr>Term Frequency (TF)</vt:lpstr>
      <vt:lpstr>Term Frequency (TF)</vt:lpstr>
      <vt:lpstr>Term Frequency (TF)</vt:lpstr>
      <vt:lpstr>Term Frequency (TF)</vt:lpstr>
      <vt:lpstr>Components of TF-IDF</vt:lpstr>
      <vt:lpstr>Document Frequency (DF)</vt:lpstr>
      <vt:lpstr>Document Frequency (DF)</vt:lpstr>
      <vt:lpstr>Inverse Document Frequency (IDF)</vt:lpstr>
      <vt:lpstr>IDF</vt:lpstr>
      <vt:lpstr>IDF</vt:lpstr>
      <vt:lpstr>Term Frequency - Inverse Document Frequency</vt:lpstr>
      <vt:lpstr>Term Frequency - Inverse Document Frequency</vt:lpstr>
      <vt:lpstr>Term Frequency - Inverse Document Frequency</vt:lpstr>
      <vt:lpstr>Term Frequency - Inverse Document Frequency</vt:lpstr>
      <vt:lpstr>Importance of TF-IDF</vt:lpstr>
      <vt:lpstr>Jupyter Notebook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M2 V3</dc:title>
  <cp:lastModifiedBy>dell</cp:lastModifiedBy>
  <cp:revision>3</cp:revision>
  <dcterms:created xsi:type="dcterms:W3CDTF">2025-03-06T06:13:16Z</dcterms:created>
  <dcterms:modified xsi:type="dcterms:W3CDTF">2025-03-06T11:48:54Z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2025-03-06T00:00:00Z</vt:filetime>
  </property>
  <property fmtid="{D5CDD505-2E9C-101B-9397-08002B2CF9AE}" pid="3" name="Creator">
    <vt:lpwstr>Google</vt:lpwstr>
  </property>
  <property fmtid="{D5CDD505-2E9C-101B-9397-08002B2CF9AE}" pid="4" name="LastSaved">
    <vt:filetime>2025-03-06T00:00:00Z</vt:filetime>
  </property>
</Properties>
</file>