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374" cy="51434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10662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499"/>
                </a:lnTo>
              </a:path>
            </a:pathLst>
          </a:custGeom>
          <a:ln w="2857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0262" y="376673"/>
            <a:ext cx="1253489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903518" y="367001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65003" y="200953"/>
              <a:ext cx="733784" cy="2113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9399" y="3361738"/>
            <a:ext cx="4688205" cy="110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basic classification model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4: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N-grams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304800" y="4610412"/>
            <a:ext cx="1783282" cy="370569"/>
            <a:chOff x="478702" y="6051353"/>
            <a:chExt cx="2486753" cy="51675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2" name="Picture 11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N-gram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4487" y="2153012"/>
            <a:ext cx="6995159" cy="666115"/>
            <a:chOff x="1074487" y="2153012"/>
            <a:chExt cx="6995159" cy="666115"/>
          </a:xfrm>
        </p:grpSpPr>
        <p:sp>
          <p:nvSpPr>
            <p:cNvPr id="4" name="object 4"/>
            <p:cNvSpPr/>
            <p:nvPr/>
          </p:nvSpPr>
          <p:spPr>
            <a:xfrm>
              <a:off x="1079250" y="2157775"/>
              <a:ext cx="6985634" cy="656590"/>
            </a:xfrm>
            <a:custGeom>
              <a:avLst/>
              <a:gdLst/>
              <a:ahLst/>
              <a:cxnLst/>
              <a:rect l="l" t="t" r="r" b="b"/>
              <a:pathLst>
                <a:path w="6985634" h="656589">
                  <a:moveTo>
                    <a:pt x="6876097" y="656399"/>
                  </a:moveTo>
                  <a:lnTo>
                    <a:pt x="109402" y="656399"/>
                  </a:lnTo>
                  <a:lnTo>
                    <a:pt x="66817" y="647802"/>
                  </a:lnTo>
                  <a:lnTo>
                    <a:pt x="32043" y="624356"/>
                  </a:lnTo>
                  <a:lnTo>
                    <a:pt x="8597" y="589582"/>
                  </a:lnTo>
                  <a:lnTo>
                    <a:pt x="0" y="546997"/>
                  </a:lnTo>
                  <a:lnTo>
                    <a:pt x="0" y="109402"/>
                  </a:lnTo>
                  <a:lnTo>
                    <a:pt x="8597" y="66817"/>
                  </a:lnTo>
                  <a:lnTo>
                    <a:pt x="32043" y="32043"/>
                  </a:lnTo>
                  <a:lnTo>
                    <a:pt x="66817" y="8597"/>
                  </a:lnTo>
                  <a:lnTo>
                    <a:pt x="109402" y="0"/>
                  </a:lnTo>
                  <a:lnTo>
                    <a:pt x="6876097" y="0"/>
                  </a:lnTo>
                  <a:lnTo>
                    <a:pt x="6917964" y="8327"/>
                  </a:lnTo>
                  <a:lnTo>
                    <a:pt x="6953456" y="32043"/>
                  </a:lnTo>
                  <a:lnTo>
                    <a:pt x="6977172" y="67535"/>
                  </a:lnTo>
                  <a:lnTo>
                    <a:pt x="6985499" y="109402"/>
                  </a:lnTo>
                  <a:lnTo>
                    <a:pt x="6985499" y="546997"/>
                  </a:lnTo>
                  <a:lnTo>
                    <a:pt x="6976902" y="589582"/>
                  </a:lnTo>
                  <a:lnTo>
                    <a:pt x="6953456" y="624356"/>
                  </a:lnTo>
                  <a:lnTo>
                    <a:pt x="6918681" y="647802"/>
                  </a:lnTo>
                  <a:lnTo>
                    <a:pt x="6876097" y="656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9250" y="2157775"/>
              <a:ext cx="6985634" cy="656590"/>
            </a:xfrm>
            <a:custGeom>
              <a:avLst/>
              <a:gdLst/>
              <a:ahLst/>
              <a:cxnLst/>
              <a:rect l="l" t="t" r="r" b="b"/>
              <a:pathLst>
                <a:path w="6985634" h="656589">
                  <a:moveTo>
                    <a:pt x="0" y="109402"/>
                  </a:moveTo>
                  <a:lnTo>
                    <a:pt x="8597" y="66817"/>
                  </a:lnTo>
                  <a:lnTo>
                    <a:pt x="32043" y="32043"/>
                  </a:lnTo>
                  <a:lnTo>
                    <a:pt x="66817" y="8597"/>
                  </a:lnTo>
                  <a:lnTo>
                    <a:pt x="109402" y="0"/>
                  </a:lnTo>
                  <a:lnTo>
                    <a:pt x="6876097" y="0"/>
                  </a:lnTo>
                  <a:lnTo>
                    <a:pt x="6917964" y="8327"/>
                  </a:lnTo>
                  <a:lnTo>
                    <a:pt x="6953456" y="32043"/>
                  </a:lnTo>
                  <a:lnTo>
                    <a:pt x="6977172" y="67535"/>
                  </a:lnTo>
                  <a:lnTo>
                    <a:pt x="6985499" y="109402"/>
                  </a:lnTo>
                  <a:lnTo>
                    <a:pt x="6985499" y="546997"/>
                  </a:lnTo>
                  <a:lnTo>
                    <a:pt x="6976902" y="589582"/>
                  </a:lnTo>
                  <a:lnTo>
                    <a:pt x="6953456" y="624356"/>
                  </a:lnTo>
                  <a:lnTo>
                    <a:pt x="6918681" y="647802"/>
                  </a:lnTo>
                  <a:lnTo>
                    <a:pt x="6876097" y="656399"/>
                  </a:lnTo>
                  <a:lnTo>
                    <a:pt x="109402" y="656399"/>
                  </a:lnTo>
                  <a:lnTo>
                    <a:pt x="66817" y="647802"/>
                  </a:lnTo>
                  <a:lnTo>
                    <a:pt x="32043" y="624356"/>
                  </a:lnTo>
                  <a:lnTo>
                    <a:pt x="8597" y="589582"/>
                  </a:lnTo>
                  <a:lnTo>
                    <a:pt x="0" y="546997"/>
                  </a:lnTo>
                  <a:lnTo>
                    <a:pt x="0" y="10940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517555" y="2336051"/>
            <a:ext cx="61042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Combination of words that appear together in a sentence.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5969" y="852552"/>
            <a:ext cx="1433830" cy="604520"/>
            <a:chOff x="585969" y="852552"/>
            <a:chExt cx="1433830" cy="604520"/>
          </a:xfrm>
        </p:grpSpPr>
        <p:sp>
          <p:nvSpPr>
            <p:cNvPr id="8" name="object 8"/>
            <p:cNvSpPr/>
            <p:nvPr/>
          </p:nvSpPr>
          <p:spPr>
            <a:xfrm>
              <a:off x="600256" y="852552"/>
              <a:ext cx="1275715" cy="543560"/>
            </a:xfrm>
            <a:custGeom>
              <a:avLst/>
              <a:gdLst/>
              <a:ahLst/>
              <a:cxnLst/>
              <a:rect l="l" t="t" r="r" b="b"/>
              <a:pathLst>
                <a:path w="1275714" h="543560">
                  <a:moveTo>
                    <a:pt x="0" y="0"/>
                  </a:moveTo>
                  <a:lnTo>
                    <a:pt x="0" y="542977"/>
                  </a:lnTo>
                </a:path>
                <a:path w="1275714" h="543560">
                  <a:moveTo>
                    <a:pt x="0" y="542977"/>
                  </a:moveTo>
                  <a:lnTo>
                    <a:pt x="1275096" y="542977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1065" y="1334044"/>
              <a:ext cx="158251" cy="12297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174750" y="1169649"/>
            <a:ext cx="4185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of words in each group</a:t>
            </a:r>
            <a:endParaRPr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9249" y="3281374"/>
            <a:ext cx="6985634" cy="615315"/>
          </a:xfrm>
          <a:custGeom>
            <a:avLst/>
            <a:gdLst/>
            <a:ahLst/>
            <a:cxnLst/>
            <a:rect l="l" t="t" r="r" b="b"/>
            <a:pathLst>
              <a:path w="6985634" h="615314">
                <a:moveTo>
                  <a:pt x="6882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1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882947" y="0"/>
                </a:lnTo>
                <a:lnTo>
                  <a:pt x="6922192" y="7806"/>
                </a:lnTo>
                <a:lnTo>
                  <a:pt x="6955463" y="30036"/>
                </a:lnTo>
                <a:lnTo>
                  <a:pt x="6977693" y="63307"/>
                </a:lnTo>
                <a:lnTo>
                  <a:pt x="6985500" y="102551"/>
                </a:lnTo>
                <a:lnTo>
                  <a:pt x="6985500" y="512747"/>
                </a:lnTo>
                <a:lnTo>
                  <a:pt x="6977441" y="552665"/>
                </a:lnTo>
                <a:lnTo>
                  <a:pt x="6955463" y="585263"/>
                </a:lnTo>
                <a:lnTo>
                  <a:pt x="6922865" y="607240"/>
                </a:lnTo>
                <a:lnTo>
                  <a:pt x="6882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9552" y="3430021"/>
            <a:ext cx="41446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“Life is very beautiful”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58840-C811-8DA8-F2B9-52FEFCB005F6}"/>
              </a:ext>
            </a:extLst>
          </p:cNvPr>
          <p:cNvGrpSpPr/>
          <p:nvPr/>
        </p:nvGrpSpPr>
        <p:grpSpPr>
          <a:xfrm>
            <a:off x="6903518" y="367001"/>
            <a:ext cx="1783282" cy="370569"/>
            <a:chOff x="478702" y="6051353"/>
            <a:chExt cx="2486753" cy="51675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8BC3C0-04CD-4D88-3151-003D47E6FBC2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AC9B5A-4B49-A779-B00C-8CECFEBDA0CC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8DA126-7832-3EDB-5261-C4B0B73B593B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6420623-FA48-12D2-C585-1F3F3BA1248C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890CB1E-D22F-D85E-9337-C331680B45E0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C50FCF1-E7D5-B373-AC80-30E8CCFC819E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EDD0323-00F9-BC2F-99CD-32DBB3A689CF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42B5BC3-6B7A-42BC-0EEE-3EDF7D96F86C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205DBB2-802F-B268-09F3-FF2A3EED40B6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E289290-2ED0-0FC2-CE9B-40100B8A8439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F25FF53-EBAF-3E11-7F49-F6BD3FA33C2D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68D9450-EFF4-E78D-05EE-1204BCFBB98F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EA885F-69C8-0FB5-413A-B6D4ABE94303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B2F748B-4B59-3716-200C-8FF0628FE414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E699515-7215-96D1-0B2D-E5954D82F705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E31ADC4-D6A0-3EEE-0C0E-1CA87588854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7" name="Picture 16" descr="A blue and black logo&#10;&#10;Description automatically generated">
              <a:extLst>
                <a:ext uri="{FF2B5EF4-FFF2-40B4-BE49-F238E27FC236}">
                  <a16:creationId xmlns:a16="http://schemas.microsoft.com/office/drawing/2014/main" id="{8A4E13D2-13BD-E12A-9988-ED73EDE7C5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D87271-7BFF-2445-CE8B-8A87811192AD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4287"/>
            <a:ext cx="2010410" cy="5172075"/>
            <a:chOff x="0" y="-14287"/>
            <a:chExt cx="2010410" cy="5172075"/>
          </a:xfrm>
        </p:grpSpPr>
        <p:sp>
          <p:nvSpPr>
            <p:cNvPr id="3" name="object 3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2832" y="2581156"/>
            <a:ext cx="3759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9417" y="3925668"/>
            <a:ext cx="682625" cy="405765"/>
            <a:chOff x="369417" y="3925668"/>
            <a:chExt cx="682625" cy="405765"/>
          </a:xfrm>
        </p:grpSpPr>
        <p:sp>
          <p:nvSpPr>
            <p:cNvPr id="7" name="object 7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0774" y="4024268"/>
            <a:ext cx="3797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417" y="1101599"/>
            <a:ext cx="1757680" cy="424815"/>
            <a:chOff x="369417" y="1101599"/>
            <a:chExt cx="1757680" cy="424815"/>
          </a:xfrm>
        </p:grpSpPr>
        <p:sp>
          <p:nvSpPr>
            <p:cNvPr id="11" name="object 11"/>
            <p:cNvSpPr/>
            <p:nvPr/>
          </p:nvSpPr>
          <p:spPr>
            <a:xfrm>
              <a:off x="710675" y="1115886"/>
              <a:ext cx="1402080" cy="396240"/>
            </a:xfrm>
            <a:custGeom>
              <a:avLst/>
              <a:gdLst/>
              <a:ahLst/>
              <a:cxnLst/>
              <a:rect l="l" t="t" r="r" b="b"/>
              <a:pathLst>
                <a:path w="1402080" h="396240">
                  <a:moveTo>
                    <a:pt x="0" y="66237"/>
                  </a:moveTo>
                  <a:lnTo>
                    <a:pt x="5182" y="40564"/>
                  </a:lnTo>
                  <a:lnTo>
                    <a:pt x="19316" y="19598"/>
                  </a:lnTo>
                  <a:lnTo>
                    <a:pt x="40280" y="5460"/>
                  </a:lnTo>
                  <a:lnTo>
                    <a:pt x="65951" y="271"/>
                  </a:lnTo>
                  <a:lnTo>
                    <a:pt x="1335648" y="0"/>
                  </a:lnTo>
                  <a:lnTo>
                    <a:pt x="1348575" y="1276"/>
                  </a:lnTo>
                  <a:lnTo>
                    <a:pt x="1382283" y="19306"/>
                  </a:lnTo>
                  <a:lnTo>
                    <a:pt x="1400321" y="53010"/>
                  </a:lnTo>
                  <a:lnTo>
                    <a:pt x="1401599" y="65937"/>
                  </a:lnTo>
                  <a:lnTo>
                    <a:pt x="1401599" y="329734"/>
                  </a:lnTo>
                  <a:lnTo>
                    <a:pt x="1382283" y="376373"/>
                  </a:lnTo>
                  <a:lnTo>
                    <a:pt x="1335648" y="395699"/>
                  </a:lnTo>
                  <a:lnTo>
                    <a:pt x="65951" y="395971"/>
                  </a:lnTo>
                  <a:lnTo>
                    <a:pt x="40280" y="390794"/>
                  </a:lnTo>
                  <a:lnTo>
                    <a:pt x="19316" y="376665"/>
                  </a:lnTo>
                  <a:lnTo>
                    <a:pt x="5182" y="355704"/>
                  </a:lnTo>
                  <a:lnTo>
                    <a:pt x="0" y="330034"/>
                  </a:lnTo>
                  <a:lnTo>
                    <a:pt x="0" y="66237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74179" y="1115999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4179" y="1115999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87514" y="43913"/>
            <a:ext cx="9207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Unigrams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648" y="1209837"/>
            <a:ext cx="356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4893" y="1228126"/>
            <a:ext cx="35827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“Life is very beautiful”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9650" y="2011349"/>
            <a:ext cx="2232025" cy="422552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416559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token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95662" y="2812437"/>
            <a:ext cx="1270000" cy="541020"/>
            <a:chOff x="2695662" y="2812437"/>
            <a:chExt cx="1270000" cy="541020"/>
          </a:xfrm>
        </p:grpSpPr>
        <p:sp>
          <p:nvSpPr>
            <p:cNvPr id="20" name="object 20"/>
            <p:cNvSpPr/>
            <p:nvPr/>
          </p:nvSpPr>
          <p:spPr>
            <a:xfrm>
              <a:off x="2700424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700424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57621" y="2958113"/>
            <a:ext cx="346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08390" y="2812437"/>
            <a:ext cx="1270000" cy="541020"/>
            <a:chOff x="4108390" y="2812437"/>
            <a:chExt cx="1270000" cy="541020"/>
          </a:xfrm>
        </p:grpSpPr>
        <p:sp>
          <p:nvSpPr>
            <p:cNvPr id="24" name="object 24"/>
            <p:cNvSpPr/>
            <p:nvPr/>
          </p:nvSpPr>
          <p:spPr>
            <a:xfrm>
              <a:off x="4113152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113152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56518" y="2958113"/>
            <a:ext cx="173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521119" y="2812437"/>
            <a:ext cx="1270000" cy="541020"/>
            <a:chOff x="5521119" y="2812437"/>
            <a:chExt cx="1270000" cy="541020"/>
          </a:xfrm>
        </p:grpSpPr>
        <p:sp>
          <p:nvSpPr>
            <p:cNvPr id="28" name="object 28"/>
            <p:cNvSpPr/>
            <p:nvPr/>
          </p:nvSpPr>
          <p:spPr>
            <a:xfrm>
              <a:off x="5525881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525881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49884" y="2958113"/>
            <a:ext cx="412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933847" y="2812437"/>
            <a:ext cx="1270000" cy="541020"/>
            <a:chOff x="6933847" y="28124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6938609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938609" y="2817199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8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67334" y="2958113"/>
            <a:ext cx="8032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2021" y="4769182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2021" y="4853003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62B6D46-3857-731A-7DED-44E4A03638C6}"/>
              </a:ext>
            </a:extLst>
          </p:cNvPr>
          <p:cNvGrpSpPr/>
          <p:nvPr/>
        </p:nvGrpSpPr>
        <p:grpSpPr>
          <a:xfrm>
            <a:off x="6903518" y="367001"/>
            <a:ext cx="1783282" cy="370569"/>
            <a:chOff x="478702" y="6051353"/>
            <a:chExt cx="2486753" cy="51675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9B4B087-5C2E-05BD-A8AF-DB71655BC32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40D7CAB-1FF5-6F35-9FFD-D0595A2FD9EF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043A07B-F442-1F5E-BC76-94E42274615E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64BE30C-22B5-7DA6-A9E0-BBD5B911295A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3EC6EF8-9F6A-15F1-44D0-F139B86F498A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8D8FC39-BDD9-08FD-F489-5A318F3FD825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E95BB9D-81CC-836A-CBB6-196789B1FF72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3F106EE-82A9-CDB9-9C73-AC2C2A8D7D25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1CA9202-9306-B0F0-032C-EA49D7D1F873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8DA8FB7-8375-60E8-91DD-EACB60B4CC7B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F0705978-E8A3-E359-1293-7B5BC70C5D4D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8B0A04E-A914-E712-0A05-2D927CFDFA58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8E0C4F5-BED2-28EF-80E2-244D36447FD9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8C251B4-2D7B-0F49-72DE-18596304BB36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5411609-1B3C-A594-245E-DE8979145CD2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6BB5E323-8F0B-0004-B4D1-9E89D4E2A9EE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41" name="Picture 40" descr="A blue and black logo&#10;&#10;Description automatically generated">
              <a:extLst>
                <a:ext uri="{FF2B5EF4-FFF2-40B4-BE49-F238E27FC236}">
                  <a16:creationId xmlns:a16="http://schemas.microsoft.com/office/drawing/2014/main" id="{4701AB57-D241-F3F0-FA48-FF5B2371F3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7D30128-A87E-F6F0-37F1-3FA4DC9E6EE5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4287"/>
            <a:ext cx="2010410" cy="5172075"/>
            <a:chOff x="0" y="-14287"/>
            <a:chExt cx="2010410" cy="5172075"/>
          </a:xfrm>
        </p:grpSpPr>
        <p:sp>
          <p:nvSpPr>
            <p:cNvPr id="3" name="object 3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0774" y="4024268"/>
            <a:ext cx="3797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9417" y="1111237"/>
            <a:ext cx="1678939" cy="1777364"/>
            <a:chOff x="369417" y="1111237"/>
            <a:chExt cx="1678939" cy="1777364"/>
          </a:xfrm>
        </p:grpSpPr>
        <p:sp>
          <p:nvSpPr>
            <p:cNvPr id="7" name="object 7"/>
            <p:cNvSpPr/>
            <p:nvPr/>
          </p:nvSpPr>
          <p:spPr>
            <a:xfrm>
              <a:off x="710675" y="2487498"/>
              <a:ext cx="1333500" cy="396240"/>
            </a:xfrm>
            <a:custGeom>
              <a:avLst/>
              <a:gdLst/>
              <a:ahLst/>
              <a:cxnLst/>
              <a:rect l="l" t="t" r="r" b="b"/>
              <a:pathLst>
                <a:path w="1333500" h="396239">
                  <a:moveTo>
                    <a:pt x="0" y="66236"/>
                  </a:moveTo>
                  <a:lnTo>
                    <a:pt x="5182" y="40564"/>
                  </a:lnTo>
                  <a:lnTo>
                    <a:pt x="19316" y="19597"/>
                  </a:lnTo>
                  <a:lnTo>
                    <a:pt x="40280" y="5458"/>
                  </a:lnTo>
                  <a:lnTo>
                    <a:pt x="65951" y="270"/>
                  </a:lnTo>
                  <a:lnTo>
                    <a:pt x="1266948" y="0"/>
                  </a:lnTo>
                  <a:lnTo>
                    <a:pt x="1279875" y="1276"/>
                  </a:lnTo>
                  <a:lnTo>
                    <a:pt x="1313583" y="19306"/>
                  </a:lnTo>
                  <a:lnTo>
                    <a:pt x="1331621" y="53010"/>
                  </a:lnTo>
                  <a:lnTo>
                    <a:pt x="1332899" y="65936"/>
                  </a:lnTo>
                  <a:lnTo>
                    <a:pt x="1332899" y="329733"/>
                  </a:lnTo>
                  <a:lnTo>
                    <a:pt x="1313583" y="376372"/>
                  </a:lnTo>
                  <a:lnTo>
                    <a:pt x="1266948" y="395699"/>
                  </a:lnTo>
                  <a:lnTo>
                    <a:pt x="65951" y="395970"/>
                  </a:lnTo>
                  <a:lnTo>
                    <a:pt x="40280" y="390793"/>
                  </a:lnTo>
                  <a:lnTo>
                    <a:pt x="19316" y="376664"/>
                  </a:lnTo>
                  <a:lnTo>
                    <a:pt x="5182" y="355704"/>
                  </a:lnTo>
                  <a:lnTo>
                    <a:pt x="0" y="330033"/>
                  </a:lnTo>
                  <a:lnTo>
                    <a:pt x="0" y="66236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50323" y="43913"/>
            <a:ext cx="7893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Bigrams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648" y="1209837"/>
            <a:ext cx="356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4893" y="1228126"/>
            <a:ext cx="31692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“Life is very beautiful”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9650" y="2011349"/>
            <a:ext cx="2232025" cy="422552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Pairs of word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0462" y="2812437"/>
            <a:ext cx="1510665" cy="541020"/>
            <a:chOff x="3000462" y="2812437"/>
            <a:chExt cx="1510665" cy="541020"/>
          </a:xfrm>
        </p:grpSpPr>
        <p:sp>
          <p:nvSpPr>
            <p:cNvPr id="16" name="object 16"/>
            <p:cNvSpPr/>
            <p:nvPr/>
          </p:nvSpPr>
          <p:spPr>
            <a:xfrm>
              <a:off x="3005224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005224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88032" y="2958113"/>
            <a:ext cx="53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82733" y="2812437"/>
            <a:ext cx="1510665" cy="541020"/>
            <a:chOff x="4682733" y="2812437"/>
            <a:chExt cx="1510665" cy="541020"/>
          </a:xfrm>
        </p:grpSpPr>
        <p:sp>
          <p:nvSpPr>
            <p:cNvPr id="20" name="object 20"/>
            <p:cNvSpPr/>
            <p:nvPr/>
          </p:nvSpPr>
          <p:spPr>
            <a:xfrm>
              <a:off x="4687496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687496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36352" y="2958113"/>
            <a:ext cx="6032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365004" y="2812437"/>
            <a:ext cx="1510665" cy="541020"/>
            <a:chOff x="6365004" y="2812437"/>
            <a:chExt cx="1510665" cy="541020"/>
          </a:xfrm>
        </p:grpSpPr>
        <p:sp>
          <p:nvSpPr>
            <p:cNvPr id="24" name="object 24"/>
            <p:cNvSpPr/>
            <p:nvPr/>
          </p:nvSpPr>
          <p:spPr>
            <a:xfrm>
              <a:off x="6369767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369767" y="2817199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8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504740" y="2958113"/>
            <a:ext cx="1231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69417" y="2482556"/>
            <a:ext cx="682625" cy="405765"/>
            <a:chOff x="369417" y="2482556"/>
            <a:chExt cx="682625" cy="405765"/>
          </a:xfrm>
        </p:grpSpPr>
        <p:sp>
          <p:nvSpPr>
            <p:cNvPr id="28" name="object 28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2832" y="2581156"/>
            <a:ext cx="3759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95662" y="3498237"/>
            <a:ext cx="1270000" cy="541020"/>
            <a:chOff x="2695662" y="34982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157621" y="3643913"/>
            <a:ext cx="346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08390" y="3498237"/>
            <a:ext cx="1270000" cy="541020"/>
            <a:chOff x="4108390" y="3498237"/>
            <a:chExt cx="1270000" cy="541020"/>
          </a:xfrm>
        </p:grpSpPr>
        <p:sp>
          <p:nvSpPr>
            <p:cNvPr id="36" name="object 36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656518" y="3643913"/>
            <a:ext cx="173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21119" y="3498237"/>
            <a:ext cx="1270000" cy="541020"/>
            <a:chOff x="5521119" y="3498237"/>
            <a:chExt cx="1270000" cy="541020"/>
          </a:xfrm>
        </p:grpSpPr>
        <p:sp>
          <p:nvSpPr>
            <p:cNvPr id="40" name="object 40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949884" y="3643913"/>
            <a:ext cx="412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33847" y="3498237"/>
            <a:ext cx="1270000" cy="541020"/>
            <a:chOff x="6933847" y="3498237"/>
            <a:chExt cx="1270000" cy="541020"/>
          </a:xfrm>
        </p:grpSpPr>
        <p:sp>
          <p:nvSpPr>
            <p:cNvPr id="44" name="object 44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167334" y="3643913"/>
            <a:ext cx="8032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2021" y="4769182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2021" y="4853003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EF3C97-14C0-1244-024B-1F2662C629B8}"/>
              </a:ext>
            </a:extLst>
          </p:cNvPr>
          <p:cNvGrpSpPr/>
          <p:nvPr/>
        </p:nvGrpSpPr>
        <p:grpSpPr>
          <a:xfrm>
            <a:off x="6903518" y="367001"/>
            <a:ext cx="1783282" cy="370569"/>
            <a:chOff x="478702" y="6051353"/>
            <a:chExt cx="2486753" cy="516751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F443F84-14AA-64B9-227A-D9633CE04A97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9CF0FD-2AA0-078B-762E-7D4501F340E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B903E73-32FE-DFE8-7DAA-3FCBD3D750B7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6D93E66-3B24-02FE-9D6D-E70D78186FCC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C4D5BFB-5CD6-B3DA-1B3A-6DCB786D8C1A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11C2594-5BCD-A606-38DE-B0A5766101EE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CB6A1DD9-40C4-0703-3675-723FF3CCC742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8E5B2C5-6E21-4039-E570-6FCDA9E544EE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233EA6B-3097-264B-36DB-46B3AEEE4C9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FC1AAFF-BBE1-2ADC-D0E6-94FF85B54C88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BDC2774-6EF9-A742-2E42-0DB041CE3D08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6498D9-1C14-E604-383F-1ED5C2D469F4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3AF9F0C-7381-9EAE-7EA3-E524EAFB9936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983A8F2-B4F3-38CE-1E4D-28D5DA9F548A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7873D6F-DDC0-9879-5E30-AA3C9B8A50BE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38404B56-4642-9099-622F-A0D9A718A57B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53" name="Picture 52" descr="A blue and black logo&#10;&#10;Description automatically generated">
              <a:extLst>
                <a:ext uri="{FF2B5EF4-FFF2-40B4-BE49-F238E27FC236}">
                  <a16:creationId xmlns:a16="http://schemas.microsoft.com/office/drawing/2014/main" id="{AF6B6D32-55AB-800B-A517-4BE6C806CC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3DA87FC-5EC5-F6AF-46DB-2D13E3B34B50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0674" y="3935293"/>
            <a:ext cx="1113790" cy="396240"/>
          </a:xfrm>
          <a:custGeom>
            <a:avLst/>
            <a:gdLst/>
            <a:ahLst/>
            <a:cxnLst/>
            <a:rect l="l" t="t" r="r" b="b"/>
            <a:pathLst>
              <a:path w="1113789" h="396239">
                <a:moveTo>
                  <a:pt x="0" y="66233"/>
                </a:moveTo>
                <a:lnTo>
                  <a:pt x="5182" y="40561"/>
                </a:lnTo>
                <a:lnTo>
                  <a:pt x="19316" y="19593"/>
                </a:lnTo>
                <a:lnTo>
                  <a:pt x="40280" y="5454"/>
                </a:lnTo>
                <a:lnTo>
                  <a:pt x="65951" y="264"/>
                </a:lnTo>
                <a:lnTo>
                  <a:pt x="1047648" y="0"/>
                </a:lnTo>
                <a:lnTo>
                  <a:pt x="1060575" y="1275"/>
                </a:lnTo>
                <a:lnTo>
                  <a:pt x="1094283" y="19304"/>
                </a:lnTo>
                <a:lnTo>
                  <a:pt x="1112321" y="53007"/>
                </a:lnTo>
                <a:lnTo>
                  <a:pt x="1113599" y="65933"/>
                </a:lnTo>
                <a:lnTo>
                  <a:pt x="1113599" y="329730"/>
                </a:lnTo>
                <a:lnTo>
                  <a:pt x="1094283" y="376370"/>
                </a:lnTo>
                <a:lnTo>
                  <a:pt x="1047648" y="395699"/>
                </a:lnTo>
                <a:lnTo>
                  <a:pt x="65951" y="395964"/>
                </a:lnTo>
                <a:lnTo>
                  <a:pt x="40280" y="390788"/>
                </a:lnTo>
                <a:lnTo>
                  <a:pt x="19316" y="376660"/>
                </a:lnTo>
                <a:lnTo>
                  <a:pt x="5182" y="355700"/>
                </a:lnTo>
                <a:lnTo>
                  <a:pt x="0" y="330030"/>
                </a:lnTo>
                <a:lnTo>
                  <a:pt x="0" y="66233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0398" y="74520"/>
            <a:ext cx="5905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Trigrams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9417" y="1111237"/>
            <a:ext cx="682625" cy="405765"/>
            <a:chOff x="369417" y="1111237"/>
            <a:chExt cx="682625" cy="405765"/>
          </a:xfrm>
        </p:grpSpPr>
        <p:sp>
          <p:nvSpPr>
            <p:cNvPr id="5" name="object 5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74179" y="1116000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40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2648" y="1209837"/>
            <a:ext cx="35623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19549" y="1063225"/>
            <a:ext cx="6301740" cy="615315"/>
          </a:xfrm>
          <a:custGeom>
            <a:avLst/>
            <a:gdLst/>
            <a:ahLst/>
            <a:cxnLst/>
            <a:rect l="l" t="t" r="r" b="b"/>
            <a:pathLst>
              <a:path w="6301740" h="615314">
                <a:moveTo>
                  <a:pt x="6198947" y="615299"/>
                </a:moveTo>
                <a:lnTo>
                  <a:pt x="102552" y="615299"/>
                </a:lnTo>
                <a:lnTo>
                  <a:pt x="62634" y="607240"/>
                </a:lnTo>
                <a:lnTo>
                  <a:pt x="30036" y="585263"/>
                </a:lnTo>
                <a:lnTo>
                  <a:pt x="8059" y="552665"/>
                </a:lnTo>
                <a:lnTo>
                  <a:pt x="0" y="512747"/>
                </a:lnTo>
                <a:lnTo>
                  <a:pt x="0" y="102552"/>
                </a:lnTo>
                <a:lnTo>
                  <a:pt x="8059" y="62634"/>
                </a:lnTo>
                <a:lnTo>
                  <a:pt x="30036" y="30036"/>
                </a:lnTo>
                <a:lnTo>
                  <a:pt x="62634" y="8059"/>
                </a:lnTo>
                <a:lnTo>
                  <a:pt x="102552" y="0"/>
                </a:lnTo>
                <a:lnTo>
                  <a:pt x="6198947" y="0"/>
                </a:lnTo>
                <a:lnTo>
                  <a:pt x="6238192" y="7806"/>
                </a:lnTo>
                <a:lnTo>
                  <a:pt x="6271463" y="30036"/>
                </a:lnTo>
                <a:lnTo>
                  <a:pt x="6293693" y="63307"/>
                </a:lnTo>
                <a:lnTo>
                  <a:pt x="6301499" y="102552"/>
                </a:lnTo>
                <a:lnTo>
                  <a:pt x="6301499" y="512747"/>
                </a:lnTo>
                <a:lnTo>
                  <a:pt x="6293440" y="552665"/>
                </a:lnTo>
                <a:lnTo>
                  <a:pt x="6271463" y="585263"/>
                </a:lnTo>
                <a:lnTo>
                  <a:pt x="6238865" y="607240"/>
                </a:lnTo>
                <a:lnTo>
                  <a:pt x="6198947" y="6152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4893" y="1228126"/>
            <a:ext cx="35065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: “Life is very beautiful”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050" y="2011349"/>
            <a:ext cx="3211195" cy="422552"/>
          </a:xfrm>
          <a:prstGeom prst="rect">
            <a:avLst/>
          </a:prstGeom>
          <a:ln w="19049">
            <a:solidFill>
              <a:srgbClr val="FAFFFF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895"/>
              </a:spcBef>
            </a:pPr>
            <a:r>
              <a:rPr sz="2000" dirty="0">
                <a:solidFill>
                  <a:srgbClr val="FA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of 3 words in a row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7662" y="2888637"/>
            <a:ext cx="1965325" cy="541020"/>
            <a:chOff x="3457662" y="2888637"/>
            <a:chExt cx="1965325" cy="541020"/>
          </a:xfrm>
        </p:grpSpPr>
        <p:sp>
          <p:nvSpPr>
            <p:cNvPr id="12" name="object 12"/>
            <p:cNvSpPr/>
            <p:nvPr/>
          </p:nvSpPr>
          <p:spPr>
            <a:xfrm>
              <a:off x="3462425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18671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67197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462425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867197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58581" y="3034313"/>
            <a:ext cx="9626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is 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49650" y="2888637"/>
            <a:ext cx="1965325" cy="541020"/>
            <a:chOff x="5649650" y="2888637"/>
            <a:chExt cx="1965325" cy="541020"/>
          </a:xfrm>
        </p:grpSpPr>
        <p:sp>
          <p:nvSpPr>
            <p:cNvPr id="16" name="object 16"/>
            <p:cNvSpPr/>
            <p:nvPr/>
          </p:nvSpPr>
          <p:spPr>
            <a:xfrm>
              <a:off x="5654412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18671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867198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54412" y="2893399"/>
              <a:ext cx="1955800" cy="531495"/>
            </a:xfrm>
            <a:custGeom>
              <a:avLst/>
              <a:gdLst/>
              <a:ahLst/>
              <a:cxnLst/>
              <a:rect l="l" t="t" r="r" b="b"/>
              <a:pathLst>
                <a:path w="195580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867198" y="0"/>
                  </a:lnTo>
                  <a:lnTo>
                    <a:pt x="1916299" y="14869"/>
                  </a:lnTo>
                  <a:lnTo>
                    <a:pt x="1948963" y="54633"/>
                  </a:lnTo>
                  <a:lnTo>
                    <a:pt x="1955699" y="88501"/>
                  </a:lnTo>
                  <a:lnTo>
                    <a:pt x="1955699" y="442497"/>
                  </a:lnTo>
                  <a:lnTo>
                    <a:pt x="1948745" y="476947"/>
                  </a:lnTo>
                  <a:lnTo>
                    <a:pt x="1929778" y="505078"/>
                  </a:lnTo>
                  <a:lnTo>
                    <a:pt x="1901647" y="524045"/>
                  </a:lnTo>
                  <a:lnTo>
                    <a:pt x="18671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21340" y="3034313"/>
            <a:ext cx="1421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 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9417" y="2482556"/>
            <a:ext cx="682625" cy="405765"/>
            <a:chOff x="369417" y="2482556"/>
            <a:chExt cx="682625" cy="405765"/>
          </a:xfrm>
        </p:grpSpPr>
        <p:sp>
          <p:nvSpPr>
            <p:cNvPr id="20" name="object 20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74179" y="2487318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80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19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19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2832" y="2581156"/>
            <a:ext cx="3759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69417" y="3925668"/>
            <a:ext cx="682625" cy="405765"/>
            <a:chOff x="369417" y="3925668"/>
            <a:chExt cx="682625" cy="405765"/>
          </a:xfrm>
        </p:grpSpPr>
        <p:sp>
          <p:nvSpPr>
            <p:cNvPr id="24" name="object 24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606948" y="395699"/>
                  </a:move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close/>
                </a:path>
              </a:pathLst>
            </a:custGeom>
            <a:solidFill>
              <a:srgbClr val="222222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74179" y="3930431"/>
              <a:ext cx="673100" cy="396240"/>
            </a:xfrm>
            <a:custGeom>
              <a:avLst/>
              <a:gdLst/>
              <a:ahLst/>
              <a:cxnLst/>
              <a:rect l="l" t="t" r="r" b="b"/>
              <a:pathLst>
                <a:path w="673100" h="396239">
                  <a:moveTo>
                    <a:pt x="0" y="65951"/>
                  </a:moveTo>
                  <a:lnTo>
                    <a:pt x="5182" y="40279"/>
                  </a:lnTo>
                  <a:lnTo>
                    <a:pt x="19316" y="19316"/>
                  </a:lnTo>
                  <a:lnTo>
                    <a:pt x="40280" y="5182"/>
                  </a:lnTo>
                  <a:lnTo>
                    <a:pt x="65951" y="0"/>
                  </a:lnTo>
                  <a:lnTo>
                    <a:pt x="606948" y="0"/>
                  </a:lnTo>
                  <a:lnTo>
                    <a:pt x="643538" y="11080"/>
                  </a:lnTo>
                  <a:lnTo>
                    <a:pt x="667879" y="40712"/>
                  </a:lnTo>
                  <a:lnTo>
                    <a:pt x="672900" y="65951"/>
                  </a:lnTo>
                  <a:lnTo>
                    <a:pt x="672900" y="329748"/>
                  </a:lnTo>
                  <a:lnTo>
                    <a:pt x="667717" y="355420"/>
                  </a:lnTo>
                  <a:lnTo>
                    <a:pt x="653583" y="376383"/>
                  </a:lnTo>
                  <a:lnTo>
                    <a:pt x="632619" y="390517"/>
                  </a:lnTo>
                  <a:lnTo>
                    <a:pt x="606948" y="395699"/>
                  </a:lnTo>
                  <a:lnTo>
                    <a:pt x="65951" y="395699"/>
                  </a:lnTo>
                  <a:lnTo>
                    <a:pt x="40280" y="390517"/>
                  </a:lnTo>
                  <a:lnTo>
                    <a:pt x="19316" y="376383"/>
                  </a:lnTo>
                  <a:lnTo>
                    <a:pt x="5182" y="355420"/>
                  </a:lnTo>
                  <a:lnTo>
                    <a:pt x="0" y="329748"/>
                  </a:lnTo>
                  <a:lnTo>
                    <a:pt x="0" y="6595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0774" y="4024268"/>
            <a:ext cx="37973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DADCD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95662" y="3498237"/>
            <a:ext cx="1270000" cy="541020"/>
            <a:chOff x="2695662" y="3498237"/>
            <a:chExt cx="1270000" cy="541020"/>
          </a:xfrm>
        </p:grpSpPr>
        <p:sp>
          <p:nvSpPr>
            <p:cNvPr id="28" name="object 28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700424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157621" y="3643913"/>
            <a:ext cx="3460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108390" y="3498237"/>
            <a:ext cx="1270000" cy="541020"/>
            <a:chOff x="4108390" y="3498237"/>
            <a:chExt cx="1270000" cy="541020"/>
          </a:xfrm>
        </p:grpSpPr>
        <p:sp>
          <p:nvSpPr>
            <p:cNvPr id="32" name="object 32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113152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56518" y="3643913"/>
            <a:ext cx="1739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521119" y="3498237"/>
            <a:ext cx="1270000" cy="541020"/>
            <a:chOff x="5521119" y="3498237"/>
            <a:chExt cx="1270000" cy="541020"/>
          </a:xfrm>
        </p:grpSpPr>
        <p:sp>
          <p:nvSpPr>
            <p:cNvPr id="36" name="object 36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525881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71798" y="0"/>
                  </a:lnTo>
                  <a:lnTo>
                    <a:pt x="1220898" y="14869"/>
                  </a:lnTo>
                  <a:lnTo>
                    <a:pt x="1253562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4" y="476947"/>
                  </a:lnTo>
                  <a:lnTo>
                    <a:pt x="1234377" y="505078"/>
                  </a:lnTo>
                  <a:lnTo>
                    <a:pt x="1206246" y="524045"/>
                  </a:lnTo>
                  <a:lnTo>
                    <a:pt x="11717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949884" y="3643913"/>
            <a:ext cx="4121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33847" y="3498237"/>
            <a:ext cx="1270000" cy="541020"/>
            <a:chOff x="6933847" y="3498237"/>
            <a:chExt cx="1270000" cy="541020"/>
          </a:xfrm>
        </p:grpSpPr>
        <p:sp>
          <p:nvSpPr>
            <p:cNvPr id="40" name="object 40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1171797" y="530999"/>
                  </a:move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6938609" y="3503000"/>
              <a:ext cx="1260475" cy="531495"/>
            </a:xfrm>
            <a:custGeom>
              <a:avLst/>
              <a:gdLst/>
              <a:ahLst/>
              <a:cxnLst/>
              <a:rect l="l" t="t" r="r" b="b"/>
              <a:pathLst>
                <a:path w="1260475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3" y="6954"/>
                  </a:lnTo>
                  <a:lnTo>
                    <a:pt x="88502" y="0"/>
                  </a:lnTo>
                  <a:lnTo>
                    <a:pt x="1171797" y="0"/>
                  </a:lnTo>
                  <a:lnTo>
                    <a:pt x="1220899" y="14869"/>
                  </a:lnTo>
                  <a:lnTo>
                    <a:pt x="1253563" y="54633"/>
                  </a:lnTo>
                  <a:lnTo>
                    <a:pt x="1260299" y="88501"/>
                  </a:lnTo>
                  <a:lnTo>
                    <a:pt x="1260299" y="442497"/>
                  </a:lnTo>
                  <a:lnTo>
                    <a:pt x="1253345" y="476947"/>
                  </a:lnTo>
                  <a:lnTo>
                    <a:pt x="1234378" y="505078"/>
                  </a:lnTo>
                  <a:lnTo>
                    <a:pt x="1206247" y="524045"/>
                  </a:lnTo>
                  <a:lnTo>
                    <a:pt x="1171797" y="530999"/>
                  </a:lnTo>
                  <a:lnTo>
                    <a:pt x="88502" y="530999"/>
                  </a:lnTo>
                  <a:lnTo>
                    <a:pt x="54053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167334" y="3643913"/>
            <a:ext cx="8032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924262" y="4107837"/>
            <a:ext cx="1510665" cy="541020"/>
            <a:chOff x="2924262" y="4107837"/>
            <a:chExt cx="1510665" cy="541020"/>
          </a:xfrm>
        </p:grpSpPr>
        <p:sp>
          <p:nvSpPr>
            <p:cNvPr id="44" name="object 44"/>
            <p:cNvSpPr/>
            <p:nvPr/>
          </p:nvSpPr>
          <p:spPr>
            <a:xfrm>
              <a:off x="2929024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929024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7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11832" y="4253513"/>
            <a:ext cx="5353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 is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606533" y="4107837"/>
            <a:ext cx="1510665" cy="541020"/>
            <a:chOff x="4606533" y="4107837"/>
            <a:chExt cx="1510665" cy="541020"/>
          </a:xfrm>
        </p:grpSpPr>
        <p:sp>
          <p:nvSpPr>
            <p:cNvPr id="48" name="object 48"/>
            <p:cNvSpPr/>
            <p:nvPr/>
          </p:nvSpPr>
          <p:spPr>
            <a:xfrm>
              <a:off x="4611296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611296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39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9" y="14869"/>
                  </a:lnTo>
                  <a:lnTo>
                    <a:pt x="1494163" y="54633"/>
                  </a:lnTo>
                  <a:lnTo>
                    <a:pt x="1500899" y="88501"/>
                  </a:lnTo>
                  <a:lnTo>
                    <a:pt x="1500899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060152" y="4253513"/>
            <a:ext cx="6032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very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88804" y="4107837"/>
            <a:ext cx="1510665" cy="541020"/>
            <a:chOff x="6288804" y="4107837"/>
            <a:chExt cx="1510665" cy="541020"/>
          </a:xfrm>
        </p:grpSpPr>
        <p:sp>
          <p:nvSpPr>
            <p:cNvPr id="52" name="object 52"/>
            <p:cNvSpPr/>
            <p:nvPr/>
          </p:nvSpPr>
          <p:spPr>
            <a:xfrm>
              <a:off x="6293567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14123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close/>
                </a:path>
              </a:pathLst>
            </a:custGeom>
            <a:solidFill>
              <a:srgbClr val="C8D8F0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6293567" y="4112600"/>
              <a:ext cx="1501140" cy="531495"/>
            </a:xfrm>
            <a:custGeom>
              <a:avLst/>
              <a:gdLst/>
              <a:ahLst/>
              <a:cxnLst/>
              <a:rect l="l" t="t" r="r" b="b"/>
              <a:pathLst>
                <a:path w="1501140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412398" y="0"/>
                  </a:lnTo>
                  <a:lnTo>
                    <a:pt x="1461498" y="14869"/>
                  </a:lnTo>
                  <a:lnTo>
                    <a:pt x="1494163" y="54633"/>
                  </a:lnTo>
                  <a:lnTo>
                    <a:pt x="1500900" y="88501"/>
                  </a:lnTo>
                  <a:lnTo>
                    <a:pt x="1500900" y="442497"/>
                  </a:lnTo>
                  <a:lnTo>
                    <a:pt x="1493945" y="476947"/>
                  </a:lnTo>
                  <a:lnTo>
                    <a:pt x="1474978" y="505078"/>
                  </a:lnTo>
                  <a:lnTo>
                    <a:pt x="1446847" y="524045"/>
                  </a:lnTo>
                  <a:lnTo>
                    <a:pt x="14123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28540" y="4253513"/>
            <a:ext cx="12312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beautiful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2021" y="4769182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12021" y="4853003"/>
            <a:ext cx="67310" cy="17761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827BAC-1906-326F-8D7F-806B05FF5D56}"/>
              </a:ext>
            </a:extLst>
          </p:cNvPr>
          <p:cNvGrpSpPr/>
          <p:nvPr/>
        </p:nvGrpSpPr>
        <p:grpSpPr>
          <a:xfrm>
            <a:off x="6903518" y="367001"/>
            <a:ext cx="1783282" cy="370569"/>
            <a:chOff x="478702" y="6051353"/>
            <a:chExt cx="2486753" cy="51675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0F1B8B1-ADCF-075B-3CEF-37B7916A7DAE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0A20EB6-5C83-C245-35D7-1A08FFE54FE8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98BACB9-383A-2DAE-E583-C321DBA09D4C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166A16A-20F9-9358-100E-6A67FDED1DF7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79E7F36-933F-2BB5-8A4D-39EF4BB22DFF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5A5C2D1-1C11-E08F-74E3-7E61FFB41205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2133B4B-8EF9-67DB-9FA0-A1B5EF53E6D4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D905C7A-2F53-2F42-A716-EAEA9FF93D6C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81D9E0A-68B4-2551-9526-AE8A793E6534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4EDDC0D-DD2A-E7F3-BD40-CA2D495F5A87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5421CEF-A8F5-4EFF-9C2B-39ED520579E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AD0DDF4-B108-1C80-C29E-3C2FE09B234B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DDEFB43-5CFA-1824-52CC-DAF689B400A4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46CECD1-4CC7-56FF-DEB7-8B31DD4FD5D9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C178F012-A6E4-3BF8-70BC-5CEBC773FB6E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7222B9D-2654-7DEB-33D6-89BD4073A3C1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61" name="Picture 60" descr="A blue and black logo&#10;&#10;Description automatically generated">
              <a:extLst>
                <a:ext uri="{FF2B5EF4-FFF2-40B4-BE49-F238E27FC236}">
                  <a16:creationId xmlns:a16="http://schemas.microsoft.com/office/drawing/2014/main" id="{FFA5C37F-C1C7-B4B4-A743-8C5ACD5C9F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78FCBD-FD5E-93D0-1562-AA3C7909E4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137</Words>
  <Application>Microsoft Office PowerPoint</Application>
  <PresentationFormat>On-screen Show (16:9)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Tahoma</vt:lpstr>
      <vt:lpstr>Office Theme</vt:lpstr>
      <vt:lpstr>PowerPoint Presentation</vt:lpstr>
      <vt:lpstr>N-gram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M2 V4</dc:title>
  <cp:lastModifiedBy>dell</cp:lastModifiedBy>
  <cp:revision>2</cp:revision>
  <dcterms:created xsi:type="dcterms:W3CDTF">2025-03-06T06:13:38Z</dcterms:created>
  <dcterms:modified xsi:type="dcterms:W3CDTF">2025-03-06T11:51:02Z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