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62" y="376673"/>
            <a:ext cx="3990975" cy="4229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28136" y="40621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3"/>
              <a:ext cx="758231" cy="305657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99" y="3361738"/>
            <a:ext cx="4688205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basic classification model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6: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Preprocessing - Part 4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89399" y="4639581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3"/>
              <a:ext cx="758231" cy="305657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399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Techniques in NLP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5697" y="1986805"/>
            <a:ext cx="334835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Preprocessing Techniques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403" y="2900459"/>
            <a:ext cx="278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Techniques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0672" y="1880611"/>
            <a:ext cx="959485" cy="1734185"/>
            <a:chOff x="1880672" y="1880611"/>
            <a:chExt cx="959485" cy="1734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72" y="2654800"/>
              <a:ext cx="959449" cy="959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909" y="1880611"/>
              <a:ext cx="489004" cy="48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399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Part of Speech Tagging</a:t>
            </a:r>
          </a:p>
        </p:txBody>
      </p:sp>
      <p:sp>
        <p:nvSpPr>
          <p:cNvPr id="3" name="object 3"/>
          <p:cNvSpPr/>
          <p:nvPr/>
        </p:nvSpPr>
        <p:spPr>
          <a:xfrm>
            <a:off x="4982474" y="2049675"/>
            <a:ext cx="3514090" cy="1527810"/>
          </a:xfrm>
          <a:custGeom>
            <a:avLst/>
            <a:gdLst/>
            <a:ahLst/>
            <a:cxnLst/>
            <a:rect l="l" t="t" r="r" b="b"/>
            <a:pathLst>
              <a:path w="3514090" h="1527810">
                <a:moveTo>
                  <a:pt x="3259344" y="1527299"/>
                </a:moveTo>
                <a:lnTo>
                  <a:pt x="254554" y="1527299"/>
                </a:lnTo>
                <a:lnTo>
                  <a:pt x="208798" y="1523198"/>
                </a:lnTo>
                <a:lnTo>
                  <a:pt x="165732" y="1511374"/>
                </a:lnTo>
                <a:lnTo>
                  <a:pt x="126076" y="1492545"/>
                </a:lnTo>
                <a:lnTo>
                  <a:pt x="90548" y="1467431"/>
                </a:lnTo>
                <a:lnTo>
                  <a:pt x="59868" y="1436751"/>
                </a:lnTo>
                <a:lnTo>
                  <a:pt x="34754" y="1401223"/>
                </a:lnTo>
                <a:lnTo>
                  <a:pt x="15925" y="1361567"/>
                </a:lnTo>
                <a:lnTo>
                  <a:pt x="4101" y="1318501"/>
                </a:lnTo>
                <a:lnTo>
                  <a:pt x="0" y="1272744"/>
                </a:lnTo>
                <a:lnTo>
                  <a:pt x="0" y="254554"/>
                </a:lnTo>
                <a:lnTo>
                  <a:pt x="4101" y="208798"/>
                </a:lnTo>
                <a:lnTo>
                  <a:pt x="15925" y="165732"/>
                </a:lnTo>
                <a:lnTo>
                  <a:pt x="34754" y="126076"/>
                </a:lnTo>
                <a:lnTo>
                  <a:pt x="59868" y="90548"/>
                </a:lnTo>
                <a:lnTo>
                  <a:pt x="90548" y="59868"/>
                </a:lnTo>
                <a:lnTo>
                  <a:pt x="126076" y="34754"/>
                </a:lnTo>
                <a:lnTo>
                  <a:pt x="165732" y="15925"/>
                </a:lnTo>
                <a:lnTo>
                  <a:pt x="208798" y="4101"/>
                </a:lnTo>
                <a:lnTo>
                  <a:pt x="254554" y="0"/>
                </a:lnTo>
                <a:lnTo>
                  <a:pt x="3259344" y="0"/>
                </a:lnTo>
                <a:lnTo>
                  <a:pt x="3309237" y="4936"/>
                </a:lnTo>
                <a:lnTo>
                  <a:pt x="3356758" y="19376"/>
                </a:lnTo>
                <a:lnTo>
                  <a:pt x="3400572" y="42768"/>
                </a:lnTo>
                <a:lnTo>
                  <a:pt x="3439342" y="74557"/>
                </a:lnTo>
                <a:lnTo>
                  <a:pt x="3471131" y="113327"/>
                </a:lnTo>
                <a:lnTo>
                  <a:pt x="3494523" y="157141"/>
                </a:lnTo>
                <a:lnTo>
                  <a:pt x="3508963" y="204661"/>
                </a:lnTo>
                <a:lnTo>
                  <a:pt x="3513899" y="254554"/>
                </a:lnTo>
                <a:lnTo>
                  <a:pt x="3513899" y="1272744"/>
                </a:lnTo>
                <a:lnTo>
                  <a:pt x="3509798" y="1318501"/>
                </a:lnTo>
                <a:lnTo>
                  <a:pt x="3497974" y="1361567"/>
                </a:lnTo>
                <a:lnTo>
                  <a:pt x="3479145" y="1401223"/>
                </a:lnTo>
                <a:lnTo>
                  <a:pt x="3454031" y="1436751"/>
                </a:lnTo>
                <a:lnTo>
                  <a:pt x="3423351" y="1467431"/>
                </a:lnTo>
                <a:lnTo>
                  <a:pt x="3387823" y="1492545"/>
                </a:lnTo>
                <a:lnTo>
                  <a:pt x="3348167" y="1511374"/>
                </a:lnTo>
                <a:lnTo>
                  <a:pt x="3305101" y="1523198"/>
                </a:lnTo>
                <a:lnTo>
                  <a:pt x="3259344" y="1527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6083" y="2421022"/>
            <a:ext cx="31032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part of speech each word falls into like noun, verb, adjective etc.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73166" y="2290684"/>
            <a:ext cx="1313815" cy="1127125"/>
            <a:chOff x="1873166" y="2290684"/>
            <a:chExt cx="1313815" cy="1127125"/>
          </a:xfrm>
        </p:grpSpPr>
        <p:sp>
          <p:nvSpPr>
            <p:cNvPr id="6" name="object 6"/>
            <p:cNvSpPr/>
            <p:nvPr/>
          </p:nvSpPr>
          <p:spPr>
            <a:xfrm>
              <a:off x="1877928" y="2295446"/>
              <a:ext cx="1304290" cy="1117600"/>
            </a:xfrm>
            <a:custGeom>
              <a:avLst/>
              <a:gdLst/>
              <a:ahLst/>
              <a:cxnLst/>
              <a:rect l="l" t="t" r="r" b="b"/>
              <a:pathLst>
                <a:path w="1304289" h="1117600">
                  <a:moveTo>
                    <a:pt x="976740" y="1117481"/>
                  </a:moveTo>
                  <a:lnTo>
                    <a:pt x="327299" y="1117481"/>
                  </a:lnTo>
                  <a:lnTo>
                    <a:pt x="0" y="790182"/>
                  </a:lnTo>
                  <a:lnTo>
                    <a:pt x="0" y="327299"/>
                  </a:lnTo>
                  <a:lnTo>
                    <a:pt x="327299" y="0"/>
                  </a:lnTo>
                  <a:lnTo>
                    <a:pt x="976740" y="0"/>
                  </a:lnTo>
                  <a:lnTo>
                    <a:pt x="1304040" y="327299"/>
                  </a:lnTo>
                  <a:lnTo>
                    <a:pt x="1304040" y="790182"/>
                  </a:lnTo>
                  <a:lnTo>
                    <a:pt x="976740" y="1117481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877928" y="2295446"/>
              <a:ext cx="1304290" cy="1117600"/>
            </a:xfrm>
            <a:custGeom>
              <a:avLst/>
              <a:gdLst/>
              <a:ahLst/>
              <a:cxnLst/>
              <a:rect l="l" t="t" r="r" b="b"/>
              <a:pathLst>
                <a:path w="1304289" h="1117600">
                  <a:moveTo>
                    <a:pt x="0" y="327299"/>
                  </a:moveTo>
                  <a:lnTo>
                    <a:pt x="327299" y="0"/>
                  </a:lnTo>
                  <a:lnTo>
                    <a:pt x="976740" y="0"/>
                  </a:lnTo>
                  <a:lnTo>
                    <a:pt x="1304040" y="327299"/>
                  </a:lnTo>
                  <a:lnTo>
                    <a:pt x="1304040" y="790182"/>
                  </a:lnTo>
                  <a:lnTo>
                    <a:pt x="976740" y="1117481"/>
                  </a:lnTo>
                  <a:lnTo>
                    <a:pt x="327299" y="1117481"/>
                  </a:lnTo>
                  <a:lnTo>
                    <a:pt x="0" y="790182"/>
                  </a:lnTo>
                  <a:lnTo>
                    <a:pt x="0" y="327299"/>
                  </a:lnTo>
                  <a:close/>
                </a:path>
              </a:pathLst>
            </a:custGeom>
            <a:ln w="9524">
              <a:solidFill>
                <a:srgbClr val="B6D7A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56467" y="2383047"/>
              <a:ext cx="1138555" cy="948690"/>
            </a:xfrm>
            <a:custGeom>
              <a:avLst/>
              <a:gdLst/>
              <a:ahLst/>
              <a:cxnLst/>
              <a:rect l="l" t="t" r="r" b="b"/>
              <a:pathLst>
                <a:path w="1138555" h="948689">
                  <a:moveTo>
                    <a:pt x="569147" y="948677"/>
                  </a:moveTo>
                  <a:lnTo>
                    <a:pt x="517343" y="946739"/>
                  </a:lnTo>
                  <a:lnTo>
                    <a:pt x="466842" y="941035"/>
                  </a:lnTo>
                  <a:lnTo>
                    <a:pt x="417845" y="931734"/>
                  </a:lnTo>
                  <a:lnTo>
                    <a:pt x="370553" y="919002"/>
                  </a:lnTo>
                  <a:lnTo>
                    <a:pt x="325167" y="903007"/>
                  </a:lnTo>
                  <a:lnTo>
                    <a:pt x="281887" y="883916"/>
                  </a:lnTo>
                  <a:lnTo>
                    <a:pt x="240916" y="861898"/>
                  </a:lnTo>
                  <a:lnTo>
                    <a:pt x="202452" y="837119"/>
                  </a:lnTo>
                  <a:lnTo>
                    <a:pt x="166699" y="809747"/>
                  </a:lnTo>
                  <a:lnTo>
                    <a:pt x="133856" y="779949"/>
                  </a:lnTo>
                  <a:lnTo>
                    <a:pt x="104124" y="747893"/>
                  </a:lnTo>
                  <a:lnTo>
                    <a:pt x="77705" y="713746"/>
                  </a:lnTo>
                  <a:lnTo>
                    <a:pt x="54799" y="677676"/>
                  </a:lnTo>
                  <a:lnTo>
                    <a:pt x="35607" y="639851"/>
                  </a:lnTo>
                  <a:lnTo>
                    <a:pt x="20330" y="600436"/>
                  </a:lnTo>
                  <a:lnTo>
                    <a:pt x="9169" y="559601"/>
                  </a:lnTo>
                  <a:lnTo>
                    <a:pt x="2325" y="517513"/>
                  </a:lnTo>
                  <a:lnTo>
                    <a:pt x="0" y="474338"/>
                  </a:lnTo>
                  <a:lnTo>
                    <a:pt x="2325" y="431164"/>
                  </a:lnTo>
                  <a:lnTo>
                    <a:pt x="9169" y="389075"/>
                  </a:lnTo>
                  <a:lnTo>
                    <a:pt x="20330" y="348240"/>
                  </a:lnTo>
                  <a:lnTo>
                    <a:pt x="35607" y="308826"/>
                  </a:lnTo>
                  <a:lnTo>
                    <a:pt x="54799" y="271000"/>
                  </a:lnTo>
                  <a:lnTo>
                    <a:pt x="77705" y="234930"/>
                  </a:lnTo>
                  <a:lnTo>
                    <a:pt x="104124" y="200784"/>
                  </a:lnTo>
                  <a:lnTo>
                    <a:pt x="133856" y="168728"/>
                  </a:lnTo>
                  <a:lnTo>
                    <a:pt x="166699" y="138930"/>
                  </a:lnTo>
                  <a:lnTo>
                    <a:pt x="202452" y="111558"/>
                  </a:lnTo>
                  <a:lnTo>
                    <a:pt x="240916" y="86779"/>
                  </a:lnTo>
                  <a:lnTo>
                    <a:pt x="281887" y="64761"/>
                  </a:lnTo>
                  <a:lnTo>
                    <a:pt x="325167" y="45670"/>
                  </a:lnTo>
                  <a:lnTo>
                    <a:pt x="370553" y="29675"/>
                  </a:lnTo>
                  <a:lnTo>
                    <a:pt x="417845" y="16943"/>
                  </a:lnTo>
                  <a:lnTo>
                    <a:pt x="466842" y="7642"/>
                  </a:lnTo>
                  <a:lnTo>
                    <a:pt x="517343" y="1938"/>
                  </a:lnTo>
                  <a:lnTo>
                    <a:pt x="569147" y="0"/>
                  </a:lnTo>
                  <a:lnTo>
                    <a:pt x="620951" y="1938"/>
                  </a:lnTo>
                  <a:lnTo>
                    <a:pt x="671452" y="7642"/>
                  </a:lnTo>
                  <a:lnTo>
                    <a:pt x="720449" y="16943"/>
                  </a:lnTo>
                  <a:lnTo>
                    <a:pt x="767741" y="29675"/>
                  </a:lnTo>
                  <a:lnTo>
                    <a:pt x="813127" y="45670"/>
                  </a:lnTo>
                  <a:lnTo>
                    <a:pt x="856406" y="64761"/>
                  </a:lnTo>
                  <a:lnTo>
                    <a:pt x="897378" y="86779"/>
                  </a:lnTo>
                  <a:lnTo>
                    <a:pt x="935841" y="111558"/>
                  </a:lnTo>
                  <a:lnTo>
                    <a:pt x="971595" y="138930"/>
                  </a:lnTo>
                  <a:lnTo>
                    <a:pt x="1004438" y="168728"/>
                  </a:lnTo>
                  <a:lnTo>
                    <a:pt x="1034170" y="200784"/>
                  </a:lnTo>
                  <a:lnTo>
                    <a:pt x="1060589" y="234930"/>
                  </a:lnTo>
                  <a:lnTo>
                    <a:pt x="1083495" y="271000"/>
                  </a:lnTo>
                  <a:lnTo>
                    <a:pt x="1102687" y="308826"/>
                  </a:lnTo>
                  <a:lnTo>
                    <a:pt x="1117964" y="348240"/>
                  </a:lnTo>
                  <a:lnTo>
                    <a:pt x="1129124" y="389075"/>
                  </a:lnTo>
                  <a:lnTo>
                    <a:pt x="1135968" y="431164"/>
                  </a:lnTo>
                  <a:lnTo>
                    <a:pt x="1138294" y="474338"/>
                  </a:lnTo>
                  <a:lnTo>
                    <a:pt x="1135968" y="517513"/>
                  </a:lnTo>
                  <a:lnTo>
                    <a:pt x="1129124" y="559601"/>
                  </a:lnTo>
                  <a:lnTo>
                    <a:pt x="1117964" y="600436"/>
                  </a:lnTo>
                  <a:lnTo>
                    <a:pt x="1102687" y="639851"/>
                  </a:lnTo>
                  <a:lnTo>
                    <a:pt x="1083495" y="677676"/>
                  </a:lnTo>
                  <a:lnTo>
                    <a:pt x="1060589" y="713746"/>
                  </a:lnTo>
                  <a:lnTo>
                    <a:pt x="1034170" y="747893"/>
                  </a:lnTo>
                  <a:lnTo>
                    <a:pt x="1004438" y="779949"/>
                  </a:lnTo>
                  <a:lnTo>
                    <a:pt x="971595" y="809747"/>
                  </a:lnTo>
                  <a:lnTo>
                    <a:pt x="935841" y="837119"/>
                  </a:lnTo>
                  <a:lnTo>
                    <a:pt x="897378" y="861898"/>
                  </a:lnTo>
                  <a:lnTo>
                    <a:pt x="856406" y="883916"/>
                  </a:lnTo>
                  <a:lnTo>
                    <a:pt x="813127" y="903007"/>
                  </a:lnTo>
                  <a:lnTo>
                    <a:pt x="767741" y="919002"/>
                  </a:lnTo>
                  <a:lnTo>
                    <a:pt x="720449" y="931734"/>
                  </a:lnTo>
                  <a:lnTo>
                    <a:pt x="671452" y="941035"/>
                  </a:lnTo>
                  <a:lnTo>
                    <a:pt x="620951" y="946739"/>
                  </a:lnTo>
                  <a:lnTo>
                    <a:pt x="569147" y="948677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56467" y="2383047"/>
              <a:ext cx="1138555" cy="948690"/>
            </a:xfrm>
            <a:custGeom>
              <a:avLst/>
              <a:gdLst/>
              <a:ahLst/>
              <a:cxnLst/>
              <a:rect l="l" t="t" r="r" b="b"/>
              <a:pathLst>
                <a:path w="1138555" h="948689">
                  <a:moveTo>
                    <a:pt x="0" y="474338"/>
                  </a:moveTo>
                  <a:lnTo>
                    <a:pt x="2325" y="431164"/>
                  </a:lnTo>
                  <a:lnTo>
                    <a:pt x="9169" y="389075"/>
                  </a:lnTo>
                  <a:lnTo>
                    <a:pt x="20330" y="348240"/>
                  </a:lnTo>
                  <a:lnTo>
                    <a:pt x="35607" y="308826"/>
                  </a:lnTo>
                  <a:lnTo>
                    <a:pt x="54799" y="271000"/>
                  </a:lnTo>
                  <a:lnTo>
                    <a:pt x="77705" y="234930"/>
                  </a:lnTo>
                  <a:lnTo>
                    <a:pt x="104124" y="200784"/>
                  </a:lnTo>
                  <a:lnTo>
                    <a:pt x="133856" y="168728"/>
                  </a:lnTo>
                  <a:lnTo>
                    <a:pt x="166699" y="138930"/>
                  </a:lnTo>
                  <a:lnTo>
                    <a:pt x="202452" y="111558"/>
                  </a:lnTo>
                  <a:lnTo>
                    <a:pt x="240916" y="86779"/>
                  </a:lnTo>
                  <a:lnTo>
                    <a:pt x="281887" y="64761"/>
                  </a:lnTo>
                  <a:lnTo>
                    <a:pt x="325167" y="45670"/>
                  </a:lnTo>
                  <a:lnTo>
                    <a:pt x="370553" y="29675"/>
                  </a:lnTo>
                  <a:lnTo>
                    <a:pt x="417845" y="16943"/>
                  </a:lnTo>
                  <a:lnTo>
                    <a:pt x="466842" y="7642"/>
                  </a:lnTo>
                  <a:lnTo>
                    <a:pt x="517343" y="1938"/>
                  </a:lnTo>
                  <a:lnTo>
                    <a:pt x="569147" y="0"/>
                  </a:lnTo>
                  <a:lnTo>
                    <a:pt x="620951" y="1938"/>
                  </a:lnTo>
                  <a:lnTo>
                    <a:pt x="671452" y="7642"/>
                  </a:lnTo>
                  <a:lnTo>
                    <a:pt x="720449" y="16943"/>
                  </a:lnTo>
                  <a:lnTo>
                    <a:pt x="767741" y="29675"/>
                  </a:lnTo>
                  <a:lnTo>
                    <a:pt x="813127" y="45670"/>
                  </a:lnTo>
                  <a:lnTo>
                    <a:pt x="856406" y="64761"/>
                  </a:lnTo>
                  <a:lnTo>
                    <a:pt x="897378" y="86779"/>
                  </a:lnTo>
                  <a:lnTo>
                    <a:pt x="935841" y="111558"/>
                  </a:lnTo>
                  <a:lnTo>
                    <a:pt x="971595" y="138930"/>
                  </a:lnTo>
                  <a:lnTo>
                    <a:pt x="1004438" y="168728"/>
                  </a:lnTo>
                  <a:lnTo>
                    <a:pt x="1034170" y="200784"/>
                  </a:lnTo>
                  <a:lnTo>
                    <a:pt x="1060589" y="234930"/>
                  </a:lnTo>
                  <a:lnTo>
                    <a:pt x="1083495" y="271000"/>
                  </a:lnTo>
                  <a:lnTo>
                    <a:pt x="1102687" y="308826"/>
                  </a:lnTo>
                  <a:lnTo>
                    <a:pt x="1117964" y="348240"/>
                  </a:lnTo>
                  <a:lnTo>
                    <a:pt x="1129124" y="389075"/>
                  </a:lnTo>
                  <a:lnTo>
                    <a:pt x="1135968" y="431164"/>
                  </a:lnTo>
                  <a:lnTo>
                    <a:pt x="1138294" y="474338"/>
                  </a:lnTo>
                  <a:lnTo>
                    <a:pt x="1135968" y="517513"/>
                  </a:lnTo>
                  <a:lnTo>
                    <a:pt x="1129124" y="559601"/>
                  </a:lnTo>
                  <a:lnTo>
                    <a:pt x="1117964" y="600436"/>
                  </a:lnTo>
                  <a:lnTo>
                    <a:pt x="1102687" y="639851"/>
                  </a:lnTo>
                  <a:lnTo>
                    <a:pt x="1083495" y="677676"/>
                  </a:lnTo>
                  <a:lnTo>
                    <a:pt x="1060589" y="713746"/>
                  </a:lnTo>
                  <a:lnTo>
                    <a:pt x="1034170" y="747893"/>
                  </a:lnTo>
                  <a:lnTo>
                    <a:pt x="1004438" y="779949"/>
                  </a:lnTo>
                  <a:lnTo>
                    <a:pt x="971595" y="809747"/>
                  </a:lnTo>
                  <a:lnTo>
                    <a:pt x="935841" y="837119"/>
                  </a:lnTo>
                  <a:lnTo>
                    <a:pt x="897378" y="861898"/>
                  </a:lnTo>
                  <a:lnTo>
                    <a:pt x="856406" y="883916"/>
                  </a:lnTo>
                  <a:lnTo>
                    <a:pt x="813127" y="903007"/>
                  </a:lnTo>
                  <a:lnTo>
                    <a:pt x="767741" y="919002"/>
                  </a:lnTo>
                  <a:lnTo>
                    <a:pt x="720449" y="931734"/>
                  </a:lnTo>
                  <a:lnTo>
                    <a:pt x="671452" y="941035"/>
                  </a:lnTo>
                  <a:lnTo>
                    <a:pt x="620951" y="946739"/>
                  </a:lnTo>
                  <a:lnTo>
                    <a:pt x="569147" y="948677"/>
                  </a:lnTo>
                  <a:lnTo>
                    <a:pt x="517343" y="946739"/>
                  </a:lnTo>
                  <a:lnTo>
                    <a:pt x="466842" y="941035"/>
                  </a:lnTo>
                  <a:lnTo>
                    <a:pt x="417845" y="931734"/>
                  </a:lnTo>
                  <a:lnTo>
                    <a:pt x="370553" y="919002"/>
                  </a:lnTo>
                  <a:lnTo>
                    <a:pt x="325167" y="903007"/>
                  </a:lnTo>
                  <a:lnTo>
                    <a:pt x="281887" y="883916"/>
                  </a:lnTo>
                  <a:lnTo>
                    <a:pt x="240916" y="861898"/>
                  </a:lnTo>
                  <a:lnTo>
                    <a:pt x="202452" y="837119"/>
                  </a:lnTo>
                  <a:lnTo>
                    <a:pt x="166699" y="809747"/>
                  </a:lnTo>
                  <a:lnTo>
                    <a:pt x="133856" y="779949"/>
                  </a:lnTo>
                  <a:lnTo>
                    <a:pt x="104124" y="747893"/>
                  </a:lnTo>
                  <a:lnTo>
                    <a:pt x="77705" y="713746"/>
                  </a:lnTo>
                  <a:lnTo>
                    <a:pt x="54799" y="677676"/>
                  </a:lnTo>
                  <a:lnTo>
                    <a:pt x="35607" y="639851"/>
                  </a:lnTo>
                  <a:lnTo>
                    <a:pt x="20330" y="600436"/>
                  </a:lnTo>
                  <a:lnTo>
                    <a:pt x="9169" y="559601"/>
                  </a:lnTo>
                  <a:lnTo>
                    <a:pt x="2325" y="517513"/>
                  </a:lnTo>
                  <a:lnTo>
                    <a:pt x="0" y="474338"/>
                  </a:lnTo>
                  <a:close/>
                </a:path>
              </a:pathLst>
            </a:custGeom>
            <a:ln w="9524">
              <a:solidFill>
                <a:srgbClr val="EAD1D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41563" y="2567127"/>
            <a:ext cx="56769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algn="ct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Part of Speech POS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9472" y="3467417"/>
            <a:ext cx="925194" cy="1278255"/>
          </a:xfrm>
          <a:custGeom>
            <a:avLst/>
            <a:gdLst/>
            <a:ahLst/>
            <a:cxnLst/>
            <a:rect l="l" t="t" r="r" b="b"/>
            <a:pathLst>
              <a:path w="925194" h="1278254">
                <a:moveTo>
                  <a:pt x="666381" y="0"/>
                </a:moveTo>
                <a:lnTo>
                  <a:pt x="234569" y="0"/>
                </a:lnTo>
                <a:lnTo>
                  <a:pt x="450469" y="374205"/>
                </a:lnTo>
                <a:lnTo>
                  <a:pt x="666381" y="0"/>
                </a:lnTo>
                <a:close/>
              </a:path>
              <a:path w="925194" h="1278254">
                <a:moveTo>
                  <a:pt x="924725" y="832573"/>
                </a:moveTo>
                <a:lnTo>
                  <a:pt x="921778" y="782345"/>
                </a:lnTo>
                <a:lnTo>
                  <a:pt x="913053" y="733132"/>
                </a:lnTo>
                <a:lnTo>
                  <a:pt x="898728" y="685406"/>
                </a:lnTo>
                <a:lnTo>
                  <a:pt x="879017" y="639559"/>
                </a:lnTo>
                <a:lnTo>
                  <a:pt x="854075" y="596061"/>
                </a:lnTo>
                <a:lnTo>
                  <a:pt x="824115" y="555320"/>
                </a:lnTo>
                <a:lnTo>
                  <a:pt x="789305" y="517791"/>
                </a:lnTo>
                <a:lnTo>
                  <a:pt x="750328" y="484289"/>
                </a:lnTo>
                <a:lnTo>
                  <a:pt x="708025" y="455434"/>
                </a:lnTo>
                <a:lnTo>
                  <a:pt x="662838" y="431431"/>
                </a:lnTo>
                <a:lnTo>
                  <a:pt x="615226" y="412445"/>
                </a:lnTo>
                <a:lnTo>
                  <a:pt x="565645" y="398653"/>
                </a:lnTo>
                <a:lnTo>
                  <a:pt x="514540" y="390258"/>
                </a:lnTo>
                <a:lnTo>
                  <a:pt x="462368" y="387413"/>
                </a:lnTo>
                <a:lnTo>
                  <a:pt x="415086" y="389712"/>
                </a:lnTo>
                <a:lnTo>
                  <a:pt x="369176" y="396455"/>
                </a:lnTo>
                <a:lnTo>
                  <a:pt x="324866" y="407428"/>
                </a:lnTo>
                <a:lnTo>
                  <a:pt x="282397" y="422402"/>
                </a:lnTo>
                <a:lnTo>
                  <a:pt x="241973" y="441147"/>
                </a:lnTo>
                <a:lnTo>
                  <a:pt x="203847" y="463435"/>
                </a:lnTo>
                <a:lnTo>
                  <a:pt x="168262" y="489064"/>
                </a:lnTo>
                <a:lnTo>
                  <a:pt x="135420" y="517791"/>
                </a:lnTo>
                <a:lnTo>
                  <a:pt x="105575" y="549414"/>
                </a:lnTo>
                <a:lnTo>
                  <a:pt x="78968" y="583679"/>
                </a:lnTo>
                <a:lnTo>
                  <a:pt x="55803" y="620382"/>
                </a:lnTo>
                <a:lnTo>
                  <a:pt x="36334" y="659295"/>
                </a:lnTo>
                <a:lnTo>
                  <a:pt x="20789" y="700189"/>
                </a:lnTo>
                <a:lnTo>
                  <a:pt x="9398" y="742861"/>
                </a:lnTo>
                <a:lnTo>
                  <a:pt x="2387" y="787057"/>
                </a:lnTo>
                <a:lnTo>
                  <a:pt x="0" y="832573"/>
                </a:lnTo>
                <a:lnTo>
                  <a:pt x="2387" y="878090"/>
                </a:lnTo>
                <a:lnTo>
                  <a:pt x="9398" y="922286"/>
                </a:lnTo>
                <a:lnTo>
                  <a:pt x="20789" y="964946"/>
                </a:lnTo>
                <a:lnTo>
                  <a:pt x="36334" y="1005840"/>
                </a:lnTo>
                <a:lnTo>
                  <a:pt x="55803" y="1044752"/>
                </a:lnTo>
                <a:lnTo>
                  <a:pt x="78968" y="1081455"/>
                </a:lnTo>
                <a:lnTo>
                  <a:pt x="105575" y="1115733"/>
                </a:lnTo>
                <a:lnTo>
                  <a:pt x="135420" y="1147343"/>
                </a:lnTo>
                <a:lnTo>
                  <a:pt x="168262" y="1176070"/>
                </a:lnTo>
                <a:lnTo>
                  <a:pt x="203847" y="1201699"/>
                </a:lnTo>
                <a:lnTo>
                  <a:pt x="241973" y="1224000"/>
                </a:lnTo>
                <a:lnTo>
                  <a:pt x="282397" y="1242745"/>
                </a:lnTo>
                <a:lnTo>
                  <a:pt x="324866" y="1257719"/>
                </a:lnTo>
                <a:lnTo>
                  <a:pt x="369176" y="1268679"/>
                </a:lnTo>
                <a:lnTo>
                  <a:pt x="415086" y="1275422"/>
                </a:lnTo>
                <a:lnTo>
                  <a:pt x="462368" y="1277721"/>
                </a:lnTo>
                <a:lnTo>
                  <a:pt x="509638" y="1275422"/>
                </a:lnTo>
                <a:lnTo>
                  <a:pt x="555548" y="1268679"/>
                </a:lnTo>
                <a:lnTo>
                  <a:pt x="599859" y="1257719"/>
                </a:lnTo>
                <a:lnTo>
                  <a:pt x="642340" y="1242745"/>
                </a:lnTo>
                <a:lnTo>
                  <a:pt x="682752" y="1224000"/>
                </a:lnTo>
                <a:lnTo>
                  <a:pt x="720877" y="1201699"/>
                </a:lnTo>
                <a:lnTo>
                  <a:pt x="756475" y="1176070"/>
                </a:lnTo>
                <a:lnTo>
                  <a:pt x="789305" y="1147343"/>
                </a:lnTo>
                <a:lnTo>
                  <a:pt x="819150" y="1115733"/>
                </a:lnTo>
                <a:lnTo>
                  <a:pt x="845769" y="1081455"/>
                </a:lnTo>
                <a:lnTo>
                  <a:pt x="868921" y="1044752"/>
                </a:lnTo>
                <a:lnTo>
                  <a:pt x="888390" y="1005840"/>
                </a:lnTo>
                <a:lnTo>
                  <a:pt x="903947" y="964946"/>
                </a:lnTo>
                <a:lnTo>
                  <a:pt x="915339" y="922286"/>
                </a:lnTo>
                <a:lnTo>
                  <a:pt x="922350" y="878090"/>
                </a:lnTo>
                <a:lnTo>
                  <a:pt x="924725" y="832573"/>
                </a:lnTo>
                <a:close/>
              </a:path>
            </a:pathLst>
          </a:custGeom>
          <a:solidFill>
            <a:srgbClr val="F6B2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472" y="963226"/>
            <a:ext cx="4144010" cy="3444240"/>
            <a:chOff x="485472" y="963226"/>
            <a:chExt cx="4144010" cy="3444240"/>
          </a:xfrm>
        </p:grpSpPr>
        <p:sp>
          <p:nvSpPr>
            <p:cNvPr id="13" name="object 13"/>
            <p:cNvSpPr/>
            <p:nvPr/>
          </p:nvSpPr>
          <p:spPr>
            <a:xfrm>
              <a:off x="2905250" y="3137567"/>
              <a:ext cx="423545" cy="414020"/>
            </a:xfrm>
            <a:custGeom>
              <a:avLst/>
              <a:gdLst/>
              <a:ahLst/>
              <a:cxnLst/>
              <a:rect l="l" t="t" r="r" b="b"/>
              <a:pathLst>
                <a:path w="423545" h="414020">
                  <a:moveTo>
                    <a:pt x="423256" y="413867"/>
                  </a:moveTo>
                  <a:lnTo>
                    <a:pt x="0" y="298667"/>
                  </a:lnTo>
                  <a:lnTo>
                    <a:pt x="305442" y="0"/>
                  </a:lnTo>
                  <a:lnTo>
                    <a:pt x="423256" y="413867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267002" y="2643064"/>
              <a:ext cx="382905" cy="422275"/>
            </a:xfrm>
            <a:custGeom>
              <a:avLst/>
              <a:gdLst/>
              <a:ahLst/>
              <a:cxnLst/>
              <a:rect l="l" t="t" r="r" b="b"/>
              <a:pathLst>
                <a:path w="382904" h="422275">
                  <a:moveTo>
                    <a:pt x="0" y="422242"/>
                  </a:moveTo>
                  <a:lnTo>
                    <a:pt x="0" y="0"/>
                  </a:lnTo>
                  <a:lnTo>
                    <a:pt x="382692" y="211121"/>
                  </a:lnTo>
                  <a:lnTo>
                    <a:pt x="0" y="422242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31365" y="3137576"/>
              <a:ext cx="423545" cy="414020"/>
            </a:xfrm>
            <a:custGeom>
              <a:avLst/>
              <a:gdLst/>
              <a:ahLst/>
              <a:cxnLst/>
              <a:rect l="l" t="t" r="r" b="b"/>
              <a:pathLst>
                <a:path w="423544" h="414020">
                  <a:moveTo>
                    <a:pt x="0" y="413867"/>
                  </a:moveTo>
                  <a:lnTo>
                    <a:pt x="117813" y="0"/>
                  </a:lnTo>
                  <a:lnTo>
                    <a:pt x="423256" y="298667"/>
                  </a:lnTo>
                  <a:lnTo>
                    <a:pt x="0" y="413867"/>
                  </a:lnTo>
                  <a:close/>
                </a:path>
              </a:pathLst>
            </a:custGeom>
            <a:solidFill>
              <a:srgbClr val="93C47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238" y="2643077"/>
              <a:ext cx="382905" cy="422275"/>
            </a:xfrm>
            <a:custGeom>
              <a:avLst/>
              <a:gdLst/>
              <a:ahLst/>
              <a:cxnLst/>
              <a:rect l="l" t="t" r="r" b="b"/>
              <a:pathLst>
                <a:path w="382905" h="422275">
                  <a:moveTo>
                    <a:pt x="382692" y="422242"/>
                  </a:moveTo>
                  <a:lnTo>
                    <a:pt x="0" y="211121"/>
                  </a:lnTo>
                  <a:lnTo>
                    <a:pt x="382692" y="0"/>
                  </a:lnTo>
                  <a:lnTo>
                    <a:pt x="382692" y="42224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706038" y="2156970"/>
              <a:ext cx="423545" cy="414020"/>
            </a:xfrm>
            <a:custGeom>
              <a:avLst/>
              <a:gdLst/>
              <a:ahLst/>
              <a:cxnLst/>
              <a:rect l="l" t="t" r="r" b="b"/>
              <a:pathLst>
                <a:path w="423544" h="414019">
                  <a:moveTo>
                    <a:pt x="117813" y="413867"/>
                  </a:moveTo>
                  <a:lnTo>
                    <a:pt x="0" y="0"/>
                  </a:lnTo>
                  <a:lnTo>
                    <a:pt x="423256" y="115200"/>
                  </a:lnTo>
                  <a:lnTo>
                    <a:pt x="117813" y="413867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320382" y="1866753"/>
              <a:ext cx="432434" cy="374650"/>
            </a:xfrm>
            <a:custGeom>
              <a:avLst/>
              <a:gdLst/>
              <a:ahLst/>
              <a:cxnLst/>
              <a:rect l="l" t="t" r="r" b="b"/>
              <a:pathLst>
                <a:path w="432435" h="374650">
                  <a:moveTo>
                    <a:pt x="431821" y="374203"/>
                  </a:moveTo>
                  <a:lnTo>
                    <a:pt x="0" y="374203"/>
                  </a:lnTo>
                  <a:lnTo>
                    <a:pt x="215910" y="0"/>
                  </a:lnTo>
                  <a:lnTo>
                    <a:pt x="431821" y="374203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43300" y="2156805"/>
              <a:ext cx="423545" cy="414020"/>
            </a:xfrm>
            <a:custGeom>
              <a:avLst/>
              <a:gdLst/>
              <a:ahLst/>
              <a:cxnLst/>
              <a:rect l="l" t="t" r="r" b="b"/>
              <a:pathLst>
                <a:path w="423545" h="414019">
                  <a:moveTo>
                    <a:pt x="305442" y="414025"/>
                  </a:moveTo>
                  <a:lnTo>
                    <a:pt x="0" y="115042"/>
                  </a:lnTo>
                  <a:lnTo>
                    <a:pt x="423256" y="0"/>
                  </a:lnTo>
                  <a:lnTo>
                    <a:pt x="305442" y="414025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079477" y="963226"/>
              <a:ext cx="925194" cy="890905"/>
            </a:xfrm>
            <a:custGeom>
              <a:avLst/>
              <a:gdLst/>
              <a:ahLst/>
              <a:cxnLst/>
              <a:rect l="l" t="t" r="r" b="b"/>
              <a:pathLst>
                <a:path w="925194" h="890905">
                  <a:moveTo>
                    <a:pt x="462366" y="890312"/>
                  </a:moveTo>
                  <a:lnTo>
                    <a:pt x="415091" y="888014"/>
                  </a:lnTo>
                  <a:lnTo>
                    <a:pt x="369183" y="881268"/>
                  </a:lnTo>
                  <a:lnTo>
                    <a:pt x="324872" y="870299"/>
                  </a:lnTo>
                  <a:lnTo>
                    <a:pt x="282392" y="855330"/>
                  </a:lnTo>
                  <a:lnTo>
                    <a:pt x="241975" y="836584"/>
                  </a:lnTo>
                  <a:lnTo>
                    <a:pt x="203852" y="814287"/>
                  </a:lnTo>
                  <a:lnTo>
                    <a:pt x="168258" y="788660"/>
                  </a:lnTo>
                  <a:lnTo>
                    <a:pt x="135423" y="759929"/>
                  </a:lnTo>
                  <a:lnTo>
                    <a:pt x="105581" y="728317"/>
                  </a:lnTo>
                  <a:lnTo>
                    <a:pt x="78964" y="694047"/>
                  </a:lnTo>
                  <a:lnTo>
                    <a:pt x="55805" y="657344"/>
                  </a:lnTo>
                  <a:lnTo>
                    <a:pt x="36335" y="618431"/>
                  </a:lnTo>
                  <a:lnTo>
                    <a:pt x="20787" y="577532"/>
                  </a:lnTo>
                  <a:lnTo>
                    <a:pt x="9393" y="534870"/>
                  </a:lnTo>
                  <a:lnTo>
                    <a:pt x="2387" y="490671"/>
                  </a:lnTo>
                  <a:lnTo>
                    <a:pt x="0" y="445156"/>
                  </a:lnTo>
                  <a:lnTo>
                    <a:pt x="2387" y="399641"/>
                  </a:lnTo>
                  <a:lnTo>
                    <a:pt x="9393" y="355441"/>
                  </a:lnTo>
                  <a:lnTo>
                    <a:pt x="20787" y="312780"/>
                  </a:lnTo>
                  <a:lnTo>
                    <a:pt x="36335" y="271881"/>
                  </a:lnTo>
                  <a:lnTo>
                    <a:pt x="55805" y="232968"/>
                  </a:lnTo>
                  <a:lnTo>
                    <a:pt x="78964" y="196265"/>
                  </a:lnTo>
                  <a:lnTo>
                    <a:pt x="105581" y="161995"/>
                  </a:lnTo>
                  <a:lnTo>
                    <a:pt x="135423" y="130383"/>
                  </a:lnTo>
                  <a:lnTo>
                    <a:pt x="168258" y="101652"/>
                  </a:lnTo>
                  <a:lnTo>
                    <a:pt x="203852" y="76025"/>
                  </a:lnTo>
                  <a:lnTo>
                    <a:pt x="241975" y="53727"/>
                  </a:lnTo>
                  <a:lnTo>
                    <a:pt x="282392" y="34982"/>
                  </a:lnTo>
                  <a:lnTo>
                    <a:pt x="324872" y="20013"/>
                  </a:lnTo>
                  <a:lnTo>
                    <a:pt x="369183" y="9043"/>
                  </a:lnTo>
                  <a:lnTo>
                    <a:pt x="415091" y="2298"/>
                  </a:lnTo>
                  <a:lnTo>
                    <a:pt x="462366" y="0"/>
                  </a:lnTo>
                  <a:lnTo>
                    <a:pt x="514537" y="2841"/>
                  </a:lnTo>
                  <a:lnTo>
                    <a:pt x="565641" y="11245"/>
                  </a:lnTo>
                  <a:lnTo>
                    <a:pt x="615225" y="25030"/>
                  </a:lnTo>
                  <a:lnTo>
                    <a:pt x="662836" y="44017"/>
                  </a:lnTo>
                  <a:lnTo>
                    <a:pt x="708022" y="68026"/>
                  </a:lnTo>
                  <a:lnTo>
                    <a:pt x="750331" y="96874"/>
                  </a:lnTo>
                  <a:lnTo>
                    <a:pt x="789308" y="130383"/>
                  </a:lnTo>
                  <a:lnTo>
                    <a:pt x="824112" y="167910"/>
                  </a:lnTo>
                  <a:lnTo>
                    <a:pt x="854076" y="208643"/>
                  </a:lnTo>
                  <a:lnTo>
                    <a:pt x="879012" y="252147"/>
                  </a:lnTo>
                  <a:lnTo>
                    <a:pt x="898733" y="297986"/>
                  </a:lnTo>
                  <a:lnTo>
                    <a:pt x="913052" y="345724"/>
                  </a:lnTo>
                  <a:lnTo>
                    <a:pt x="921781" y="394926"/>
                  </a:lnTo>
                  <a:lnTo>
                    <a:pt x="924732" y="445156"/>
                  </a:lnTo>
                  <a:lnTo>
                    <a:pt x="922345" y="490671"/>
                  </a:lnTo>
                  <a:lnTo>
                    <a:pt x="915338" y="534870"/>
                  </a:lnTo>
                  <a:lnTo>
                    <a:pt x="903945" y="577532"/>
                  </a:lnTo>
                  <a:lnTo>
                    <a:pt x="888397" y="618431"/>
                  </a:lnTo>
                  <a:lnTo>
                    <a:pt x="868927" y="657344"/>
                  </a:lnTo>
                  <a:lnTo>
                    <a:pt x="845767" y="694047"/>
                  </a:lnTo>
                  <a:lnTo>
                    <a:pt x="819150" y="728317"/>
                  </a:lnTo>
                  <a:lnTo>
                    <a:pt x="789308" y="759929"/>
                  </a:lnTo>
                  <a:lnTo>
                    <a:pt x="756474" y="788660"/>
                  </a:lnTo>
                  <a:lnTo>
                    <a:pt x="720879" y="814287"/>
                  </a:lnTo>
                  <a:lnTo>
                    <a:pt x="682757" y="836584"/>
                  </a:lnTo>
                  <a:lnTo>
                    <a:pt x="642340" y="855330"/>
                  </a:lnTo>
                  <a:lnTo>
                    <a:pt x="599859" y="870299"/>
                  </a:lnTo>
                  <a:lnTo>
                    <a:pt x="555549" y="881268"/>
                  </a:lnTo>
                  <a:lnTo>
                    <a:pt x="509640" y="888014"/>
                  </a:lnTo>
                  <a:lnTo>
                    <a:pt x="462366" y="890312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649699" y="2406150"/>
              <a:ext cx="979805" cy="949325"/>
            </a:xfrm>
            <a:custGeom>
              <a:avLst/>
              <a:gdLst/>
              <a:ahLst/>
              <a:cxnLst/>
              <a:rect l="l" t="t" r="r" b="b"/>
              <a:pathLst>
                <a:path w="979804" h="949325">
                  <a:moveTo>
                    <a:pt x="489677" y="948781"/>
                  </a:moveTo>
                  <a:lnTo>
                    <a:pt x="439611" y="946332"/>
                  </a:lnTo>
                  <a:lnTo>
                    <a:pt x="390990" y="939144"/>
                  </a:lnTo>
                  <a:lnTo>
                    <a:pt x="344062" y="927454"/>
                  </a:lnTo>
                  <a:lnTo>
                    <a:pt x="299073" y="911502"/>
                  </a:lnTo>
                  <a:lnTo>
                    <a:pt x="256268" y="891525"/>
                  </a:lnTo>
                  <a:lnTo>
                    <a:pt x="215894" y="867763"/>
                  </a:lnTo>
                  <a:lnTo>
                    <a:pt x="178197" y="840454"/>
                  </a:lnTo>
                  <a:lnTo>
                    <a:pt x="143423" y="809836"/>
                  </a:lnTo>
                  <a:lnTo>
                    <a:pt x="111818" y="776147"/>
                  </a:lnTo>
                  <a:lnTo>
                    <a:pt x="83629" y="739627"/>
                  </a:lnTo>
                  <a:lnTo>
                    <a:pt x="59101" y="700513"/>
                  </a:lnTo>
                  <a:lnTo>
                    <a:pt x="38481" y="659045"/>
                  </a:lnTo>
                  <a:lnTo>
                    <a:pt x="22014" y="615460"/>
                  </a:lnTo>
                  <a:lnTo>
                    <a:pt x="9948" y="569997"/>
                  </a:lnTo>
                  <a:lnTo>
                    <a:pt x="2528" y="522894"/>
                  </a:lnTo>
                  <a:lnTo>
                    <a:pt x="0" y="474390"/>
                  </a:lnTo>
                  <a:lnTo>
                    <a:pt x="2443" y="427503"/>
                  </a:lnTo>
                  <a:lnTo>
                    <a:pt x="9948" y="378784"/>
                  </a:lnTo>
                  <a:lnTo>
                    <a:pt x="22014" y="333321"/>
                  </a:lnTo>
                  <a:lnTo>
                    <a:pt x="38481" y="289736"/>
                  </a:lnTo>
                  <a:lnTo>
                    <a:pt x="59101" y="248268"/>
                  </a:lnTo>
                  <a:lnTo>
                    <a:pt x="83629" y="209154"/>
                  </a:lnTo>
                  <a:lnTo>
                    <a:pt x="111818" y="172634"/>
                  </a:lnTo>
                  <a:lnTo>
                    <a:pt x="143423" y="138945"/>
                  </a:lnTo>
                  <a:lnTo>
                    <a:pt x="178197" y="108327"/>
                  </a:lnTo>
                  <a:lnTo>
                    <a:pt x="215894" y="81018"/>
                  </a:lnTo>
                  <a:lnTo>
                    <a:pt x="256268" y="57256"/>
                  </a:lnTo>
                  <a:lnTo>
                    <a:pt x="299073" y="37280"/>
                  </a:lnTo>
                  <a:lnTo>
                    <a:pt x="344062" y="21327"/>
                  </a:lnTo>
                  <a:lnTo>
                    <a:pt x="390990" y="9637"/>
                  </a:lnTo>
                  <a:lnTo>
                    <a:pt x="439611" y="2449"/>
                  </a:lnTo>
                  <a:lnTo>
                    <a:pt x="489677" y="0"/>
                  </a:lnTo>
                  <a:lnTo>
                    <a:pt x="538076" y="2321"/>
                  </a:lnTo>
                  <a:lnTo>
                    <a:pt x="585655" y="9199"/>
                  </a:lnTo>
                  <a:lnTo>
                    <a:pt x="632093" y="20505"/>
                  </a:lnTo>
                  <a:lnTo>
                    <a:pt x="677069" y="36110"/>
                  </a:lnTo>
                  <a:lnTo>
                    <a:pt x="720262" y="55886"/>
                  </a:lnTo>
                  <a:lnTo>
                    <a:pt x="761351" y="79703"/>
                  </a:lnTo>
                  <a:lnTo>
                    <a:pt x="800015" y="107432"/>
                  </a:lnTo>
                  <a:lnTo>
                    <a:pt x="835932" y="138945"/>
                  </a:lnTo>
                  <a:lnTo>
                    <a:pt x="868461" y="173741"/>
                  </a:lnTo>
                  <a:lnTo>
                    <a:pt x="897084" y="211198"/>
                  </a:lnTo>
                  <a:lnTo>
                    <a:pt x="921669" y="251004"/>
                  </a:lnTo>
                  <a:lnTo>
                    <a:pt x="942081" y="292849"/>
                  </a:lnTo>
                  <a:lnTo>
                    <a:pt x="958189" y="336421"/>
                  </a:lnTo>
                  <a:lnTo>
                    <a:pt x="969860" y="381409"/>
                  </a:lnTo>
                  <a:lnTo>
                    <a:pt x="976960" y="427503"/>
                  </a:lnTo>
                  <a:lnTo>
                    <a:pt x="979356" y="474390"/>
                  </a:lnTo>
                  <a:lnTo>
                    <a:pt x="976828" y="522894"/>
                  </a:lnTo>
                  <a:lnTo>
                    <a:pt x="969407" y="569997"/>
                  </a:lnTo>
                  <a:lnTo>
                    <a:pt x="957341" y="615460"/>
                  </a:lnTo>
                  <a:lnTo>
                    <a:pt x="940874" y="659045"/>
                  </a:lnTo>
                  <a:lnTo>
                    <a:pt x="920254" y="700513"/>
                  </a:lnTo>
                  <a:lnTo>
                    <a:pt x="895726" y="739627"/>
                  </a:lnTo>
                  <a:lnTo>
                    <a:pt x="867537" y="776147"/>
                  </a:lnTo>
                  <a:lnTo>
                    <a:pt x="835932" y="809836"/>
                  </a:lnTo>
                  <a:lnTo>
                    <a:pt x="801158" y="840454"/>
                  </a:lnTo>
                  <a:lnTo>
                    <a:pt x="763461" y="867763"/>
                  </a:lnTo>
                  <a:lnTo>
                    <a:pt x="723087" y="891525"/>
                  </a:lnTo>
                  <a:lnTo>
                    <a:pt x="680282" y="911502"/>
                  </a:lnTo>
                  <a:lnTo>
                    <a:pt x="635293" y="927454"/>
                  </a:lnTo>
                  <a:lnTo>
                    <a:pt x="588365" y="939144"/>
                  </a:lnTo>
                  <a:lnTo>
                    <a:pt x="539744" y="946332"/>
                  </a:lnTo>
                  <a:lnTo>
                    <a:pt x="489677" y="94878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85472" y="2329952"/>
              <a:ext cx="925194" cy="949325"/>
            </a:xfrm>
            <a:custGeom>
              <a:avLst/>
              <a:gdLst/>
              <a:ahLst/>
              <a:cxnLst/>
              <a:rect l="l" t="t" r="r" b="b"/>
              <a:pathLst>
                <a:path w="925194" h="949325">
                  <a:moveTo>
                    <a:pt x="462366" y="948782"/>
                  </a:moveTo>
                  <a:lnTo>
                    <a:pt x="415091" y="946333"/>
                  </a:lnTo>
                  <a:lnTo>
                    <a:pt x="369183" y="939144"/>
                  </a:lnTo>
                  <a:lnTo>
                    <a:pt x="324872" y="927454"/>
                  </a:lnTo>
                  <a:lnTo>
                    <a:pt x="282392" y="911502"/>
                  </a:lnTo>
                  <a:lnTo>
                    <a:pt x="241975" y="891525"/>
                  </a:lnTo>
                  <a:lnTo>
                    <a:pt x="203852" y="867763"/>
                  </a:lnTo>
                  <a:lnTo>
                    <a:pt x="168258" y="840454"/>
                  </a:lnTo>
                  <a:lnTo>
                    <a:pt x="135423" y="809836"/>
                  </a:lnTo>
                  <a:lnTo>
                    <a:pt x="105581" y="776147"/>
                  </a:lnTo>
                  <a:lnTo>
                    <a:pt x="78964" y="739627"/>
                  </a:lnTo>
                  <a:lnTo>
                    <a:pt x="55805" y="700514"/>
                  </a:lnTo>
                  <a:lnTo>
                    <a:pt x="36335" y="659045"/>
                  </a:lnTo>
                  <a:lnTo>
                    <a:pt x="20787" y="615460"/>
                  </a:lnTo>
                  <a:lnTo>
                    <a:pt x="9393" y="569997"/>
                  </a:lnTo>
                  <a:lnTo>
                    <a:pt x="2387" y="522894"/>
                  </a:lnTo>
                  <a:lnTo>
                    <a:pt x="0" y="474390"/>
                  </a:lnTo>
                  <a:lnTo>
                    <a:pt x="2387" y="425887"/>
                  </a:lnTo>
                  <a:lnTo>
                    <a:pt x="9393" y="378784"/>
                  </a:lnTo>
                  <a:lnTo>
                    <a:pt x="20787" y="333321"/>
                  </a:lnTo>
                  <a:lnTo>
                    <a:pt x="36335" y="289736"/>
                  </a:lnTo>
                  <a:lnTo>
                    <a:pt x="55805" y="248268"/>
                  </a:lnTo>
                  <a:lnTo>
                    <a:pt x="78964" y="209154"/>
                  </a:lnTo>
                  <a:lnTo>
                    <a:pt x="105581" y="172634"/>
                  </a:lnTo>
                  <a:lnTo>
                    <a:pt x="135423" y="138945"/>
                  </a:lnTo>
                  <a:lnTo>
                    <a:pt x="168258" y="108327"/>
                  </a:lnTo>
                  <a:lnTo>
                    <a:pt x="203852" y="81018"/>
                  </a:lnTo>
                  <a:lnTo>
                    <a:pt x="241975" y="57256"/>
                  </a:lnTo>
                  <a:lnTo>
                    <a:pt x="282392" y="37279"/>
                  </a:lnTo>
                  <a:lnTo>
                    <a:pt x="324872" y="21327"/>
                  </a:lnTo>
                  <a:lnTo>
                    <a:pt x="369183" y="9637"/>
                  </a:lnTo>
                  <a:lnTo>
                    <a:pt x="415091" y="2449"/>
                  </a:lnTo>
                  <a:lnTo>
                    <a:pt x="462366" y="0"/>
                  </a:lnTo>
                  <a:lnTo>
                    <a:pt x="514537" y="3027"/>
                  </a:lnTo>
                  <a:lnTo>
                    <a:pt x="565641" y="11983"/>
                  </a:lnTo>
                  <a:lnTo>
                    <a:pt x="615225" y="26674"/>
                  </a:lnTo>
                  <a:lnTo>
                    <a:pt x="662836" y="46908"/>
                  </a:lnTo>
                  <a:lnTo>
                    <a:pt x="708022" y="72493"/>
                  </a:lnTo>
                  <a:lnTo>
                    <a:pt x="750330" y="103236"/>
                  </a:lnTo>
                  <a:lnTo>
                    <a:pt x="789308" y="138945"/>
                  </a:lnTo>
                  <a:lnTo>
                    <a:pt x="824112" y="178937"/>
                  </a:lnTo>
                  <a:lnTo>
                    <a:pt x="854076" y="222345"/>
                  </a:lnTo>
                  <a:lnTo>
                    <a:pt x="879012" y="268706"/>
                  </a:lnTo>
                  <a:lnTo>
                    <a:pt x="898733" y="317556"/>
                  </a:lnTo>
                  <a:lnTo>
                    <a:pt x="913052" y="368429"/>
                  </a:lnTo>
                  <a:lnTo>
                    <a:pt x="921781" y="420862"/>
                  </a:lnTo>
                  <a:lnTo>
                    <a:pt x="924732" y="474390"/>
                  </a:lnTo>
                  <a:lnTo>
                    <a:pt x="922345" y="522894"/>
                  </a:lnTo>
                  <a:lnTo>
                    <a:pt x="915338" y="569997"/>
                  </a:lnTo>
                  <a:lnTo>
                    <a:pt x="903945" y="615460"/>
                  </a:lnTo>
                  <a:lnTo>
                    <a:pt x="888397" y="659045"/>
                  </a:lnTo>
                  <a:lnTo>
                    <a:pt x="868927" y="700514"/>
                  </a:lnTo>
                  <a:lnTo>
                    <a:pt x="845767" y="739627"/>
                  </a:lnTo>
                  <a:lnTo>
                    <a:pt x="819150" y="776147"/>
                  </a:lnTo>
                  <a:lnTo>
                    <a:pt x="789308" y="809836"/>
                  </a:lnTo>
                  <a:lnTo>
                    <a:pt x="756474" y="840454"/>
                  </a:lnTo>
                  <a:lnTo>
                    <a:pt x="720879" y="867763"/>
                  </a:lnTo>
                  <a:lnTo>
                    <a:pt x="682757" y="891525"/>
                  </a:lnTo>
                  <a:lnTo>
                    <a:pt x="642340" y="911502"/>
                  </a:lnTo>
                  <a:lnTo>
                    <a:pt x="599859" y="927454"/>
                  </a:lnTo>
                  <a:lnTo>
                    <a:pt x="555549" y="939144"/>
                  </a:lnTo>
                  <a:lnTo>
                    <a:pt x="509640" y="946333"/>
                  </a:lnTo>
                  <a:lnTo>
                    <a:pt x="462366" y="94878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58772" y="3458397"/>
              <a:ext cx="979805" cy="949325"/>
            </a:xfrm>
            <a:custGeom>
              <a:avLst/>
              <a:gdLst/>
              <a:ahLst/>
              <a:cxnLst/>
              <a:rect l="l" t="t" r="r" b="b"/>
              <a:pathLst>
                <a:path w="979804" h="949325">
                  <a:moveTo>
                    <a:pt x="489678" y="948782"/>
                  </a:moveTo>
                  <a:lnTo>
                    <a:pt x="439611" y="946333"/>
                  </a:lnTo>
                  <a:lnTo>
                    <a:pt x="390991" y="939144"/>
                  </a:lnTo>
                  <a:lnTo>
                    <a:pt x="344062" y="927454"/>
                  </a:lnTo>
                  <a:lnTo>
                    <a:pt x="299073" y="911502"/>
                  </a:lnTo>
                  <a:lnTo>
                    <a:pt x="256268" y="891525"/>
                  </a:lnTo>
                  <a:lnTo>
                    <a:pt x="215894" y="867763"/>
                  </a:lnTo>
                  <a:lnTo>
                    <a:pt x="178197" y="840454"/>
                  </a:lnTo>
                  <a:lnTo>
                    <a:pt x="143423" y="809836"/>
                  </a:lnTo>
                  <a:lnTo>
                    <a:pt x="111818" y="776148"/>
                  </a:lnTo>
                  <a:lnTo>
                    <a:pt x="83629" y="739627"/>
                  </a:lnTo>
                  <a:lnTo>
                    <a:pt x="59101" y="700514"/>
                  </a:lnTo>
                  <a:lnTo>
                    <a:pt x="38481" y="659045"/>
                  </a:lnTo>
                  <a:lnTo>
                    <a:pt x="22014" y="615460"/>
                  </a:lnTo>
                  <a:lnTo>
                    <a:pt x="9948" y="569997"/>
                  </a:lnTo>
                  <a:lnTo>
                    <a:pt x="2528" y="522895"/>
                  </a:lnTo>
                  <a:lnTo>
                    <a:pt x="0" y="474391"/>
                  </a:lnTo>
                  <a:lnTo>
                    <a:pt x="2443" y="427503"/>
                  </a:lnTo>
                  <a:lnTo>
                    <a:pt x="2528" y="425887"/>
                  </a:lnTo>
                  <a:lnTo>
                    <a:pt x="9948" y="378784"/>
                  </a:lnTo>
                  <a:lnTo>
                    <a:pt x="22014" y="333321"/>
                  </a:lnTo>
                  <a:lnTo>
                    <a:pt x="38481" y="289736"/>
                  </a:lnTo>
                  <a:lnTo>
                    <a:pt x="59101" y="248268"/>
                  </a:lnTo>
                  <a:lnTo>
                    <a:pt x="83629" y="209154"/>
                  </a:lnTo>
                  <a:lnTo>
                    <a:pt x="111818" y="172634"/>
                  </a:lnTo>
                  <a:lnTo>
                    <a:pt x="143423" y="138946"/>
                  </a:lnTo>
                  <a:lnTo>
                    <a:pt x="178197" y="108327"/>
                  </a:lnTo>
                  <a:lnTo>
                    <a:pt x="215894" y="81018"/>
                  </a:lnTo>
                  <a:lnTo>
                    <a:pt x="256268" y="57256"/>
                  </a:lnTo>
                  <a:lnTo>
                    <a:pt x="299073" y="37280"/>
                  </a:lnTo>
                  <a:lnTo>
                    <a:pt x="344062" y="21327"/>
                  </a:lnTo>
                  <a:lnTo>
                    <a:pt x="390991" y="9637"/>
                  </a:lnTo>
                  <a:lnTo>
                    <a:pt x="439611" y="2449"/>
                  </a:lnTo>
                  <a:lnTo>
                    <a:pt x="489678" y="0"/>
                  </a:lnTo>
                  <a:lnTo>
                    <a:pt x="538077" y="2321"/>
                  </a:lnTo>
                  <a:lnTo>
                    <a:pt x="585655" y="9199"/>
                  </a:lnTo>
                  <a:lnTo>
                    <a:pt x="632094" y="20505"/>
                  </a:lnTo>
                  <a:lnTo>
                    <a:pt x="677070" y="36110"/>
                  </a:lnTo>
                  <a:lnTo>
                    <a:pt x="720263" y="55886"/>
                  </a:lnTo>
                  <a:lnTo>
                    <a:pt x="761352" y="79703"/>
                  </a:lnTo>
                  <a:lnTo>
                    <a:pt x="800015" y="107433"/>
                  </a:lnTo>
                  <a:lnTo>
                    <a:pt x="835933" y="138946"/>
                  </a:lnTo>
                  <a:lnTo>
                    <a:pt x="868461" y="173742"/>
                  </a:lnTo>
                  <a:lnTo>
                    <a:pt x="897085" y="211199"/>
                  </a:lnTo>
                  <a:lnTo>
                    <a:pt x="921669" y="251005"/>
                  </a:lnTo>
                  <a:lnTo>
                    <a:pt x="942082" y="292849"/>
                  </a:lnTo>
                  <a:lnTo>
                    <a:pt x="958190" y="336421"/>
                  </a:lnTo>
                  <a:lnTo>
                    <a:pt x="969860" y="381409"/>
                  </a:lnTo>
                  <a:lnTo>
                    <a:pt x="976960" y="427503"/>
                  </a:lnTo>
                  <a:lnTo>
                    <a:pt x="979356" y="474391"/>
                  </a:lnTo>
                  <a:lnTo>
                    <a:pt x="976828" y="522895"/>
                  </a:lnTo>
                  <a:lnTo>
                    <a:pt x="969408" y="569997"/>
                  </a:lnTo>
                  <a:lnTo>
                    <a:pt x="957341" y="615460"/>
                  </a:lnTo>
                  <a:lnTo>
                    <a:pt x="940875" y="659045"/>
                  </a:lnTo>
                  <a:lnTo>
                    <a:pt x="920255" y="700514"/>
                  </a:lnTo>
                  <a:lnTo>
                    <a:pt x="895727" y="739627"/>
                  </a:lnTo>
                  <a:lnTo>
                    <a:pt x="867537" y="776148"/>
                  </a:lnTo>
                  <a:lnTo>
                    <a:pt x="835933" y="809836"/>
                  </a:lnTo>
                  <a:lnTo>
                    <a:pt x="801159" y="840454"/>
                  </a:lnTo>
                  <a:lnTo>
                    <a:pt x="763462" y="867763"/>
                  </a:lnTo>
                  <a:lnTo>
                    <a:pt x="723088" y="891525"/>
                  </a:lnTo>
                  <a:lnTo>
                    <a:pt x="680283" y="911502"/>
                  </a:lnTo>
                  <a:lnTo>
                    <a:pt x="635293" y="927454"/>
                  </a:lnTo>
                  <a:lnTo>
                    <a:pt x="588365" y="939144"/>
                  </a:lnTo>
                  <a:lnTo>
                    <a:pt x="539745" y="946333"/>
                  </a:lnTo>
                  <a:lnTo>
                    <a:pt x="489678" y="948782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68091" y="3823505"/>
            <a:ext cx="360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0174" y="1412349"/>
            <a:ext cx="3287395" cy="2973070"/>
            <a:chOff x="900174" y="1412349"/>
            <a:chExt cx="3287395" cy="2973070"/>
          </a:xfrm>
        </p:grpSpPr>
        <p:sp>
          <p:nvSpPr>
            <p:cNvPr id="26" name="object 26"/>
            <p:cNvSpPr/>
            <p:nvPr/>
          </p:nvSpPr>
          <p:spPr>
            <a:xfrm>
              <a:off x="900174" y="3436277"/>
              <a:ext cx="925194" cy="949325"/>
            </a:xfrm>
            <a:custGeom>
              <a:avLst/>
              <a:gdLst/>
              <a:ahLst/>
              <a:cxnLst/>
              <a:rect l="l" t="t" r="r" b="b"/>
              <a:pathLst>
                <a:path w="925194" h="949325">
                  <a:moveTo>
                    <a:pt x="462366" y="948781"/>
                  </a:moveTo>
                  <a:lnTo>
                    <a:pt x="415091" y="946332"/>
                  </a:lnTo>
                  <a:lnTo>
                    <a:pt x="369183" y="939144"/>
                  </a:lnTo>
                  <a:lnTo>
                    <a:pt x="324872" y="927454"/>
                  </a:lnTo>
                  <a:lnTo>
                    <a:pt x="282392" y="911501"/>
                  </a:lnTo>
                  <a:lnTo>
                    <a:pt x="241975" y="891525"/>
                  </a:lnTo>
                  <a:lnTo>
                    <a:pt x="203852" y="867763"/>
                  </a:lnTo>
                  <a:lnTo>
                    <a:pt x="168258" y="840454"/>
                  </a:lnTo>
                  <a:lnTo>
                    <a:pt x="135423" y="809836"/>
                  </a:lnTo>
                  <a:lnTo>
                    <a:pt x="105581" y="776147"/>
                  </a:lnTo>
                  <a:lnTo>
                    <a:pt x="78964" y="739627"/>
                  </a:lnTo>
                  <a:lnTo>
                    <a:pt x="55805" y="700513"/>
                  </a:lnTo>
                  <a:lnTo>
                    <a:pt x="36335" y="659045"/>
                  </a:lnTo>
                  <a:lnTo>
                    <a:pt x="20787" y="615460"/>
                  </a:lnTo>
                  <a:lnTo>
                    <a:pt x="9393" y="569997"/>
                  </a:lnTo>
                  <a:lnTo>
                    <a:pt x="2387" y="522894"/>
                  </a:lnTo>
                  <a:lnTo>
                    <a:pt x="0" y="474390"/>
                  </a:lnTo>
                  <a:lnTo>
                    <a:pt x="2387" y="425887"/>
                  </a:lnTo>
                  <a:lnTo>
                    <a:pt x="9393" y="378784"/>
                  </a:lnTo>
                  <a:lnTo>
                    <a:pt x="20787" y="333321"/>
                  </a:lnTo>
                  <a:lnTo>
                    <a:pt x="36335" y="289736"/>
                  </a:lnTo>
                  <a:lnTo>
                    <a:pt x="55805" y="248268"/>
                  </a:lnTo>
                  <a:lnTo>
                    <a:pt x="78964" y="209154"/>
                  </a:lnTo>
                  <a:lnTo>
                    <a:pt x="105581" y="172634"/>
                  </a:lnTo>
                  <a:lnTo>
                    <a:pt x="135424" y="138945"/>
                  </a:lnTo>
                  <a:lnTo>
                    <a:pt x="168258" y="108327"/>
                  </a:lnTo>
                  <a:lnTo>
                    <a:pt x="203852" y="81018"/>
                  </a:lnTo>
                  <a:lnTo>
                    <a:pt x="241975" y="57256"/>
                  </a:lnTo>
                  <a:lnTo>
                    <a:pt x="282392" y="37280"/>
                  </a:lnTo>
                  <a:lnTo>
                    <a:pt x="324872" y="21327"/>
                  </a:lnTo>
                  <a:lnTo>
                    <a:pt x="369183" y="9637"/>
                  </a:lnTo>
                  <a:lnTo>
                    <a:pt x="415091" y="2449"/>
                  </a:lnTo>
                  <a:lnTo>
                    <a:pt x="462366" y="0"/>
                  </a:lnTo>
                  <a:lnTo>
                    <a:pt x="514537" y="3027"/>
                  </a:lnTo>
                  <a:lnTo>
                    <a:pt x="565641" y="11983"/>
                  </a:lnTo>
                  <a:lnTo>
                    <a:pt x="615225" y="26674"/>
                  </a:lnTo>
                  <a:lnTo>
                    <a:pt x="662836" y="46908"/>
                  </a:lnTo>
                  <a:lnTo>
                    <a:pt x="708022" y="72493"/>
                  </a:lnTo>
                  <a:lnTo>
                    <a:pt x="750330" y="103236"/>
                  </a:lnTo>
                  <a:lnTo>
                    <a:pt x="789308" y="138945"/>
                  </a:lnTo>
                  <a:lnTo>
                    <a:pt x="824112" y="178937"/>
                  </a:lnTo>
                  <a:lnTo>
                    <a:pt x="854076" y="222345"/>
                  </a:lnTo>
                  <a:lnTo>
                    <a:pt x="879012" y="268706"/>
                  </a:lnTo>
                  <a:lnTo>
                    <a:pt x="898733" y="317556"/>
                  </a:lnTo>
                  <a:lnTo>
                    <a:pt x="913052" y="368429"/>
                  </a:lnTo>
                  <a:lnTo>
                    <a:pt x="921781" y="420862"/>
                  </a:lnTo>
                  <a:lnTo>
                    <a:pt x="924732" y="474390"/>
                  </a:lnTo>
                  <a:lnTo>
                    <a:pt x="922345" y="522894"/>
                  </a:lnTo>
                  <a:lnTo>
                    <a:pt x="915338" y="569997"/>
                  </a:lnTo>
                  <a:lnTo>
                    <a:pt x="903945" y="615460"/>
                  </a:lnTo>
                  <a:lnTo>
                    <a:pt x="888397" y="659045"/>
                  </a:lnTo>
                  <a:lnTo>
                    <a:pt x="868927" y="700513"/>
                  </a:lnTo>
                  <a:lnTo>
                    <a:pt x="845767" y="739627"/>
                  </a:lnTo>
                  <a:lnTo>
                    <a:pt x="819150" y="776147"/>
                  </a:lnTo>
                  <a:lnTo>
                    <a:pt x="789308" y="809836"/>
                  </a:lnTo>
                  <a:lnTo>
                    <a:pt x="756474" y="840454"/>
                  </a:lnTo>
                  <a:lnTo>
                    <a:pt x="720879" y="867763"/>
                  </a:lnTo>
                  <a:lnTo>
                    <a:pt x="682757" y="891525"/>
                  </a:lnTo>
                  <a:lnTo>
                    <a:pt x="642339" y="911501"/>
                  </a:lnTo>
                  <a:lnTo>
                    <a:pt x="599859" y="927454"/>
                  </a:lnTo>
                  <a:lnTo>
                    <a:pt x="555549" y="939144"/>
                  </a:lnTo>
                  <a:lnTo>
                    <a:pt x="509640" y="946332"/>
                  </a:lnTo>
                  <a:lnTo>
                    <a:pt x="462366" y="948781"/>
                  </a:lnTo>
                  <a:close/>
                </a:path>
              </a:pathLst>
            </a:custGeom>
            <a:solidFill>
              <a:srgbClr val="93C47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262337" y="1412349"/>
              <a:ext cx="925194" cy="890905"/>
            </a:xfrm>
            <a:custGeom>
              <a:avLst/>
              <a:gdLst/>
              <a:ahLst/>
              <a:cxnLst/>
              <a:rect l="l" t="t" r="r" b="b"/>
              <a:pathLst>
                <a:path w="925195" h="890905">
                  <a:moveTo>
                    <a:pt x="462366" y="890312"/>
                  </a:moveTo>
                  <a:lnTo>
                    <a:pt x="415091" y="888014"/>
                  </a:lnTo>
                  <a:lnTo>
                    <a:pt x="369183" y="881268"/>
                  </a:lnTo>
                  <a:lnTo>
                    <a:pt x="324872" y="870299"/>
                  </a:lnTo>
                  <a:lnTo>
                    <a:pt x="282392" y="855330"/>
                  </a:lnTo>
                  <a:lnTo>
                    <a:pt x="241975" y="836584"/>
                  </a:lnTo>
                  <a:lnTo>
                    <a:pt x="203852" y="814287"/>
                  </a:lnTo>
                  <a:lnTo>
                    <a:pt x="168258" y="788660"/>
                  </a:lnTo>
                  <a:lnTo>
                    <a:pt x="135423" y="759929"/>
                  </a:lnTo>
                  <a:lnTo>
                    <a:pt x="105581" y="728317"/>
                  </a:lnTo>
                  <a:lnTo>
                    <a:pt x="78964" y="694047"/>
                  </a:lnTo>
                  <a:lnTo>
                    <a:pt x="55805" y="657344"/>
                  </a:lnTo>
                  <a:lnTo>
                    <a:pt x="36335" y="618431"/>
                  </a:lnTo>
                  <a:lnTo>
                    <a:pt x="20787" y="577532"/>
                  </a:lnTo>
                  <a:lnTo>
                    <a:pt x="9393" y="534870"/>
                  </a:lnTo>
                  <a:lnTo>
                    <a:pt x="2387" y="490671"/>
                  </a:lnTo>
                  <a:lnTo>
                    <a:pt x="0" y="445156"/>
                  </a:lnTo>
                  <a:lnTo>
                    <a:pt x="2387" y="399641"/>
                  </a:lnTo>
                  <a:lnTo>
                    <a:pt x="9393" y="355441"/>
                  </a:lnTo>
                  <a:lnTo>
                    <a:pt x="20787" y="312780"/>
                  </a:lnTo>
                  <a:lnTo>
                    <a:pt x="36335" y="271881"/>
                  </a:lnTo>
                  <a:lnTo>
                    <a:pt x="55805" y="232968"/>
                  </a:lnTo>
                  <a:lnTo>
                    <a:pt x="78964" y="196265"/>
                  </a:lnTo>
                  <a:lnTo>
                    <a:pt x="105581" y="161995"/>
                  </a:lnTo>
                  <a:lnTo>
                    <a:pt x="135423" y="130383"/>
                  </a:lnTo>
                  <a:lnTo>
                    <a:pt x="168258" y="101652"/>
                  </a:lnTo>
                  <a:lnTo>
                    <a:pt x="203852" y="76025"/>
                  </a:lnTo>
                  <a:lnTo>
                    <a:pt x="241975" y="53727"/>
                  </a:lnTo>
                  <a:lnTo>
                    <a:pt x="282392" y="34982"/>
                  </a:lnTo>
                  <a:lnTo>
                    <a:pt x="324872" y="20013"/>
                  </a:lnTo>
                  <a:lnTo>
                    <a:pt x="369183" y="9043"/>
                  </a:lnTo>
                  <a:lnTo>
                    <a:pt x="415091" y="2298"/>
                  </a:lnTo>
                  <a:lnTo>
                    <a:pt x="462366" y="0"/>
                  </a:lnTo>
                  <a:lnTo>
                    <a:pt x="514537" y="2841"/>
                  </a:lnTo>
                  <a:lnTo>
                    <a:pt x="565641" y="11245"/>
                  </a:lnTo>
                  <a:lnTo>
                    <a:pt x="615225" y="25030"/>
                  </a:lnTo>
                  <a:lnTo>
                    <a:pt x="662836" y="44018"/>
                  </a:lnTo>
                  <a:lnTo>
                    <a:pt x="708022" y="68026"/>
                  </a:lnTo>
                  <a:lnTo>
                    <a:pt x="750330" y="96874"/>
                  </a:lnTo>
                  <a:lnTo>
                    <a:pt x="789308" y="130383"/>
                  </a:lnTo>
                  <a:lnTo>
                    <a:pt x="824112" y="167910"/>
                  </a:lnTo>
                  <a:lnTo>
                    <a:pt x="854076" y="208643"/>
                  </a:lnTo>
                  <a:lnTo>
                    <a:pt x="879012" y="252147"/>
                  </a:lnTo>
                  <a:lnTo>
                    <a:pt x="898733" y="297986"/>
                  </a:lnTo>
                  <a:lnTo>
                    <a:pt x="913052" y="345724"/>
                  </a:lnTo>
                  <a:lnTo>
                    <a:pt x="921781" y="394926"/>
                  </a:lnTo>
                  <a:lnTo>
                    <a:pt x="924732" y="445156"/>
                  </a:lnTo>
                  <a:lnTo>
                    <a:pt x="922345" y="490671"/>
                  </a:lnTo>
                  <a:lnTo>
                    <a:pt x="915338" y="534870"/>
                  </a:lnTo>
                  <a:lnTo>
                    <a:pt x="903945" y="577532"/>
                  </a:lnTo>
                  <a:lnTo>
                    <a:pt x="888397" y="618431"/>
                  </a:lnTo>
                  <a:lnTo>
                    <a:pt x="868927" y="657344"/>
                  </a:lnTo>
                  <a:lnTo>
                    <a:pt x="845767" y="694047"/>
                  </a:lnTo>
                  <a:lnTo>
                    <a:pt x="819150" y="728317"/>
                  </a:lnTo>
                  <a:lnTo>
                    <a:pt x="789308" y="759929"/>
                  </a:lnTo>
                  <a:lnTo>
                    <a:pt x="756473" y="788660"/>
                  </a:lnTo>
                  <a:lnTo>
                    <a:pt x="720879" y="814287"/>
                  </a:lnTo>
                  <a:lnTo>
                    <a:pt x="682757" y="836584"/>
                  </a:lnTo>
                  <a:lnTo>
                    <a:pt x="642339" y="855330"/>
                  </a:lnTo>
                  <a:lnTo>
                    <a:pt x="599859" y="870299"/>
                  </a:lnTo>
                  <a:lnTo>
                    <a:pt x="555549" y="881268"/>
                  </a:lnTo>
                  <a:lnTo>
                    <a:pt x="509640" y="888014"/>
                  </a:lnTo>
                  <a:lnTo>
                    <a:pt x="462366" y="890312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20315" y="1748222"/>
            <a:ext cx="408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3201" y="1314735"/>
            <a:ext cx="925194" cy="890905"/>
          </a:xfrm>
          <a:custGeom>
            <a:avLst/>
            <a:gdLst/>
            <a:ahLst/>
            <a:cxnLst/>
            <a:rect l="l" t="t" r="r" b="b"/>
            <a:pathLst>
              <a:path w="925194" h="890905">
                <a:moveTo>
                  <a:pt x="462366" y="890312"/>
                </a:moveTo>
                <a:lnTo>
                  <a:pt x="415091" y="888014"/>
                </a:lnTo>
                <a:lnTo>
                  <a:pt x="369183" y="881268"/>
                </a:lnTo>
                <a:lnTo>
                  <a:pt x="324872" y="870299"/>
                </a:lnTo>
                <a:lnTo>
                  <a:pt x="282392" y="855330"/>
                </a:lnTo>
                <a:lnTo>
                  <a:pt x="241975" y="836584"/>
                </a:lnTo>
                <a:lnTo>
                  <a:pt x="203852" y="814287"/>
                </a:lnTo>
                <a:lnTo>
                  <a:pt x="168258" y="788660"/>
                </a:lnTo>
                <a:lnTo>
                  <a:pt x="135423" y="759929"/>
                </a:lnTo>
                <a:lnTo>
                  <a:pt x="105581" y="728317"/>
                </a:lnTo>
                <a:lnTo>
                  <a:pt x="78964" y="694047"/>
                </a:lnTo>
                <a:lnTo>
                  <a:pt x="55805" y="657344"/>
                </a:lnTo>
                <a:lnTo>
                  <a:pt x="36335" y="618431"/>
                </a:lnTo>
                <a:lnTo>
                  <a:pt x="20787" y="577532"/>
                </a:lnTo>
                <a:lnTo>
                  <a:pt x="9393" y="534870"/>
                </a:lnTo>
                <a:lnTo>
                  <a:pt x="2387" y="490671"/>
                </a:lnTo>
                <a:lnTo>
                  <a:pt x="0" y="445156"/>
                </a:lnTo>
                <a:lnTo>
                  <a:pt x="2387" y="399641"/>
                </a:lnTo>
                <a:lnTo>
                  <a:pt x="9393" y="355441"/>
                </a:lnTo>
                <a:lnTo>
                  <a:pt x="20787" y="312780"/>
                </a:lnTo>
                <a:lnTo>
                  <a:pt x="36335" y="271881"/>
                </a:lnTo>
                <a:lnTo>
                  <a:pt x="55805" y="232968"/>
                </a:lnTo>
                <a:lnTo>
                  <a:pt x="78964" y="196265"/>
                </a:lnTo>
                <a:lnTo>
                  <a:pt x="105581" y="161995"/>
                </a:lnTo>
                <a:lnTo>
                  <a:pt x="135423" y="130383"/>
                </a:lnTo>
                <a:lnTo>
                  <a:pt x="168258" y="101652"/>
                </a:lnTo>
                <a:lnTo>
                  <a:pt x="203852" y="76025"/>
                </a:lnTo>
                <a:lnTo>
                  <a:pt x="241975" y="53727"/>
                </a:lnTo>
                <a:lnTo>
                  <a:pt x="282392" y="34982"/>
                </a:lnTo>
                <a:lnTo>
                  <a:pt x="324872" y="20013"/>
                </a:lnTo>
                <a:lnTo>
                  <a:pt x="369183" y="9043"/>
                </a:lnTo>
                <a:lnTo>
                  <a:pt x="415091" y="2298"/>
                </a:lnTo>
                <a:lnTo>
                  <a:pt x="462366" y="0"/>
                </a:lnTo>
                <a:lnTo>
                  <a:pt x="514537" y="2841"/>
                </a:lnTo>
                <a:lnTo>
                  <a:pt x="565641" y="11245"/>
                </a:lnTo>
                <a:lnTo>
                  <a:pt x="615225" y="25030"/>
                </a:lnTo>
                <a:lnTo>
                  <a:pt x="662836" y="44017"/>
                </a:lnTo>
                <a:lnTo>
                  <a:pt x="708022" y="68026"/>
                </a:lnTo>
                <a:lnTo>
                  <a:pt x="750330" y="96874"/>
                </a:lnTo>
                <a:lnTo>
                  <a:pt x="789308" y="130383"/>
                </a:lnTo>
                <a:lnTo>
                  <a:pt x="824112" y="167910"/>
                </a:lnTo>
                <a:lnTo>
                  <a:pt x="854076" y="208643"/>
                </a:lnTo>
                <a:lnTo>
                  <a:pt x="879012" y="252147"/>
                </a:lnTo>
                <a:lnTo>
                  <a:pt x="898733" y="297986"/>
                </a:lnTo>
                <a:lnTo>
                  <a:pt x="913052" y="345724"/>
                </a:lnTo>
                <a:lnTo>
                  <a:pt x="921781" y="394926"/>
                </a:lnTo>
                <a:lnTo>
                  <a:pt x="924732" y="445156"/>
                </a:lnTo>
                <a:lnTo>
                  <a:pt x="922345" y="490671"/>
                </a:lnTo>
                <a:lnTo>
                  <a:pt x="915338" y="534870"/>
                </a:lnTo>
                <a:lnTo>
                  <a:pt x="903945" y="577532"/>
                </a:lnTo>
                <a:lnTo>
                  <a:pt x="888397" y="618431"/>
                </a:lnTo>
                <a:lnTo>
                  <a:pt x="868927" y="657344"/>
                </a:lnTo>
                <a:lnTo>
                  <a:pt x="845767" y="694047"/>
                </a:lnTo>
                <a:lnTo>
                  <a:pt x="819150" y="728317"/>
                </a:lnTo>
                <a:lnTo>
                  <a:pt x="789308" y="759929"/>
                </a:lnTo>
                <a:lnTo>
                  <a:pt x="756474" y="788660"/>
                </a:lnTo>
                <a:lnTo>
                  <a:pt x="720879" y="814287"/>
                </a:lnTo>
                <a:lnTo>
                  <a:pt x="682757" y="836584"/>
                </a:lnTo>
                <a:lnTo>
                  <a:pt x="642340" y="855330"/>
                </a:lnTo>
                <a:lnTo>
                  <a:pt x="599859" y="870299"/>
                </a:lnTo>
                <a:lnTo>
                  <a:pt x="555549" y="881268"/>
                </a:lnTo>
                <a:lnTo>
                  <a:pt x="509640" y="888014"/>
                </a:lnTo>
                <a:lnTo>
                  <a:pt x="462366" y="890312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6150" y="1623054"/>
            <a:ext cx="9112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Determinant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64" y="2675279"/>
            <a:ext cx="6946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Adjective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3378" y="3797503"/>
            <a:ext cx="7943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Adposition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7835" y="4192378"/>
            <a:ext cx="5448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Adverb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5600" y="2768154"/>
            <a:ext cx="6248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Pronoun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2087" y="1285578"/>
            <a:ext cx="8870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Conjunction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399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Part of Speech Tagging</a:t>
            </a:r>
          </a:p>
        </p:txBody>
      </p:sp>
      <p:sp>
        <p:nvSpPr>
          <p:cNvPr id="3" name="object 3"/>
          <p:cNvSpPr/>
          <p:nvPr/>
        </p:nvSpPr>
        <p:spPr>
          <a:xfrm>
            <a:off x="1133537" y="1381125"/>
            <a:ext cx="6899275" cy="615315"/>
          </a:xfrm>
          <a:custGeom>
            <a:avLst/>
            <a:gdLst/>
            <a:ahLst/>
            <a:cxnLst/>
            <a:rect l="l" t="t" r="r" b="b"/>
            <a:pathLst>
              <a:path w="6899275" h="615314">
                <a:moveTo>
                  <a:pt x="67965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796547" y="0"/>
                </a:lnTo>
                <a:lnTo>
                  <a:pt x="6835792" y="7806"/>
                </a:lnTo>
                <a:lnTo>
                  <a:pt x="6869062" y="30036"/>
                </a:lnTo>
                <a:lnTo>
                  <a:pt x="6891293" y="63307"/>
                </a:lnTo>
                <a:lnTo>
                  <a:pt x="6899099" y="102552"/>
                </a:lnTo>
                <a:lnTo>
                  <a:pt x="6899099" y="512747"/>
                </a:lnTo>
                <a:lnTo>
                  <a:pt x="6891040" y="552665"/>
                </a:lnTo>
                <a:lnTo>
                  <a:pt x="6869062" y="585263"/>
                </a:lnTo>
                <a:lnTo>
                  <a:pt x="6836465" y="607240"/>
                </a:lnTo>
                <a:lnTo>
                  <a:pt x="67965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217" y="1513514"/>
            <a:ext cx="3452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quickly ran to the store.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337" y="2842513"/>
            <a:ext cx="979805" cy="949325"/>
          </a:xfrm>
          <a:custGeom>
            <a:avLst/>
            <a:gdLst/>
            <a:ahLst/>
            <a:cxnLst/>
            <a:rect l="l" t="t" r="r" b="b"/>
            <a:pathLst>
              <a:path w="979805" h="949325">
                <a:moveTo>
                  <a:pt x="489749" y="948900"/>
                </a:moveTo>
                <a:lnTo>
                  <a:pt x="439675" y="946450"/>
                </a:lnTo>
                <a:lnTo>
                  <a:pt x="391048" y="939260"/>
                </a:lnTo>
                <a:lnTo>
                  <a:pt x="344113" y="927569"/>
                </a:lnTo>
                <a:lnTo>
                  <a:pt x="299117" y="911615"/>
                </a:lnTo>
                <a:lnTo>
                  <a:pt x="256306" y="891636"/>
                </a:lnTo>
                <a:lnTo>
                  <a:pt x="215926" y="867871"/>
                </a:lnTo>
                <a:lnTo>
                  <a:pt x="178223" y="840558"/>
                </a:lnTo>
                <a:lnTo>
                  <a:pt x="143444" y="809936"/>
                </a:lnTo>
                <a:lnTo>
                  <a:pt x="111835" y="776244"/>
                </a:lnTo>
                <a:lnTo>
                  <a:pt x="83641" y="739719"/>
                </a:lnTo>
                <a:lnTo>
                  <a:pt x="59110" y="700601"/>
                </a:lnTo>
                <a:lnTo>
                  <a:pt x="38486" y="659127"/>
                </a:lnTo>
                <a:lnTo>
                  <a:pt x="22018" y="615536"/>
                </a:lnTo>
                <a:lnTo>
                  <a:pt x="9949" y="570068"/>
                </a:lnTo>
                <a:lnTo>
                  <a:pt x="2528" y="522959"/>
                </a:lnTo>
                <a:lnTo>
                  <a:pt x="0" y="474450"/>
                </a:lnTo>
                <a:lnTo>
                  <a:pt x="2444" y="427556"/>
                </a:lnTo>
                <a:lnTo>
                  <a:pt x="2528" y="425940"/>
                </a:lnTo>
                <a:lnTo>
                  <a:pt x="9949" y="378831"/>
                </a:lnTo>
                <a:lnTo>
                  <a:pt x="22018" y="333363"/>
                </a:lnTo>
                <a:lnTo>
                  <a:pt x="38486" y="289772"/>
                </a:lnTo>
                <a:lnTo>
                  <a:pt x="59110" y="248299"/>
                </a:lnTo>
                <a:lnTo>
                  <a:pt x="83641" y="209180"/>
                </a:lnTo>
                <a:lnTo>
                  <a:pt x="111835" y="172655"/>
                </a:lnTo>
                <a:lnTo>
                  <a:pt x="143444" y="138963"/>
                </a:lnTo>
                <a:lnTo>
                  <a:pt x="178223" y="108341"/>
                </a:lnTo>
                <a:lnTo>
                  <a:pt x="215926" y="81028"/>
                </a:lnTo>
                <a:lnTo>
                  <a:pt x="256306" y="57263"/>
                </a:lnTo>
                <a:lnTo>
                  <a:pt x="299117" y="37284"/>
                </a:lnTo>
                <a:lnTo>
                  <a:pt x="344113" y="21330"/>
                </a:lnTo>
                <a:lnTo>
                  <a:pt x="391048" y="9639"/>
                </a:lnTo>
                <a:lnTo>
                  <a:pt x="439675" y="2449"/>
                </a:lnTo>
                <a:lnTo>
                  <a:pt x="489749" y="0"/>
                </a:lnTo>
                <a:lnTo>
                  <a:pt x="538155" y="2321"/>
                </a:lnTo>
                <a:lnTo>
                  <a:pt x="585741" y="9200"/>
                </a:lnTo>
                <a:lnTo>
                  <a:pt x="632186" y="20508"/>
                </a:lnTo>
                <a:lnTo>
                  <a:pt x="677169" y="36115"/>
                </a:lnTo>
                <a:lnTo>
                  <a:pt x="720368" y="55893"/>
                </a:lnTo>
                <a:lnTo>
                  <a:pt x="761463" y="79713"/>
                </a:lnTo>
                <a:lnTo>
                  <a:pt x="800132" y="107446"/>
                </a:lnTo>
                <a:lnTo>
                  <a:pt x="836055" y="138963"/>
                </a:lnTo>
                <a:lnTo>
                  <a:pt x="868589" y="173763"/>
                </a:lnTo>
                <a:lnTo>
                  <a:pt x="897216" y="211224"/>
                </a:lnTo>
                <a:lnTo>
                  <a:pt x="921804" y="251036"/>
                </a:lnTo>
                <a:lnTo>
                  <a:pt x="942220" y="292885"/>
                </a:lnTo>
                <a:lnTo>
                  <a:pt x="958330" y="336463"/>
                </a:lnTo>
                <a:lnTo>
                  <a:pt x="970002" y="381457"/>
                </a:lnTo>
                <a:lnTo>
                  <a:pt x="977103" y="427556"/>
                </a:lnTo>
                <a:lnTo>
                  <a:pt x="979500" y="474450"/>
                </a:lnTo>
                <a:lnTo>
                  <a:pt x="976971" y="522959"/>
                </a:lnTo>
                <a:lnTo>
                  <a:pt x="969550" y="570068"/>
                </a:lnTo>
                <a:lnTo>
                  <a:pt x="957481" y="615536"/>
                </a:lnTo>
                <a:lnTo>
                  <a:pt x="941013" y="659127"/>
                </a:lnTo>
                <a:lnTo>
                  <a:pt x="920389" y="700601"/>
                </a:lnTo>
                <a:lnTo>
                  <a:pt x="895858" y="739719"/>
                </a:lnTo>
                <a:lnTo>
                  <a:pt x="867665" y="776244"/>
                </a:lnTo>
                <a:lnTo>
                  <a:pt x="836055" y="809936"/>
                </a:lnTo>
                <a:lnTo>
                  <a:pt x="801276" y="840558"/>
                </a:lnTo>
                <a:lnTo>
                  <a:pt x="763573" y="867871"/>
                </a:lnTo>
                <a:lnTo>
                  <a:pt x="723194" y="891636"/>
                </a:lnTo>
                <a:lnTo>
                  <a:pt x="680382" y="911615"/>
                </a:lnTo>
                <a:lnTo>
                  <a:pt x="635386" y="927569"/>
                </a:lnTo>
                <a:lnTo>
                  <a:pt x="588451" y="939260"/>
                </a:lnTo>
                <a:lnTo>
                  <a:pt x="539824" y="946450"/>
                </a:lnTo>
                <a:lnTo>
                  <a:pt x="489749" y="94890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384" y="3207680"/>
            <a:ext cx="3016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She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5007" y="2871763"/>
            <a:ext cx="925194" cy="890905"/>
          </a:xfrm>
          <a:custGeom>
            <a:avLst/>
            <a:gdLst/>
            <a:ahLst/>
            <a:cxnLst/>
            <a:rect l="l" t="t" r="r" b="b"/>
            <a:pathLst>
              <a:path w="925194" h="890904">
                <a:moveTo>
                  <a:pt x="462299" y="890400"/>
                </a:moveTo>
                <a:lnTo>
                  <a:pt x="415032" y="888101"/>
                </a:lnTo>
                <a:lnTo>
                  <a:pt x="369130" y="881355"/>
                </a:lnTo>
                <a:lnTo>
                  <a:pt x="324826" y="870384"/>
                </a:lnTo>
                <a:lnTo>
                  <a:pt x="282352" y="855414"/>
                </a:lnTo>
                <a:lnTo>
                  <a:pt x="241940" y="836666"/>
                </a:lnTo>
                <a:lnTo>
                  <a:pt x="203823" y="814366"/>
                </a:lnTo>
                <a:lnTo>
                  <a:pt x="168234" y="788738"/>
                </a:lnTo>
                <a:lnTo>
                  <a:pt x="135404" y="760003"/>
                </a:lnTo>
                <a:lnTo>
                  <a:pt x="105566" y="728388"/>
                </a:lnTo>
                <a:lnTo>
                  <a:pt x="78953" y="694115"/>
                </a:lnTo>
                <a:lnTo>
                  <a:pt x="55797" y="657408"/>
                </a:lnTo>
                <a:lnTo>
                  <a:pt x="36329" y="618491"/>
                </a:lnTo>
                <a:lnTo>
                  <a:pt x="20784" y="577588"/>
                </a:lnTo>
                <a:lnTo>
                  <a:pt x="9392" y="534923"/>
                </a:lnTo>
                <a:lnTo>
                  <a:pt x="2386" y="490719"/>
                </a:lnTo>
                <a:lnTo>
                  <a:pt x="0" y="445200"/>
                </a:lnTo>
                <a:lnTo>
                  <a:pt x="2386" y="399680"/>
                </a:lnTo>
                <a:lnTo>
                  <a:pt x="9392" y="355476"/>
                </a:lnTo>
                <a:lnTo>
                  <a:pt x="20784" y="312811"/>
                </a:lnTo>
                <a:lnTo>
                  <a:pt x="36329" y="271908"/>
                </a:lnTo>
                <a:lnTo>
                  <a:pt x="55797" y="232991"/>
                </a:lnTo>
                <a:lnTo>
                  <a:pt x="78953" y="196284"/>
                </a:lnTo>
                <a:lnTo>
                  <a:pt x="105566" y="162011"/>
                </a:lnTo>
                <a:lnTo>
                  <a:pt x="135404" y="130396"/>
                </a:lnTo>
                <a:lnTo>
                  <a:pt x="168234" y="101662"/>
                </a:lnTo>
                <a:lnTo>
                  <a:pt x="203823" y="76033"/>
                </a:lnTo>
                <a:lnTo>
                  <a:pt x="241940" y="53733"/>
                </a:lnTo>
                <a:lnTo>
                  <a:pt x="282352" y="34986"/>
                </a:lnTo>
                <a:lnTo>
                  <a:pt x="324826" y="20015"/>
                </a:lnTo>
                <a:lnTo>
                  <a:pt x="369130" y="9044"/>
                </a:lnTo>
                <a:lnTo>
                  <a:pt x="415032" y="2298"/>
                </a:lnTo>
                <a:lnTo>
                  <a:pt x="462299" y="0"/>
                </a:lnTo>
                <a:lnTo>
                  <a:pt x="514464" y="2841"/>
                </a:lnTo>
                <a:lnTo>
                  <a:pt x="565560" y="11246"/>
                </a:lnTo>
                <a:lnTo>
                  <a:pt x="615137" y="25033"/>
                </a:lnTo>
                <a:lnTo>
                  <a:pt x="662741" y="44022"/>
                </a:lnTo>
                <a:lnTo>
                  <a:pt x="707921" y="68032"/>
                </a:lnTo>
                <a:lnTo>
                  <a:pt x="750223" y="96884"/>
                </a:lnTo>
                <a:lnTo>
                  <a:pt x="789195" y="130396"/>
                </a:lnTo>
                <a:lnTo>
                  <a:pt x="823994" y="167926"/>
                </a:lnTo>
                <a:lnTo>
                  <a:pt x="853954" y="208664"/>
                </a:lnTo>
                <a:lnTo>
                  <a:pt x="878886" y="252172"/>
                </a:lnTo>
                <a:lnTo>
                  <a:pt x="898605" y="298015"/>
                </a:lnTo>
                <a:lnTo>
                  <a:pt x="912921" y="345758"/>
                </a:lnTo>
                <a:lnTo>
                  <a:pt x="921649" y="394965"/>
                </a:lnTo>
                <a:lnTo>
                  <a:pt x="924599" y="445200"/>
                </a:lnTo>
                <a:lnTo>
                  <a:pt x="922213" y="490719"/>
                </a:lnTo>
                <a:lnTo>
                  <a:pt x="915207" y="534923"/>
                </a:lnTo>
                <a:lnTo>
                  <a:pt x="903815" y="577588"/>
                </a:lnTo>
                <a:lnTo>
                  <a:pt x="888270" y="618491"/>
                </a:lnTo>
                <a:lnTo>
                  <a:pt x="868802" y="657408"/>
                </a:lnTo>
                <a:lnTo>
                  <a:pt x="845646" y="694115"/>
                </a:lnTo>
                <a:lnTo>
                  <a:pt x="819033" y="728388"/>
                </a:lnTo>
                <a:lnTo>
                  <a:pt x="789195" y="760003"/>
                </a:lnTo>
                <a:lnTo>
                  <a:pt x="756365" y="788738"/>
                </a:lnTo>
                <a:lnTo>
                  <a:pt x="720776" y="814366"/>
                </a:lnTo>
                <a:lnTo>
                  <a:pt x="682659" y="836666"/>
                </a:lnTo>
                <a:lnTo>
                  <a:pt x="642248" y="855414"/>
                </a:lnTo>
                <a:lnTo>
                  <a:pt x="599773" y="870384"/>
                </a:lnTo>
                <a:lnTo>
                  <a:pt x="555469" y="881355"/>
                </a:lnTo>
                <a:lnTo>
                  <a:pt x="509567" y="888101"/>
                </a:lnTo>
                <a:lnTo>
                  <a:pt x="462299" y="890400"/>
                </a:lnTo>
                <a:close/>
              </a:path>
            </a:pathLst>
          </a:custGeom>
          <a:solidFill>
            <a:srgbClr val="F6B2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598" y="3212950"/>
            <a:ext cx="4889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quickly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8416" y="2842513"/>
            <a:ext cx="979805" cy="949325"/>
          </a:xfrm>
          <a:custGeom>
            <a:avLst/>
            <a:gdLst/>
            <a:ahLst/>
            <a:cxnLst/>
            <a:rect l="l" t="t" r="r" b="b"/>
            <a:pathLst>
              <a:path w="979804" h="949325">
                <a:moveTo>
                  <a:pt x="489749" y="948900"/>
                </a:moveTo>
                <a:lnTo>
                  <a:pt x="439675" y="946450"/>
                </a:lnTo>
                <a:lnTo>
                  <a:pt x="391048" y="939260"/>
                </a:lnTo>
                <a:lnTo>
                  <a:pt x="344113" y="927569"/>
                </a:lnTo>
                <a:lnTo>
                  <a:pt x="299117" y="911615"/>
                </a:lnTo>
                <a:lnTo>
                  <a:pt x="256306" y="891636"/>
                </a:lnTo>
                <a:lnTo>
                  <a:pt x="215926" y="867871"/>
                </a:lnTo>
                <a:lnTo>
                  <a:pt x="178223" y="840558"/>
                </a:lnTo>
                <a:lnTo>
                  <a:pt x="143444" y="809936"/>
                </a:lnTo>
                <a:lnTo>
                  <a:pt x="111835" y="776244"/>
                </a:lnTo>
                <a:lnTo>
                  <a:pt x="83641" y="739719"/>
                </a:lnTo>
                <a:lnTo>
                  <a:pt x="59110" y="700601"/>
                </a:lnTo>
                <a:lnTo>
                  <a:pt x="38486" y="659127"/>
                </a:lnTo>
                <a:lnTo>
                  <a:pt x="22018" y="615536"/>
                </a:lnTo>
                <a:lnTo>
                  <a:pt x="9949" y="570068"/>
                </a:lnTo>
                <a:lnTo>
                  <a:pt x="2528" y="522959"/>
                </a:lnTo>
                <a:lnTo>
                  <a:pt x="0" y="474450"/>
                </a:lnTo>
                <a:lnTo>
                  <a:pt x="2444" y="427556"/>
                </a:lnTo>
                <a:lnTo>
                  <a:pt x="2528" y="425940"/>
                </a:lnTo>
                <a:lnTo>
                  <a:pt x="9949" y="378831"/>
                </a:lnTo>
                <a:lnTo>
                  <a:pt x="22018" y="333363"/>
                </a:lnTo>
                <a:lnTo>
                  <a:pt x="38486" y="289772"/>
                </a:lnTo>
                <a:lnTo>
                  <a:pt x="59110" y="248299"/>
                </a:lnTo>
                <a:lnTo>
                  <a:pt x="83641" y="209180"/>
                </a:lnTo>
                <a:lnTo>
                  <a:pt x="111835" y="172655"/>
                </a:lnTo>
                <a:lnTo>
                  <a:pt x="143444" y="138963"/>
                </a:lnTo>
                <a:lnTo>
                  <a:pt x="178223" y="108341"/>
                </a:lnTo>
                <a:lnTo>
                  <a:pt x="215926" y="81028"/>
                </a:lnTo>
                <a:lnTo>
                  <a:pt x="256306" y="57263"/>
                </a:lnTo>
                <a:lnTo>
                  <a:pt x="299117" y="37284"/>
                </a:lnTo>
                <a:lnTo>
                  <a:pt x="344113" y="21330"/>
                </a:lnTo>
                <a:lnTo>
                  <a:pt x="391048" y="9639"/>
                </a:lnTo>
                <a:lnTo>
                  <a:pt x="439675" y="2449"/>
                </a:lnTo>
                <a:lnTo>
                  <a:pt x="489749" y="0"/>
                </a:lnTo>
                <a:lnTo>
                  <a:pt x="538155" y="2321"/>
                </a:lnTo>
                <a:lnTo>
                  <a:pt x="585741" y="9200"/>
                </a:lnTo>
                <a:lnTo>
                  <a:pt x="632186" y="20508"/>
                </a:lnTo>
                <a:lnTo>
                  <a:pt x="677169" y="36115"/>
                </a:lnTo>
                <a:lnTo>
                  <a:pt x="720368" y="55893"/>
                </a:lnTo>
                <a:lnTo>
                  <a:pt x="761463" y="79713"/>
                </a:lnTo>
                <a:lnTo>
                  <a:pt x="800132" y="107446"/>
                </a:lnTo>
                <a:lnTo>
                  <a:pt x="836055" y="138963"/>
                </a:lnTo>
                <a:lnTo>
                  <a:pt x="868588" y="173763"/>
                </a:lnTo>
                <a:lnTo>
                  <a:pt x="897216" y="211224"/>
                </a:lnTo>
                <a:lnTo>
                  <a:pt x="921804" y="251036"/>
                </a:lnTo>
                <a:lnTo>
                  <a:pt x="942219" y="292885"/>
                </a:lnTo>
                <a:lnTo>
                  <a:pt x="958330" y="336463"/>
                </a:lnTo>
                <a:lnTo>
                  <a:pt x="970002" y="381457"/>
                </a:lnTo>
                <a:lnTo>
                  <a:pt x="977103" y="427556"/>
                </a:lnTo>
                <a:lnTo>
                  <a:pt x="979499" y="474450"/>
                </a:lnTo>
                <a:lnTo>
                  <a:pt x="976971" y="522959"/>
                </a:lnTo>
                <a:lnTo>
                  <a:pt x="969550" y="570068"/>
                </a:lnTo>
                <a:lnTo>
                  <a:pt x="957481" y="615536"/>
                </a:lnTo>
                <a:lnTo>
                  <a:pt x="941013" y="659127"/>
                </a:lnTo>
                <a:lnTo>
                  <a:pt x="920389" y="700601"/>
                </a:lnTo>
                <a:lnTo>
                  <a:pt x="895858" y="739719"/>
                </a:lnTo>
                <a:lnTo>
                  <a:pt x="867664" y="776244"/>
                </a:lnTo>
                <a:lnTo>
                  <a:pt x="836055" y="809936"/>
                </a:lnTo>
                <a:lnTo>
                  <a:pt x="801276" y="840558"/>
                </a:lnTo>
                <a:lnTo>
                  <a:pt x="763573" y="867871"/>
                </a:lnTo>
                <a:lnTo>
                  <a:pt x="723193" y="891636"/>
                </a:lnTo>
                <a:lnTo>
                  <a:pt x="680382" y="911615"/>
                </a:lnTo>
                <a:lnTo>
                  <a:pt x="635386" y="927569"/>
                </a:lnTo>
                <a:lnTo>
                  <a:pt x="588451" y="939260"/>
                </a:lnTo>
                <a:lnTo>
                  <a:pt x="539824" y="946450"/>
                </a:lnTo>
                <a:lnTo>
                  <a:pt x="489749" y="94890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9544" y="3207680"/>
            <a:ext cx="2571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ran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7186" y="2842513"/>
            <a:ext cx="925194" cy="949325"/>
          </a:xfrm>
          <a:custGeom>
            <a:avLst/>
            <a:gdLst/>
            <a:ahLst/>
            <a:cxnLst/>
            <a:rect l="l" t="t" r="r" b="b"/>
            <a:pathLst>
              <a:path w="925195" h="949325">
                <a:moveTo>
                  <a:pt x="462299" y="948900"/>
                </a:moveTo>
                <a:lnTo>
                  <a:pt x="415032" y="946450"/>
                </a:lnTo>
                <a:lnTo>
                  <a:pt x="369130" y="939260"/>
                </a:lnTo>
                <a:lnTo>
                  <a:pt x="324826" y="927569"/>
                </a:lnTo>
                <a:lnTo>
                  <a:pt x="282351" y="911615"/>
                </a:lnTo>
                <a:lnTo>
                  <a:pt x="241940" y="891636"/>
                </a:lnTo>
                <a:lnTo>
                  <a:pt x="203823" y="867871"/>
                </a:lnTo>
                <a:lnTo>
                  <a:pt x="168234" y="840558"/>
                </a:lnTo>
                <a:lnTo>
                  <a:pt x="135404" y="809936"/>
                </a:lnTo>
                <a:lnTo>
                  <a:pt x="105566" y="776244"/>
                </a:lnTo>
                <a:lnTo>
                  <a:pt x="78953" y="739719"/>
                </a:lnTo>
                <a:lnTo>
                  <a:pt x="55797" y="700601"/>
                </a:lnTo>
                <a:lnTo>
                  <a:pt x="36329" y="659127"/>
                </a:lnTo>
                <a:lnTo>
                  <a:pt x="20784" y="615536"/>
                </a:lnTo>
                <a:lnTo>
                  <a:pt x="9392" y="570068"/>
                </a:lnTo>
                <a:lnTo>
                  <a:pt x="2386" y="522959"/>
                </a:lnTo>
                <a:lnTo>
                  <a:pt x="0" y="474450"/>
                </a:lnTo>
                <a:lnTo>
                  <a:pt x="2386" y="425940"/>
                </a:lnTo>
                <a:lnTo>
                  <a:pt x="9392" y="378831"/>
                </a:lnTo>
                <a:lnTo>
                  <a:pt x="20784" y="333363"/>
                </a:lnTo>
                <a:lnTo>
                  <a:pt x="36329" y="289772"/>
                </a:lnTo>
                <a:lnTo>
                  <a:pt x="55797" y="248299"/>
                </a:lnTo>
                <a:lnTo>
                  <a:pt x="78953" y="209180"/>
                </a:lnTo>
                <a:lnTo>
                  <a:pt x="105566" y="172655"/>
                </a:lnTo>
                <a:lnTo>
                  <a:pt x="135404" y="138963"/>
                </a:lnTo>
                <a:lnTo>
                  <a:pt x="168234" y="108341"/>
                </a:lnTo>
                <a:lnTo>
                  <a:pt x="203823" y="81028"/>
                </a:lnTo>
                <a:lnTo>
                  <a:pt x="241940" y="57263"/>
                </a:lnTo>
                <a:lnTo>
                  <a:pt x="282351" y="37284"/>
                </a:lnTo>
                <a:lnTo>
                  <a:pt x="324826" y="21330"/>
                </a:lnTo>
                <a:lnTo>
                  <a:pt x="369130" y="9639"/>
                </a:lnTo>
                <a:lnTo>
                  <a:pt x="415032" y="2449"/>
                </a:lnTo>
                <a:lnTo>
                  <a:pt x="462299" y="0"/>
                </a:lnTo>
                <a:lnTo>
                  <a:pt x="514464" y="3028"/>
                </a:lnTo>
                <a:lnTo>
                  <a:pt x="565561" y="11985"/>
                </a:lnTo>
                <a:lnTo>
                  <a:pt x="615137" y="26677"/>
                </a:lnTo>
                <a:lnTo>
                  <a:pt x="662742" y="46914"/>
                </a:lnTo>
                <a:lnTo>
                  <a:pt x="707921" y="72502"/>
                </a:lnTo>
                <a:lnTo>
                  <a:pt x="750223" y="103249"/>
                </a:lnTo>
                <a:lnTo>
                  <a:pt x="789195" y="138963"/>
                </a:lnTo>
                <a:lnTo>
                  <a:pt x="823994" y="178959"/>
                </a:lnTo>
                <a:lnTo>
                  <a:pt x="853954" y="222373"/>
                </a:lnTo>
                <a:lnTo>
                  <a:pt x="878886" y="268740"/>
                </a:lnTo>
                <a:lnTo>
                  <a:pt x="898605" y="317595"/>
                </a:lnTo>
                <a:lnTo>
                  <a:pt x="912921" y="368475"/>
                </a:lnTo>
                <a:lnTo>
                  <a:pt x="921649" y="420914"/>
                </a:lnTo>
                <a:lnTo>
                  <a:pt x="924599" y="474450"/>
                </a:lnTo>
                <a:lnTo>
                  <a:pt x="922213" y="522959"/>
                </a:lnTo>
                <a:lnTo>
                  <a:pt x="915207" y="570068"/>
                </a:lnTo>
                <a:lnTo>
                  <a:pt x="903815" y="615536"/>
                </a:lnTo>
                <a:lnTo>
                  <a:pt x="888270" y="659127"/>
                </a:lnTo>
                <a:lnTo>
                  <a:pt x="868802" y="700601"/>
                </a:lnTo>
                <a:lnTo>
                  <a:pt x="845646" y="739719"/>
                </a:lnTo>
                <a:lnTo>
                  <a:pt x="819032" y="776244"/>
                </a:lnTo>
                <a:lnTo>
                  <a:pt x="789195" y="809936"/>
                </a:lnTo>
                <a:lnTo>
                  <a:pt x="756365" y="840558"/>
                </a:lnTo>
                <a:lnTo>
                  <a:pt x="720776" y="867871"/>
                </a:lnTo>
                <a:lnTo>
                  <a:pt x="682659" y="891636"/>
                </a:lnTo>
                <a:lnTo>
                  <a:pt x="642247" y="911615"/>
                </a:lnTo>
                <a:lnTo>
                  <a:pt x="599773" y="927569"/>
                </a:lnTo>
                <a:lnTo>
                  <a:pt x="555469" y="939260"/>
                </a:lnTo>
                <a:lnTo>
                  <a:pt x="509567" y="946450"/>
                </a:lnTo>
                <a:lnTo>
                  <a:pt x="462299" y="948900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2232" y="3192376"/>
            <a:ext cx="4546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6086" y="2871763"/>
            <a:ext cx="925194" cy="890905"/>
          </a:xfrm>
          <a:custGeom>
            <a:avLst/>
            <a:gdLst/>
            <a:ahLst/>
            <a:cxnLst/>
            <a:rect l="l" t="t" r="r" b="b"/>
            <a:pathLst>
              <a:path w="925195" h="890904">
                <a:moveTo>
                  <a:pt x="462299" y="890400"/>
                </a:moveTo>
                <a:lnTo>
                  <a:pt x="415032" y="888101"/>
                </a:lnTo>
                <a:lnTo>
                  <a:pt x="369130" y="881355"/>
                </a:lnTo>
                <a:lnTo>
                  <a:pt x="324826" y="870384"/>
                </a:lnTo>
                <a:lnTo>
                  <a:pt x="282352" y="855414"/>
                </a:lnTo>
                <a:lnTo>
                  <a:pt x="241940" y="836666"/>
                </a:lnTo>
                <a:lnTo>
                  <a:pt x="203823" y="814366"/>
                </a:lnTo>
                <a:lnTo>
                  <a:pt x="168234" y="788738"/>
                </a:lnTo>
                <a:lnTo>
                  <a:pt x="135404" y="760003"/>
                </a:lnTo>
                <a:lnTo>
                  <a:pt x="105566" y="728388"/>
                </a:lnTo>
                <a:lnTo>
                  <a:pt x="78953" y="694115"/>
                </a:lnTo>
                <a:lnTo>
                  <a:pt x="55797" y="657408"/>
                </a:lnTo>
                <a:lnTo>
                  <a:pt x="36329" y="618491"/>
                </a:lnTo>
                <a:lnTo>
                  <a:pt x="20784" y="577588"/>
                </a:lnTo>
                <a:lnTo>
                  <a:pt x="9392" y="534923"/>
                </a:lnTo>
                <a:lnTo>
                  <a:pt x="2386" y="490719"/>
                </a:lnTo>
                <a:lnTo>
                  <a:pt x="0" y="445200"/>
                </a:lnTo>
                <a:lnTo>
                  <a:pt x="2386" y="399680"/>
                </a:lnTo>
                <a:lnTo>
                  <a:pt x="9392" y="355476"/>
                </a:lnTo>
                <a:lnTo>
                  <a:pt x="20784" y="312811"/>
                </a:lnTo>
                <a:lnTo>
                  <a:pt x="36329" y="271908"/>
                </a:lnTo>
                <a:lnTo>
                  <a:pt x="55797" y="232991"/>
                </a:lnTo>
                <a:lnTo>
                  <a:pt x="78953" y="196284"/>
                </a:lnTo>
                <a:lnTo>
                  <a:pt x="105566" y="162011"/>
                </a:lnTo>
                <a:lnTo>
                  <a:pt x="135404" y="130396"/>
                </a:lnTo>
                <a:lnTo>
                  <a:pt x="168234" y="101662"/>
                </a:lnTo>
                <a:lnTo>
                  <a:pt x="203823" y="76033"/>
                </a:lnTo>
                <a:lnTo>
                  <a:pt x="241940" y="53733"/>
                </a:lnTo>
                <a:lnTo>
                  <a:pt x="282352" y="34986"/>
                </a:lnTo>
                <a:lnTo>
                  <a:pt x="324826" y="20015"/>
                </a:lnTo>
                <a:lnTo>
                  <a:pt x="369130" y="9044"/>
                </a:lnTo>
                <a:lnTo>
                  <a:pt x="415032" y="2298"/>
                </a:lnTo>
                <a:lnTo>
                  <a:pt x="462299" y="0"/>
                </a:lnTo>
                <a:lnTo>
                  <a:pt x="514464" y="2841"/>
                </a:lnTo>
                <a:lnTo>
                  <a:pt x="565560" y="11246"/>
                </a:lnTo>
                <a:lnTo>
                  <a:pt x="615137" y="25033"/>
                </a:lnTo>
                <a:lnTo>
                  <a:pt x="662742" y="44022"/>
                </a:lnTo>
                <a:lnTo>
                  <a:pt x="707921" y="68032"/>
                </a:lnTo>
                <a:lnTo>
                  <a:pt x="750223" y="96884"/>
                </a:lnTo>
                <a:lnTo>
                  <a:pt x="789195" y="130396"/>
                </a:lnTo>
                <a:lnTo>
                  <a:pt x="823994" y="167926"/>
                </a:lnTo>
                <a:lnTo>
                  <a:pt x="853954" y="208664"/>
                </a:lnTo>
                <a:lnTo>
                  <a:pt x="878886" y="252172"/>
                </a:lnTo>
                <a:lnTo>
                  <a:pt x="898605" y="298015"/>
                </a:lnTo>
                <a:lnTo>
                  <a:pt x="912921" y="345758"/>
                </a:lnTo>
                <a:lnTo>
                  <a:pt x="921649" y="394965"/>
                </a:lnTo>
                <a:lnTo>
                  <a:pt x="924599" y="445200"/>
                </a:lnTo>
                <a:lnTo>
                  <a:pt x="922213" y="490719"/>
                </a:lnTo>
                <a:lnTo>
                  <a:pt x="915207" y="534923"/>
                </a:lnTo>
                <a:lnTo>
                  <a:pt x="903815" y="577588"/>
                </a:lnTo>
                <a:lnTo>
                  <a:pt x="888270" y="618491"/>
                </a:lnTo>
                <a:lnTo>
                  <a:pt x="868802" y="657408"/>
                </a:lnTo>
                <a:lnTo>
                  <a:pt x="845646" y="694115"/>
                </a:lnTo>
                <a:lnTo>
                  <a:pt x="819033" y="728388"/>
                </a:lnTo>
                <a:lnTo>
                  <a:pt x="789195" y="760003"/>
                </a:lnTo>
                <a:lnTo>
                  <a:pt x="756365" y="788738"/>
                </a:lnTo>
                <a:lnTo>
                  <a:pt x="720776" y="814366"/>
                </a:lnTo>
                <a:lnTo>
                  <a:pt x="682659" y="836666"/>
                </a:lnTo>
                <a:lnTo>
                  <a:pt x="642248" y="855414"/>
                </a:lnTo>
                <a:lnTo>
                  <a:pt x="599773" y="870384"/>
                </a:lnTo>
                <a:lnTo>
                  <a:pt x="555469" y="881355"/>
                </a:lnTo>
                <a:lnTo>
                  <a:pt x="509567" y="888101"/>
                </a:lnTo>
                <a:lnTo>
                  <a:pt x="462299" y="89040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951" y="3207680"/>
            <a:ext cx="171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73234" y="2871763"/>
            <a:ext cx="925194" cy="890905"/>
          </a:xfrm>
          <a:custGeom>
            <a:avLst/>
            <a:gdLst/>
            <a:ahLst/>
            <a:cxnLst/>
            <a:rect l="l" t="t" r="r" b="b"/>
            <a:pathLst>
              <a:path w="925195" h="890904">
                <a:moveTo>
                  <a:pt x="462299" y="890400"/>
                </a:moveTo>
                <a:lnTo>
                  <a:pt x="415032" y="888101"/>
                </a:lnTo>
                <a:lnTo>
                  <a:pt x="369130" y="881355"/>
                </a:lnTo>
                <a:lnTo>
                  <a:pt x="324826" y="870384"/>
                </a:lnTo>
                <a:lnTo>
                  <a:pt x="282351" y="855414"/>
                </a:lnTo>
                <a:lnTo>
                  <a:pt x="241940" y="836666"/>
                </a:lnTo>
                <a:lnTo>
                  <a:pt x="203823" y="814366"/>
                </a:lnTo>
                <a:lnTo>
                  <a:pt x="168234" y="788738"/>
                </a:lnTo>
                <a:lnTo>
                  <a:pt x="135404" y="760003"/>
                </a:lnTo>
                <a:lnTo>
                  <a:pt x="105566" y="728388"/>
                </a:lnTo>
                <a:lnTo>
                  <a:pt x="78953" y="694115"/>
                </a:lnTo>
                <a:lnTo>
                  <a:pt x="55797" y="657408"/>
                </a:lnTo>
                <a:lnTo>
                  <a:pt x="36329" y="618491"/>
                </a:lnTo>
                <a:lnTo>
                  <a:pt x="20784" y="577588"/>
                </a:lnTo>
                <a:lnTo>
                  <a:pt x="9392" y="534923"/>
                </a:lnTo>
                <a:lnTo>
                  <a:pt x="2386" y="490719"/>
                </a:lnTo>
                <a:lnTo>
                  <a:pt x="0" y="445200"/>
                </a:lnTo>
                <a:lnTo>
                  <a:pt x="2386" y="399680"/>
                </a:lnTo>
                <a:lnTo>
                  <a:pt x="9392" y="355476"/>
                </a:lnTo>
                <a:lnTo>
                  <a:pt x="20784" y="312811"/>
                </a:lnTo>
                <a:lnTo>
                  <a:pt x="36329" y="271908"/>
                </a:lnTo>
                <a:lnTo>
                  <a:pt x="55797" y="232991"/>
                </a:lnTo>
                <a:lnTo>
                  <a:pt x="78953" y="196284"/>
                </a:lnTo>
                <a:lnTo>
                  <a:pt x="105566" y="162011"/>
                </a:lnTo>
                <a:lnTo>
                  <a:pt x="135404" y="130396"/>
                </a:lnTo>
                <a:lnTo>
                  <a:pt x="168234" y="101662"/>
                </a:lnTo>
                <a:lnTo>
                  <a:pt x="203823" y="76033"/>
                </a:lnTo>
                <a:lnTo>
                  <a:pt x="241940" y="53733"/>
                </a:lnTo>
                <a:lnTo>
                  <a:pt x="282351" y="34986"/>
                </a:lnTo>
                <a:lnTo>
                  <a:pt x="324826" y="20015"/>
                </a:lnTo>
                <a:lnTo>
                  <a:pt x="369130" y="9044"/>
                </a:lnTo>
                <a:lnTo>
                  <a:pt x="415032" y="2298"/>
                </a:lnTo>
                <a:lnTo>
                  <a:pt x="462299" y="0"/>
                </a:lnTo>
                <a:lnTo>
                  <a:pt x="514464" y="2841"/>
                </a:lnTo>
                <a:lnTo>
                  <a:pt x="565560" y="11246"/>
                </a:lnTo>
                <a:lnTo>
                  <a:pt x="615137" y="25033"/>
                </a:lnTo>
                <a:lnTo>
                  <a:pt x="662741" y="44022"/>
                </a:lnTo>
                <a:lnTo>
                  <a:pt x="707921" y="68032"/>
                </a:lnTo>
                <a:lnTo>
                  <a:pt x="750223" y="96884"/>
                </a:lnTo>
                <a:lnTo>
                  <a:pt x="789195" y="130396"/>
                </a:lnTo>
                <a:lnTo>
                  <a:pt x="823994" y="167926"/>
                </a:lnTo>
                <a:lnTo>
                  <a:pt x="853954" y="208664"/>
                </a:lnTo>
                <a:lnTo>
                  <a:pt x="878886" y="252172"/>
                </a:lnTo>
                <a:lnTo>
                  <a:pt x="898605" y="298015"/>
                </a:lnTo>
                <a:lnTo>
                  <a:pt x="912921" y="345758"/>
                </a:lnTo>
                <a:lnTo>
                  <a:pt x="921649" y="394965"/>
                </a:lnTo>
                <a:lnTo>
                  <a:pt x="924599" y="445200"/>
                </a:lnTo>
                <a:lnTo>
                  <a:pt x="922213" y="490719"/>
                </a:lnTo>
                <a:lnTo>
                  <a:pt x="915207" y="534923"/>
                </a:lnTo>
                <a:lnTo>
                  <a:pt x="903815" y="577588"/>
                </a:lnTo>
                <a:lnTo>
                  <a:pt x="888270" y="618491"/>
                </a:lnTo>
                <a:lnTo>
                  <a:pt x="868802" y="657408"/>
                </a:lnTo>
                <a:lnTo>
                  <a:pt x="845646" y="694115"/>
                </a:lnTo>
                <a:lnTo>
                  <a:pt x="819033" y="728388"/>
                </a:lnTo>
                <a:lnTo>
                  <a:pt x="789195" y="760003"/>
                </a:lnTo>
                <a:lnTo>
                  <a:pt x="756365" y="788738"/>
                </a:lnTo>
                <a:lnTo>
                  <a:pt x="720776" y="814366"/>
                </a:lnTo>
                <a:lnTo>
                  <a:pt x="682659" y="836666"/>
                </a:lnTo>
                <a:lnTo>
                  <a:pt x="642247" y="855414"/>
                </a:lnTo>
                <a:lnTo>
                  <a:pt x="599773" y="870384"/>
                </a:lnTo>
                <a:lnTo>
                  <a:pt x="555469" y="881355"/>
                </a:lnTo>
                <a:lnTo>
                  <a:pt x="509567" y="888101"/>
                </a:lnTo>
                <a:lnTo>
                  <a:pt x="462299" y="89040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4856" y="3207680"/>
            <a:ext cx="2616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3412" y="2367975"/>
            <a:ext cx="97980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8332" y="2367975"/>
            <a:ext cx="97980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3252" y="2367975"/>
            <a:ext cx="97980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8172" y="2367975"/>
            <a:ext cx="102298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Adposition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5992" y="2367975"/>
            <a:ext cx="1051560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2912" y="2367975"/>
            <a:ext cx="97980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1917" y="3958104"/>
            <a:ext cx="450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9400" y="3966254"/>
            <a:ext cx="335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7558" y="3966254"/>
            <a:ext cx="4159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61005" y="3964928"/>
            <a:ext cx="334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9746" y="3966254"/>
            <a:ext cx="3244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2416" y="3958104"/>
            <a:ext cx="483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399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Name Entity Recognition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249" y="1253850"/>
            <a:ext cx="4279499" cy="2407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17950" y="3915674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6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261" y="3975165"/>
            <a:ext cx="737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6800" y="3915674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6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037" y="3975165"/>
            <a:ext cx="697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5649" y="3915674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6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0789" y="3975165"/>
            <a:ext cx="740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399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Part of Speech Tagging</a:t>
            </a:r>
          </a:p>
        </p:txBody>
      </p:sp>
      <p:sp>
        <p:nvSpPr>
          <p:cNvPr id="3" name="object 3"/>
          <p:cNvSpPr/>
          <p:nvPr/>
        </p:nvSpPr>
        <p:spPr>
          <a:xfrm>
            <a:off x="1122449" y="1304925"/>
            <a:ext cx="6899275" cy="615315"/>
          </a:xfrm>
          <a:custGeom>
            <a:avLst/>
            <a:gdLst/>
            <a:ahLst/>
            <a:cxnLst/>
            <a:rect l="l" t="t" r="r" b="b"/>
            <a:pathLst>
              <a:path w="6899275" h="615314">
                <a:moveTo>
                  <a:pt x="67965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6796547" y="0"/>
                </a:lnTo>
                <a:lnTo>
                  <a:pt x="6835792" y="7806"/>
                </a:lnTo>
                <a:lnTo>
                  <a:pt x="6869063" y="30036"/>
                </a:lnTo>
                <a:lnTo>
                  <a:pt x="6891293" y="63307"/>
                </a:lnTo>
                <a:lnTo>
                  <a:pt x="6899100" y="102552"/>
                </a:lnTo>
                <a:lnTo>
                  <a:pt x="6899100" y="512747"/>
                </a:lnTo>
                <a:lnTo>
                  <a:pt x="6891041" y="552665"/>
                </a:lnTo>
                <a:lnTo>
                  <a:pt x="6869063" y="585263"/>
                </a:lnTo>
                <a:lnTo>
                  <a:pt x="6836465" y="607240"/>
                </a:lnTo>
                <a:lnTo>
                  <a:pt x="67965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00" y="1469826"/>
            <a:ext cx="6543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2021, Elon Musk's company SpaceX launched a mission to Mars.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5350" y="2163074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5"/>
                </a:lnTo>
                <a:lnTo>
                  <a:pt x="1490400" y="78251"/>
                </a:lnTo>
                <a:lnTo>
                  <a:pt x="1490400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0164" y="2238821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Elon Musk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1150" y="2177780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7" y="469499"/>
                </a:moveTo>
                <a:lnTo>
                  <a:pt x="78250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0" y="0"/>
                </a:lnTo>
                <a:lnTo>
                  <a:pt x="1412147" y="0"/>
                </a:lnTo>
                <a:lnTo>
                  <a:pt x="1455562" y="13147"/>
                </a:lnTo>
                <a:lnTo>
                  <a:pt x="1484443" y="48306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6" y="463350"/>
                </a:lnTo>
                <a:lnTo>
                  <a:pt x="1412147" y="469499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6301" y="2253526"/>
            <a:ext cx="580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2450" y="2185133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80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5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1701" y="226087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8250" y="2170427"/>
            <a:ext cx="1490980" cy="469900"/>
          </a:xfrm>
          <a:custGeom>
            <a:avLst/>
            <a:gdLst/>
            <a:ahLst/>
            <a:cxnLst/>
            <a:rect l="l" t="t" r="r" b="b"/>
            <a:pathLst>
              <a:path w="1490979" h="469900">
                <a:moveTo>
                  <a:pt x="1412148" y="469499"/>
                </a:moveTo>
                <a:lnTo>
                  <a:pt x="78251" y="469499"/>
                </a:lnTo>
                <a:lnTo>
                  <a:pt x="47792" y="463350"/>
                </a:lnTo>
                <a:lnTo>
                  <a:pt x="22919" y="446580"/>
                </a:lnTo>
                <a:lnTo>
                  <a:pt x="6149" y="421707"/>
                </a:lnTo>
                <a:lnTo>
                  <a:pt x="0" y="391248"/>
                </a:lnTo>
                <a:lnTo>
                  <a:pt x="0" y="78251"/>
                </a:lnTo>
                <a:lnTo>
                  <a:pt x="6149" y="47792"/>
                </a:lnTo>
                <a:lnTo>
                  <a:pt x="22919" y="22919"/>
                </a:lnTo>
                <a:lnTo>
                  <a:pt x="47792" y="6149"/>
                </a:lnTo>
                <a:lnTo>
                  <a:pt x="78251" y="0"/>
                </a:lnTo>
                <a:lnTo>
                  <a:pt x="1412148" y="0"/>
                </a:lnTo>
                <a:lnTo>
                  <a:pt x="1455562" y="13147"/>
                </a:lnTo>
                <a:lnTo>
                  <a:pt x="1484443" y="48305"/>
                </a:lnTo>
                <a:lnTo>
                  <a:pt x="1490399" y="78251"/>
                </a:lnTo>
                <a:lnTo>
                  <a:pt x="1490399" y="391248"/>
                </a:lnTo>
                <a:lnTo>
                  <a:pt x="1484250" y="421707"/>
                </a:lnTo>
                <a:lnTo>
                  <a:pt x="1467480" y="446580"/>
                </a:lnTo>
                <a:lnTo>
                  <a:pt x="1442607" y="463350"/>
                </a:lnTo>
                <a:lnTo>
                  <a:pt x="1412148" y="4694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6832" y="2246173"/>
            <a:ext cx="87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SpaceX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25" y="2825175"/>
            <a:ext cx="105600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Dates/Time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9251" y="2825175"/>
            <a:ext cx="129476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People’s Name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9362" y="2825175"/>
            <a:ext cx="1631950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Name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0685" y="2825175"/>
            <a:ext cx="1022985" cy="265457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472" y="2347722"/>
            <a:ext cx="2924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122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PowerPoint Presentation</vt:lpstr>
      <vt:lpstr>Techniques in NLP</vt:lpstr>
      <vt:lpstr>Part of Speech Tagging</vt:lpstr>
      <vt:lpstr>Part of Speech Tagging</vt:lpstr>
      <vt:lpstr>Name Entity Recognition</vt:lpstr>
      <vt:lpstr>Part of Speech Tagging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V5 </dc:title>
  <cp:lastModifiedBy>dell</cp:lastModifiedBy>
  <cp:revision>1</cp:revision>
  <dcterms:created xsi:type="dcterms:W3CDTF">2025-03-06T06:12:02Z</dcterms:created>
  <dcterms:modified xsi:type="dcterms:W3CDTF">2025-03-06T11:53:07Z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