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998" y="374633"/>
            <a:ext cx="485267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23499" y="2134662"/>
            <a:ext cx="4464684" cy="147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 userDrawn="1"/>
        </p:nvGrpSpPr>
        <p:grpSpPr>
          <a:xfrm>
            <a:off x="6822486" y="430648"/>
            <a:ext cx="1783282" cy="370569"/>
            <a:chOff x="478702" y="6051353"/>
            <a:chExt cx="2486753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 userDrawn="1"/>
          </p:nvGrpSpPr>
          <p:grpSpPr>
            <a:xfrm>
              <a:off x="2207224" y="6126163"/>
              <a:ext cx="758231" cy="305657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5834" y="3240585"/>
            <a:ext cx="4701540" cy="114518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50"/>
              </a:spcBef>
            </a:pPr>
            <a:r>
              <a:rPr sz="2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 basic classification model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7: 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of ANN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/>
        </p:nvGrpSpPr>
        <p:grpSpPr>
          <a:xfrm>
            <a:off x="304800" y="4639581"/>
            <a:ext cx="1783282" cy="370569"/>
            <a:chOff x="478702" y="6051353"/>
            <a:chExt cx="2486753" cy="51675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/>
          </p:nvGrpSpPr>
          <p:grpSpPr>
            <a:xfrm>
              <a:off x="2207224" y="6126163"/>
              <a:ext cx="758231" cy="305657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9" name="Picture 8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48526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Recurrent Neural Network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54975" y="929275"/>
            <a:ext cx="6939280" cy="3903345"/>
            <a:chOff x="1054975" y="929275"/>
            <a:chExt cx="6939280" cy="3903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4975" y="929275"/>
              <a:ext cx="6939187" cy="3902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06150" y="1329821"/>
              <a:ext cx="2471420" cy="276225"/>
            </a:xfrm>
            <a:custGeom>
              <a:avLst/>
              <a:gdLst/>
              <a:ahLst/>
              <a:cxnLst/>
              <a:rect l="l" t="t" r="r" b="b"/>
              <a:pathLst>
                <a:path w="2471420" h="276225">
                  <a:moveTo>
                    <a:pt x="2471099" y="275999"/>
                  </a:moveTo>
                  <a:lnTo>
                    <a:pt x="0" y="275999"/>
                  </a:lnTo>
                  <a:lnTo>
                    <a:pt x="0" y="0"/>
                  </a:lnTo>
                  <a:lnTo>
                    <a:pt x="2471099" y="0"/>
                  </a:lnTo>
                  <a:lnTo>
                    <a:pt x="2471099" y="2759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306150" y="1329821"/>
              <a:ext cx="2471420" cy="276225"/>
            </a:xfrm>
            <a:custGeom>
              <a:avLst/>
              <a:gdLst/>
              <a:ahLst/>
              <a:cxnLst/>
              <a:rect l="l" t="t" r="r" b="b"/>
              <a:pathLst>
                <a:path w="2471420" h="276225">
                  <a:moveTo>
                    <a:pt x="0" y="0"/>
                  </a:moveTo>
                  <a:lnTo>
                    <a:pt x="2471099" y="0"/>
                  </a:lnTo>
                  <a:lnTo>
                    <a:pt x="2471099" y="275999"/>
                  </a:lnTo>
                  <a:lnTo>
                    <a:pt x="0" y="27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226324" y="1978625"/>
              <a:ext cx="565785" cy="304800"/>
            </a:xfrm>
            <a:custGeom>
              <a:avLst/>
              <a:gdLst/>
              <a:ahLst/>
              <a:cxnLst/>
              <a:rect l="l" t="t" r="r" b="b"/>
              <a:pathLst>
                <a:path w="565784" h="304800">
                  <a:moveTo>
                    <a:pt x="565499" y="304199"/>
                  </a:moveTo>
                  <a:lnTo>
                    <a:pt x="0" y="304199"/>
                  </a:lnTo>
                  <a:lnTo>
                    <a:pt x="0" y="0"/>
                  </a:lnTo>
                  <a:lnTo>
                    <a:pt x="565499" y="0"/>
                  </a:lnTo>
                  <a:lnTo>
                    <a:pt x="565499" y="304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226324" y="1978625"/>
              <a:ext cx="565785" cy="304800"/>
            </a:xfrm>
            <a:custGeom>
              <a:avLst/>
              <a:gdLst/>
              <a:ahLst/>
              <a:cxnLst/>
              <a:rect l="l" t="t" r="r" b="b"/>
              <a:pathLst>
                <a:path w="565784" h="304800">
                  <a:moveTo>
                    <a:pt x="0" y="0"/>
                  </a:moveTo>
                  <a:lnTo>
                    <a:pt x="565499" y="0"/>
                  </a:lnTo>
                  <a:lnTo>
                    <a:pt x="565499" y="304199"/>
                  </a:lnTo>
                  <a:lnTo>
                    <a:pt x="0" y="304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733072" y="2103774"/>
              <a:ext cx="200025" cy="1028065"/>
            </a:xfrm>
            <a:custGeom>
              <a:avLst/>
              <a:gdLst/>
              <a:ahLst/>
              <a:cxnLst/>
              <a:rect l="l" t="t" r="r" b="b"/>
              <a:pathLst>
                <a:path w="200025" h="1028064">
                  <a:moveTo>
                    <a:pt x="199499" y="1027499"/>
                  </a:moveTo>
                  <a:lnTo>
                    <a:pt x="0" y="1027499"/>
                  </a:lnTo>
                  <a:lnTo>
                    <a:pt x="0" y="0"/>
                  </a:lnTo>
                  <a:lnTo>
                    <a:pt x="199499" y="0"/>
                  </a:lnTo>
                  <a:lnTo>
                    <a:pt x="199499" y="10274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733072" y="2103774"/>
              <a:ext cx="200025" cy="1028065"/>
            </a:xfrm>
            <a:custGeom>
              <a:avLst/>
              <a:gdLst/>
              <a:ahLst/>
              <a:cxnLst/>
              <a:rect l="l" t="t" r="r" b="b"/>
              <a:pathLst>
                <a:path w="200025" h="1028064">
                  <a:moveTo>
                    <a:pt x="0" y="1027499"/>
                  </a:moveTo>
                  <a:lnTo>
                    <a:pt x="0" y="0"/>
                  </a:lnTo>
                  <a:lnTo>
                    <a:pt x="199499" y="0"/>
                  </a:lnTo>
                  <a:lnTo>
                    <a:pt x="199499" y="1027499"/>
                  </a:lnTo>
                  <a:lnTo>
                    <a:pt x="0" y="1027499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106275" y="4437674"/>
              <a:ext cx="2857500" cy="222885"/>
            </a:xfrm>
            <a:custGeom>
              <a:avLst/>
              <a:gdLst/>
              <a:ahLst/>
              <a:cxnLst/>
              <a:rect l="l" t="t" r="r" b="b"/>
              <a:pathLst>
                <a:path w="2857500" h="222885">
                  <a:moveTo>
                    <a:pt x="2820449" y="222299"/>
                  </a:moveTo>
                  <a:lnTo>
                    <a:pt x="37050" y="222299"/>
                  </a:lnTo>
                  <a:lnTo>
                    <a:pt x="22628" y="219388"/>
                  </a:lnTo>
                  <a:lnTo>
                    <a:pt x="10851" y="211448"/>
                  </a:lnTo>
                  <a:lnTo>
                    <a:pt x="2911" y="199671"/>
                  </a:lnTo>
                  <a:lnTo>
                    <a:pt x="0" y="185249"/>
                  </a:lnTo>
                  <a:lnTo>
                    <a:pt x="0" y="37050"/>
                  </a:lnTo>
                  <a:lnTo>
                    <a:pt x="2911" y="22628"/>
                  </a:lnTo>
                  <a:lnTo>
                    <a:pt x="10851" y="10851"/>
                  </a:lnTo>
                  <a:lnTo>
                    <a:pt x="22628" y="2911"/>
                  </a:lnTo>
                  <a:lnTo>
                    <a:pt x="37050" y="0"/>
                  </a:lnTo>
                  <a:lnTo>
                    <a:pt x="2820449" y="0"/>
                  </a:lnTo>
                  <a:lnTo>
                    <a:pt x="2854679" y="22872"/>
                  </a:lnTo>
                  <a:lnTo>
                    <a:pt x="2857499" y="37050"/>
                  </a:lnTo>
                  <a:lnTo>
                    <a:pt x="2857499" y="185249"/>
                  </a:lnTo>
                  <a:lnTo>
                    <a:pt x="2854588" y="199671"/>
                  </a:lnTo>
                  <a:lnTo>
                    <a:pt x="2846648" y="211448"/>
                  </a:lnTo>
                  <a:lnTo>
                    <a:pt x="2834871" y="219388"/>
                  </a:lnTo>
                  <a:lnTo>
                    <a:pt x="2820449" y="2222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34657" y="4493546"/>
            <a:ext cx="24765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275" baseline="-32679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275" baseline="-3267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0561" y="4493546"/>
            <a:ext cx="249554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275" baseline="-32679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275" baseline="-3267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76484" y="4493546"/>
            <a:ext cx="24892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275" baseline="-32679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275" baseline="-3267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52159" y="4493546"/>
            <a:ext cx="24892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275" baseline="-32679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1275" baseline="-3267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0429" y="2355798"/>
            <a:ext cx="112737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air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48526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ANN 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1237" y="1334125"/>
            <a:ext cx="5461524" cy="3157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Limitations of ANN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0088" y="1912697"/>
            <a:ext cx="3712973" cy="19431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919819" y="1041446"/>
            <a:ext cx="3489960" cy="626110"/>
            <a:chOff x="4919819" y="1041446"/>
            <a:chExt cx="3489960" cy="626110"/>
          </a:xfrm>
        </p:grpSpPr>
        <p:sp>
          <p:nvSpPr>
            <p:cNvPr id="5" name="object 5"/>
            <p:cNvSpPr/>
            <p:nvPr/>
          </p:nvSpPr>
          <p:spPr>
            <a:xfrm>
              <a:off x="4924581" y="1046209"/>
              <a:ext cx="3480435" cy="616585"/>
            </a:xfrm>
            <a:custGeom>
              <a:avLst/>
              <a:gdLst/>
              <a:ahLst/>
              <a:cxnLst/>
              <a:rect l="l" t="t" r="r" b="b"/>
              <a:pathLst>
                <a:path w="3480434" h="616585">
                  <a:moveTo>
                    <a:pt x="3377121" y="616583"/>
                  </a:moveTo>
                  <a:lnTo>
                    <a:pt x="102765" y="616583"/>
                  </a:lnTo>
                  <a:lnTo>
                    <a:pt x="62764" y="608507"/>
                  </a:lnTo>
                  <a:lnTo>
                    <a:pt x="30099" y="586484"/>
                  </a:lnTo>
                  <a:lnTo>
                    <a:pt x="8075" y="553818"/>
                  </a:lnTo>
                  <a:lnTo>
                    <a:pt x="0" y="513817"/>
                  </a:lnTo>
                  <a:lnTo>
                    <a:pt x="0" y="102766"/>
                  </a:lnTo>
                  <a:lnTo>
                    <a:pt x="8075" y="62764"/>
                  </a:lnTo>
                  <a:lnTo>
                    <a:pt x="30099" y="30099"/>
                  </a:lnTo>
                  <a:lnTo>
                    <a:pt x="62764" y="8075"/>
                  </a:lnTo>
                  <a:lnTo>
                    <a:pt x="102765" y="0"/>
                  </a:lnTo>
                  <a:lnTo>
                    <a:pt x="3377121" y="0"/>
                  </a:lnTo>
                  <a:lnTo>
                    <a:pt x="3416448" y="7822"/>
                  </a:lnTo>
                  <a:lnTo>
                    <a:pt x="3449787" y="30099"/>
                  </a:lnTo>
                  <a:lnTo>
                    <a:pt x="3472064" y="63439"/>
                  </a:lnTo>
                  <a:lnTo>
                    <a:pt x="3479886" y="102766"/>
                  </a:lnTo>
                  <a:lnTo>
                    <a:pt x="3479886" y="513817"/>
                  </a:lnTo>
                  <a:lnTo>
                    <a:pt x="3471811" y="553818"/>
                  </a:lnTo>
                  <a:lnTo>
                    <a:pt x="3449787" y="586484"/>
                  </a:lnTo>
                  <a:lnTo>
                    <a:pt x="3417122" y="608507"/>
                  </a:lnTo>
                  <a:lnTo>
                    <a:pt x="3377121" y="616583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924581" y="1046209"/>
              <a:ext cx="3480435" cy="616585"/>
            </a:xfrm>
            <a:custGeom>
              <a:avLst/>
              <a:gdLst/>
              <a:ahLst/>
              <a:cxnLst/>
              <a:rect l="l" t="t" r="r" b="b"/>
              <a:pathLst>
                <a:path w="3480434" h="616585">
                  <a:moveTo>
                    <a:pt x="0" y="102766"/>
                  </a:moveTo>
                  <a:lnTo>
                    <a:pt x="8075" y="62764"/>
                  </a:lnTo>
                  <a:lnTo>
                    <a:pt x="30099" y="30099"/>
                  </a:lnTo>
                  <a:lnTo>
                    <a:pt x="62764" y="8075"/>
                  </a:lnTo>
                  <a:lnTo>
                    <a:pt x="102765" y="0"/>
                  </a:lnTo>
                  <a:lnTo>
                    <a:pt x="3377121" y="0"/>
                  </a:lnTo>
                  <a:lnTo>
                    <a:pt x="3416448" y="7822"/>
                  </a:lnTo>
                  <a:lnTo>
                    <a:pt x="3449787" y="30099"/>
                  </a:lnTo>
                  <a:lnTo>
                    <a:pt x="3472064" y="63439"/>
                  </a:lnTo>
                  <a:lnTo>
                    <a:pt x="3479886" y="102766"/>
                  </a:lnTo>
                  <a:lnTo>
                    <a:pt x="3479886" y="513817"/>
                  </a:lnTo>
                  <a:lnTo>
                    <a:pt x="3471811" y="553818"/>
                  </a:lnTo>
                  <a:lnTo>
                    <a:pt x="3449787" y="586484"/>
                  </a:lnTo>
                  <a:lnTo>
                    <a:pt x="3417122" y="608507"/>
                  </a:lnTo>
                  <a:lnTo>
                    <a:pt x="3377121" y="616583"/>
                  </a:lnTo>
                  <a:lnTo>
                    <a:pt x="102765" y="616583"/>
                  </a:lnTo>
                  <a:lnTo>
                    <a:pt x="62764" y="608507"/>
                  </a:lnTo>
                  <a:lnTo>
                    <a:pt x="30099" y="586484"/>
                  </a:lnTo>
                  <a:lnTo>
                    <a:pt x="8075" y="553818"/>
                  </a:lnTo>
                  <a:lnTo>
                    <a:pt x="0" y="513817"/>
                  </a:lnTo>
                  <a:lnTo>
                    <a:pt x="0" y="102766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48666" y="1195496"/>
            <a:ext cx="1830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Input Size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7674" y="975688"/>
            <a:ext cx="738505" cy="758190"/>
          </a:xfrm>
          <a:custGeom>
            <a:avLst/>
            <a:gdLst/>
            <a:ahLst/>
            <a:cxnLst/>
            <a:rect l="l" t="t" r="r" b="b"/>
            <a:pathLst>
              <a:path w="738504" h="758189">
                <a:moveTo>
                  <a:pt x="369155" y="757615"/>
                </a:moveTo>
                <a:lnTo>
                  <a:pt x="322849" y="754663"/>
                </a:lnTo>
                <a:lnTo>
                  <a:pt x="278260" y="746045"/>
                </a:lnTo>
                <a:lnTo>
                  <a:pt x="235732" y="732117"/>
                </a:lnTo>
                <a:lnTo>
                  <a:pt x="195613" y="713231"/>
                </a:lnTo>
                <a:lnTo>
                  <a:pt x="158249" y="689745"/>
                </a:lnTo>
                <a:lnTo>
                  <a:pt x="123984" y="662012"/>
                </a:lnTo>
                <a:lnTo>
                  <a:pt x="93166" y="630388"/>
                </a:lnTo>
                <a:lnTo>
                  <a:pt x="66140" y="595228"/>
                </a:lnTo>
                <a:lnTo>
                  <a:pt x="43252" y="556886"/>
                </a:lnTo>
                <a:lnTo>
                  <a:pt x="24848" y="515719"/>
                </a:lnTo>
                <a:lnTo>
                  <a:pt x="11274" y="472079"/>
                </a:lnTo>
                <a:lnTo>
                  <a:pt x="2876" y="426324"/>
                </a:lnTo>
                <a:lnTo>
                  <a:pt x="0" y="378807"/>
                </a:lnTo>
                <a:lnTo>
                  <a:pt x="2876" y="331290"/>
                </a:lnTo>
                <a:lnTo>
                  <a:pt x="11274" y="285535"/>
                </a:lnTo>
                <a:lnTo>
                  <a:pt x="24848" y="241896"/>
                </a:lnTo>
                <a:lnTo>
                  <a:pt x="43252" y="200728"/>
                </a:lnTo>
                <a:lnTo>
                  <a:pt x="66140" y="162386"/>
                </a:lnTo>
                <a:lnTo>
                  <a:pt x="93166" y="127226"/>
                </a:lnTo>
                <a:lnTo>
                  <a:pt x="123984" y="95602"/>
                </a:lnTo>
                <a:lnTo>
                  <a:pt x="158249" y="67869"/>
                </a:lnTo>
                <a:lnTo>
                  <a:pt x="195613" y="44383"/>
                </a:lnTo>
                <a:lnTo>
                  <a:pt x="235732" y="25498"/>
                </a:lnTo>
                <a:lnTo>
                  <a:pt x="278260" y="11569"/>
                </a:lnTo>
                <a:lnTo>
                  <a:pt x="322849" y="2951"/>
                </a:lnTo>
                <a:lnTo>
                  <a:pt x="369155" y="0"/>
                </a:lnTo>
                <a:lnTo>
                  <a:pt x="417679" y="3285"/>
                </a:lnTo>
                <a:lnTo>
                  <a:pt x="464960" y="12978"/>
                </a:lnTo>
                <a:lnTo>
                  <a:pt x="510425" y="28835"/>
                </a:lnTo>
                <a:lnTo>
                  <a:pt x="553501" y="50611"/>
                </a:lnTo>
                <a:lnTo>
                  <a:pt x="593613" y="78064"/>
                </a:lnTo>
                <a:lnTo>
                  <a:pt x="630188" y="110950"/>
                </a:lnTo>
                <a:lnTo>
                  <a:pt x="662235" y="148481"/>
                </a:lnTo>
                <a:lnTo>
                  <a:pt x="688989" y="189642"/>
                </a:lnTo>
                <a:lnTo>
                  <a:pt x="710211" y="233844"/>
                </a:lnTo>
                <a:lnTo>
                  <a:pt x="725664" y="280498"/>
                </a:lnTo>
                <a:lnTo>
                  <a:pt x="735110" y="329015"/>
                </a:lnTo>
                <a:lnTo>
                  <a:pt x="738311" y="378807"/>
                </a:lnTo>
                <a:lnTo>
                  <a:pt x="735435" y="426324"/>
                </a:lnTo>
                <a:lnTo>
                  <a:pt x="727037" y="472079"/>
                </a:lnTo>
                <a:lnTo>
                  <a:pt x="713463" y="515719"/>
                </a:lnTo>
                <a:lnTo>
                  <a:pt x="695059" y="556886"/>
                </a:lnTo>
                <a:lnTo>
                  <a:pt x="672171" y="595228"/>
                </a:lnTo>
                <a:lnTo>
                  <a:pt x="645145" y="630388"/>
                </a:lnTo>
                <a:lnTo>
                  <a:pt x="614326" y="662012"/>
                </a:lnTo>
                <a:lnTo>
                  <a:pt x="580062" y="689745"/>
                </a:lnTo>
                <a:lnTo>
                  <a:pt x="542697" y="713231"/>
                </a:lnTo>
                <a:lnTo>
                  <a:pt x="502578" y="732117"/>
                </a:lnTo>
                <a:lnTo>
                  <a:pt x="460051" y="746045"/>
                </a:lnTo>
                <a:lnTo>
                  <a:pt x="415462" y="754663"/>
                </a:lnTo>
                <a:lnTo>
                  <a:pt x="369155" y="757615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4718" y="1082652"/>
            <a:ext cx="224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04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938" y="2096124"/>
            <a:ext cx="3510873" cy="20295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48526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Limitations of ANN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0701" y="1384799"/>
            <a:ext cx="1457325" cy="2245360"/>
            <a:chOff x="170701" y="1384799"/>
            <a:chExt cx="1457325" cy="2245360"/>
          </a:xfrm>
        </p:grpSpPr>
        <p:sp>
          <p:nvSpPr>
            <p:cNvPr id="4" name="object 4"/>
            <p:cNvSpPr/>
            <p:nvPr/>
          </p:nvSpPr>
          <p:spPr>
            <a:xfrm>
              <a:off x="406024" y="2741275"/>
              <a:ext cx="151130" cy="854710"/>
            </a:xfrm>
            <a:custGeom>
              <a:avLst/>
              <a:gdLst/>
              <a:ahLst/>
              <a:cxnLst/>
              <a:rect l="l" t="t" r="r" b="b"/>
              <a:pathLst>
                <a:path w="151129" h="854710">
                  <a:moveTo>
                    <a:pt x="13804" y="854349"/>
                  </a:moveTo>
                  <a:lnTo>
                    <a:pt x="13804" y="520449"/>
                  </a:lnTo>
                </a:path>
                <a:path w="151129" h="854710">
                  <a:moveTo>
                    <a:pt x="0" y="3474"/>
                  </a:moveTo>
                  <a:lnTo>
                    <a:pt x="151051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40166" y="2725125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5">
                  <a:moveTo>
                    <a:pt x="760" y="33059"/>
                  </a:moveTo>
                  <a:lnTo>
                    <a:pt x="16910" y="16149"/>
                  </a:lnTo>
                  <a:lnTo>
                    <a:pt x="0" y="0"/>
                  </a:lnTo>
                  <a:lnTo>
                    <a:pt x="45795" y="15485"/>
                  </a:lnTo>
                  <a:lnTo>
                    <a:pt x="760" y="3305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0166" y="2725125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5">
                  <a:moveTo>
                    <a:pt x="16910" y="16149"/>
                  </a:moveTo>
                  <a:lnTo>
                    <a:pt x="760" y="33059"/>
                  </a:lnTo>
                  <a:lnTo>
                    <a:pt x="45795" y="15485"/>
                  </a:lnTo>
                  <a:lnTo>
                    <a:pt x="0" y="0"/>
                  </a:lnTo>
                  <a:lnTo>
                    <a:pt x="16910" y="16149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06034" y="3595624"/>
              <a:ext cx="130175" cy="3810"/>
            </a:xfrm>
            <a:custGeom>
              <a:avLst/>
              <a:gdLst/>
              <a:ahLst/>
              <a:cxnLst/>
              <a:rect l="l" t="t" r="r" b="b"/>
              <a:pathLst>
                <a:path w="130175" h="3810">
                  <a:moveTo>
                    <a:pt x="0" y="0"/>
                  </a:moveTo>
                  <a:lnTo>
                    <a:pt x="130061" y="3693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19098" y="3582322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4">
                  <a:moveTo>
                    <a:pt x="0" y="33054"/>
                  </a:moveTo>
                  <a:lnTo>
                    <a:pt x="16997" y="16996"/>
                  </a:lnTo>
                  <a:lnTo>
                    <a:pt x="938" y="0"/>
                  </a:lnTo>
                  <a:lnTo>
                    <a:pt x="45878" y="17816"/>
                  </a:lnTo>
                  <a:lnTo>
                    <a:pt x="0" y="33054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19098" y="3582322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4">
                  <a:moveTo>
                    <a:pt x="16997" y="16996"/>
                  </a:moveTo>
                  <a:lnTo>
                    <a:pt x="0" y="33054"/>
                  </a:lnTo>
                  <a:lnTo>
                    <a:pt x="45878" y="17816"/>
                  </a:lnTo>
                  <a:lnTo>
                    <a:pt x="938" y="0"/>
                  </a:lnTo>
                  <a:lnTo>
                    <a:pt x="16997" y="16996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22989" y="3178610"/>
              <a:ext cx="146685" cy="5715"/>
            </a:xfrm>
            <a:custGeom>
              <a:avLst/>
              <a:gdLst/>
              <a:ahLst/>
              <a:cxnLst/>
              <a:rect l="l" t="t" r="r" b="b"/>
              <a:pathLst>
                <a:path w="146685" h="5714">
                  <a:moveTo>
                    <a:pt x="0" y="5093"/>
                  </a:moveTo>
                  <a:lnTo>
                    <a:pt x="146506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52396" y="3162660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5">
                  <a:moveTo>
                    <a:pt x="1148" y="33048"/>
                  </a:moveTo>
                  <a:lnTo>
                    <a:pt x="17098" y="15949"/>
                  </a:lnTo>
                  <a:lnTo>
                    <a:pt x="0" y="0"/>
                  </a:lnTo>
                  <a:lnTo>
                    <a:pt x="45974" y="14945"/>
                  </a:lnTo>
                  <a:lnTo>
                    <a:pt x="1148" y="3304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396" y="3162660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5">
                  <a:moveTo>
                    <a:pt x="17098" y="15949"/>
                  </a:moveTo>
                  <a:lnTo>
                    <a:pt x="1148" y="33048"/>
                  </a:lnTo>
                  <a:lnTo>
                    <a:pt x="45974" y="14945"/>
                  </a:lnTo>
                  <a:lnTo>
                    <a:pt x="0" y="0"/>
                  </a:lnTo>
                  <a:lnTo>
                    <a:pt x="17098" y="15949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22993" y="1703530"/>
              <a:ext cx="1270" cy="1496695"/>
            </a:xfrm>
            <a:custGeom>
              <a:avLst/>
              <a:gdLst/>
              <a:ahLst/>
              <a:cxnLst/>
              <a:rect l="l" t="t" r="r" b="b"/>
              <a:pathLst>
                <a:path w="1270" h="1496695">
                  <a:moveTo>
                    <a:pt x="0" y="1496072"/>
                  </a:moveTo>
                  <a:lnTo>
                    <a:pt x="730" y="0"/>
                  </a:lnTo>
                </a:path>
              </a:pathLst>
            </a:custGeom>
            <a:ln w="19049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19825" y="2749812"/>
              <a:ext cx="1905" cy="519430"/>
            </a:xfrm>
            <a:custGeom>
              <a:avLst/>
              <a:gdLst/>
              <a:ahLst/>
              <a:cxnLst/>
              <a:rect l="l" t="t" r="r" b="b"/>
              <a:pathLst>
                <a:path w="1904" h="519429">
                  <a:moveTo>
                    <a:pt x="0" y="518999"/>
                  </a:moveTo>
                  <a:lnTo>
                    <a:pt x="1499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80226" y="1394324"/>
              <a:ext cx="1438275" cy="335280"/>
            </a:xfrm>
            <a:custGeom>
              <a:avLst/>
              <a:gdLst/>
              <a:ahLst/>
              <a:cxnLst/>
              <a:rect l="l" t="t" r="r" b="b"/>
              <a:pathLst>
                <a:path w="1438275" h="335280">
                  <a:moveTo>
                    <a:pt x="0" y="0"/>
                  </a:moveTo>
                  <a:lnTo>
                    <a:pt x="1437899" y="0"/>
                  </a:lnTo>
                  <a:lnTo>
                    <a:pt x="1437899" y="335099"/>
                  </a:lnTo>
                  <a:lnTo>
                    <a:pt x="0" y="3350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0648" y="1386614"/>
            <a:ext cx="717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1000" y="2096124"/>
            <a:ext cx="3510915" cy="2030095"/>
            <a:chOff x="381000" y="2096124"/>
            <a:chExt cx="3510915" cy="203009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2096124"/>
              <a:ext cx="3510873" cy="202959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08567" y="3198411"/>
              <a:ext cx="146050" cy="1270"/>
            </a:xfrm>
            <a:custGeom>
              <a:avLst/>
              <a:gdLst/>
              <a:ahLst/>
              <a:cxnLst/>
              <a:rect l="l" t="t" r="r" b="b"/>
              <a:pathLst>
                <a:path w="146050" h="1269">
                  <a:moveTo>
                    <a:pt x="0" y="0"/>
                  </a:moveTo>
                  <a:lnTo>
                    <a:pt x="145933" y="808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37875" y="3182594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5">
                  <a:moveTo>
                    <a:pt x="0" y="33068"/>
                  </a:moveTo>
                  <a:lnTo>
                    <a:pt x="16625" y="16625"/>
                  </a:lnTo>
                  <a:lnTo>
                    <a:pt x="183" y="0"/>
                  </a:lnTo>
                  <a:lnTo>
                    <a:pt x="45518" y="16785"/>
                  </a:lnTo>
                  <a:lnTo>
                    <a:pt x="0" y="3306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37875" y="3182594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5">
                  <a:moveTo>
                    <a:pt x="16625" y="16625"/>
                  </a:moveTo>
                  <a:lnTo>
                    <a:pt x="0" y="33068"/>
                  </a:lnTo>
                  <a:lnTo>
                    <a:pt x="45518" y="16785"/>
                  </a:lnTo>
                  <a:lnTo>
                    <a:pt x="183" y="0"/>
                  </a:lnTo>
                  <a:lnTo>
                    <a:pt x="16625" y="16625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0088" y="1912697"/>
            <a:ext cx="3712973" cy="1943149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919819" y="1041446"/>
            <a:ext cx="3489960" cy="626110"/>
            <a:chOff x="4919819" y="1041446"/>
            <a:chExt cx="3489960" cy="626110"/>
          </a:xfrm>
        </p:grpSpPr>
        <p:sp>
          <p:nvSpPr>
            <p:cNvPr id="24" name="object 24"/>
            <p:cNvSpPr/>
            <p:nvPr/>
          </p:nvSpPr>
          <p:spPr>
            <a:xfrm>
              <a:off x="4924581" y="1046209"/>
              <a:ext cx="3480435" cy="616585"/>
            </a:xfrm>
            <a:custGeom>
              <a:avLst/>
              <a:gdLst/>
              <a:ahLst/>
              <a:cxnLst/>
              <a:rect l="l" t="t" r="r" b="b"/>
              <a:pathLst>
                <a:path w="3480434" h="616585">
                  <a:moveTo>
                    <a:pt x="3377121" y="616583"/>
                  </a:moveTo>
                  <a:lnTo>
                    <a:pt x="102765" y="616583"/>
                  </a:lnTo>
                  <a:lnTo>
                    <a:pt x="62764" y="608507"/>
                  </a:lnTo>
                  <a:lnTo>
                    <a:pt x="30099" y="586484"/>
                  </a:lnTo>
                  <a:lnTo>
                    <a:pt x="8075" y="553818"/>
                  </a:lnTo>
                  <a:lnTo>
                    <a:pt x="0" y="513817"/>
                  </a:lnTo>
                  <a:lnTo>
                    <a:pt x="0" y="102766"/>
                  </a:lnTo>
                  <a:lnTo>
                    <a:pt x="8075" y="62764"/>
                  </a:lnTo>
                  <a:lnTo>
                    <a:pt x="30099" y="30099"/>
                  </a:lnTo>
                  <a:lnTo>
                    <a:pt x="62764" y="8075"/>
                  </a:lnTo>
                  <a:lnTo>
                    <a:pt x="102765" y="0"/>
                  </a:lnTo>
                  <a:lnTo>
                    <a:pt x="3377121" y="0"/>
                  </a:lnTo>
                  <a:lnTo>
                    <a:pt x="3416448" y="7822"/>
                  </a:lnTo>
                  <a:lnTo>
                    <a:pt x="3449787" y="30099"/>
                  </a:lnTo>
                  <a:lnTo>
                    <a:pt x="3472064" y="63439"/>
                  </a:lnTo>
                  <a:lnTo>
                    <a:pt x="3479886" y="102766"/>
                  </a:lnTo>
                  <a:lnTo>
                    <a:pt x="3479886" y="513817"/>
                  </a:lnTo>
                  <a:lnTo>
                    <a:pt x="3471811" y="553818"/>
                  </a:lnTo>
                  <a:lnTo>
                    <a:pt x="3449787" y="586484"/>
                  </a:lnTo>
                  <a:lnTo>
                    <a:pt x="3417122" y="608507"/>
                  </a:lnTo>
                  <a:lnTo>
                    <a:pt x="3377121" y="616583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4924581" y="1046209"/>
              <a:ext cx="3480435" cy="616585"/>
            </a:xfrm>
            <a:custGeom>
              <a:avLst/>
              <a:gdLst/>
              <a:ahLst/>
              <a:cxnLst/>
              <a:rect l="l" t="t" r="r" b="b"/>
              <a:pathLst>
                <a:path w="3480434" h="616585">
                  <a:moveTo>
                    <a:pt x="0" y="102766"/>
                  </a:moveTo>
                  <a:lnTo>
                    <a:pt x="8075" y="62764"/>
                  </a:lnTo>
                  <a:lnTo>
                    <a:pt x="30099" y="30099"/>
                  </a:lnTo>
                  <a:lnTo>
                    <a:pt x="62764" y="8075"/>
                  </a:lnTo>
                  <a:lnTo>
                    <a:pt x="102765" y="0"/>
                  </a:lnTo>
                  <a:lnTo>
                    <a:pt x="3377121" y="0"/>
                  </a:lnTo>
                  <a:lnTo>
                    <a:pt x="3416448" y="7822"/>
                  </a:lnTo>
                  <a:lnTo>
                    <a:pt x="3449787" y="30099"/>
                  </a:lnTo>
                  <a:lnTo>
                    <a:pt x="3472064" y="63439"/>
                  </a:lnTo>
                  <a:lnTo>
                    <a:pt x="3479886" y="102766"/>
                  </a:lnTo>
                  <a:lnTo>
                    <a:pt x="3479886" y="513817"/>
                  </a:lnTo>
                  <a:lnTo>
                    <a:pt x="3471811" y="553818"/>
                  </a:lnTo>
                  <a:lnTo>
                    <a:pt x="3449787" y="586484"/>
                  </a:lnTo>
                  <a:lnTo>
                    <a:pt x="3417122" y="608507"/>
                  </a:lnTo>
                  <a:lnTo>
                    <a:pt x="3377121" y="616583"/>
                  </a:lnTo>
                  <a:lnTo>
                    <a:pt x="102765" y="616583"/>
                  </a:lnTo>
                  <a:lnTo>
                    <a:pt x="62764" y="608507"/>
                  </a:lnTo>
                  <a:lnTo>
                    <a:pt x="30099" y="586484"/>
                  </a:lnTo>
                  <a:lnTo>
                    <a:pt x="8075" y="553818"/>
                  </a:lnTo>
                  <a:lnTo>
                    <a:pt x="0" y="513817"/>
                  </a:lnTo>
                  <a:lnTo>
                    <a:pt x="0" y="102766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748666" y="1195496"/>
            <a:ext cx="1830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Input Size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77674" y="975688"/>
            <a:ext cx="738505" cy="758190"/>
          </a:xfrm>
          <a:custGeom>
            <a:avLst/>
            <a:gdLst/>
            <a:ahLst/>
            <a:cxnLst/>
            <a:rect l="l" t="t" r="r" b="b"/>
            <a:pathLst>
              <a:path w="738504" h="758189">
                <a:moveTo>
                  <a:pt x="369155" y="757615"/>
                </a:moveTo>
                <a:lnTo>
                  <a:pt x="322849" y="754663"/>
                </a:lnTo>
                <a:lnTo>
                  <a:pt x="278260" y="746045"/>
                </a:lnTo>
                <a:lnTo>
                  <a:pt x="235732" y="732117"/>
                </a:lnTo>
                <a:lnTo>
                  <a:pt x="195613" y="713231"/>
                </a:lnTo>
                <a:lnTo>
                  <a:pt x="158249" y="689745"/>
                </a:lnTo>
                <a:lnTo>
                  <a:pt x="123984" y="662012"/>
                </a:lnTo>
                <a:lnTo>
                  <a:pt x="93166" y="630388"/>
                </a:lnTo>
                <a:lnTo>
                  <a:pt x="66140" y="595228"/>
                </a:lnTo>
                <a:lnTo>
                  <a:pt x="43252" y="556886"/>
                </a:lnTo>
                <a:lnTo>
                  <a:pt x="24848" y="515719"/>
                </a:lnTo>
                <a:lnTo>
                  <a:pt x="11274" y="472079"/>
                </a:lnTo>
                <a:lnTo>
                  <a:pt x="2876" y="426324"/>
                </a:lnTo>
                <a:lnTo>
                  <a:pt x="0" y="378807"/>
                </a:lnTo>
                <a:lnTo>
                  <a:pt x="2876" y="331290"/>
                </a:lnTo>
                <a:lnTo>
                  <a:pt x="11274" y="285535"/>
                </a:lnTo>
                <a:lnTo>
                  <a:pt x="24848" y="241896"/>
                </a:lnTo>
                <a:lnTo>
                  <a:pt x="43252" y="200728"/>
                </a:lnTo>
                <a:lnTo>
                  <a:pt x="66140" y="162386"/>
                </a:lnTo>
                <a:lnTo>
                  <a:pt x="93166" y="127226"/>
                </a:lnTo>
                <a:lnTo>
                  <a:pt x="123984" y="95602"/>
                </a:lnTo>
                <a:lnTo>
                  <a:pt x="158249" y="67869"/>
                </a:lnTo>
                <a:lnTo>
                  <a:pt x="195613" y="44383"/>
                </a:lnTo>
                <a:lnTo>
                  <a:pt x="235732" y="25498"/>
                </a:lnTo>
                <a:lnTo>
                  <a:pt x="278260" y="11569"/>
                </a:lnTo>
                <a:lnTo>
                  <a:pt x="322849" y="2951"/>
                </a:lnTo>
                <a:lnTo>
                  <a:pt x="369155" y="0"/>
                </a:lnTo>
                <a:lnTo>
                  <a:pt x="417679" y="3285"/>
                </a:lnTo>
                <a:lnTo>
                  <a:pt x="464960" y="12978"/>
                </a:lnTo>
                <a:lnTo>
                  <a:pt x="510425" y="28835"/>
                </a:lnTo>
                <a:lnTo>
                  <a:pt x="553501" y="50611"/>
                </a:lnTo>
                <a:lnTo>
                  <a:pt x="593613" y="78064"/>
                </a:lnTo>
                <a:lnTo>
                  <a:pt x="630188" y="110950"/>
                </a:lnTo>
                <a:lnTo>
                  <a:pt x="662235" y="148481"/>
                </a:lnTo>
                <a:lnTo>
                  <a:pt x="688989" y="189642"/>
                </a:lnTo>
                <a:lnTo>
                  <a:pt x="710211" y="233844"/>
                </a:lnTo>
                <a:lnTo>
                  <a:pt x="725664" y="280498"/>
                </a:lnTo>
                <a:lnTo>
                  <a:pt x="735110" y="329015"/>
                </a:lnTo>
                <a:lnTo>
                  <a:pt x="738311" y="378807"/>
                </a:lnTo>
                <a:lnTo>
                  <a:pt x="735435" y="426324"/>
                </a:lnTo>
                <a:lnTo>
                  <a:pt x="727037" y="472079"/>
                </a:lnTo>
                <a:lnTo>
                  <a:pt x="713463" y="515719"/>
                </a:lnTo>
                <a:lnTo>
                  <a:pt x="695059" y="556886"/>
                </a:lnTo>
                <a:lnTo>
                  <a:pt x="672171" y="595228"/>
                </a:lnTo>
                <a:lnTo>
                  <a:pt x="645145" y="630388"/>
                </a:lnTo>
                <a:lnTo>
                  <a:pt x="614326" y="662012"/>
                </a:lnTo>
                <a:lnTo>
                  <a:pt x="580062" y="689745"/>
                </a:lnTo>
                <a:lnTo>
                  <a:pt x="542697" y="713231"/>
                </a:lnTo>
                <a:lnTo>
                  <a:pt x="502578" y="732117"/>
                </a:lnTo>
                <a:lnTo>
                  <a:pt x="460051" y="746045"/>
                </a:lnTo>
                <a:lnTo>
                  <a:pt x="415462" y="754663"/>
                </a:lnTo>
                <a:lnTo>
                  <a:pt x="369155" y="757615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34718" y="1082652"/>
            <a:ext cx="224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04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48526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Limitations of ANN</a:t>
            </a:r>
          </a:p>
        </p:txBody>
      </p:sp>
      <p:sp>
        <p:nvSpPr>
          <p:cNvPr id="3" name="object 3"/>
          <p:cNvSpPr/>
          <p:nvPr/>
        </p:nvSpPr>
        <p:spPr>
          <a:xfrm>
            <a:off x="3985150" y="3227249"/>
            <a:ext cx="915035" cy="411480"/>
          </a:xfrm>
          <a:custGeom>
            <a:avLst/>
            <a:gdLst/>
            <a:ahLst/>
            <a:cxnLst/>
            <a:rect l="l" t="t" r="r" b="b"/>
            <a:pathLst>
              <a:path w="915035" h="411479">
                <a:moveTo>
                  <a:pt x="846448" y="411299"/>
                </a:moveTo>
                <a:lnTo>
                  <a:pt x="68551" y="411299"/>
                </a:lnTo>
                <a:lnTo>
                  <a:pt x="41868" y="405912"/>
                </a:lnTo>
                <a:lnTo>
                  <a:pt x="20078" y="391221"/>
                </a:lnTo>
                <a:lnTo>
                  <a:pt x="5387" y="369431"/>
                </a:lnTo>
                <a:lnTo>
                  <a:pt x="0" y="342748"/>
                </a:lnTo>
                <a:lnTo>
                  <a:pt x="0" y="68551"/>
                </a:lnTo>
                <a:lnTo>
                  <a:pt x="5387" y="41868"/>
                </a:lnTo>
                <a:lnTo>
                  <a:pt x="20078" y="20078"/>
                </a:lnTo>
                <a:lnTo>
                  <a:pt x="41868" y="5387"/>
                </a:lnTo>
                <a:lnTo>
                  <a:pt x="68551" y="0"/>
                </a:lnTo>
                <a:lnTo>
                  <a:pt x="846448" y="0"/>
                </a:lnTo>
                <a:lnTo>
                  <a:pt x="884481" y="11517"/>
                </a:lnTo>
                <a:lnTo>
                  <a:pt x="909781" y="42317"/>
                </a:lnTo>
                <a:lnTo>
                  <a:pt x="914999" y="68551"/>
                </a:lnTo>
                <a:lnTo>
                  <a:pt x="914999" y="342748"/>
                </a:lnTo>
                <a:lnTo>
                  <a:pt x="909612" y="369431"/>
                </a:lnTo>
                <a:lnTo>
                  <a:pt x="894921" y="391221"/>
                </a:lnTo>
                <a:lnTo>
                  <a:pt x="873131" y="405912"/>
                </a:lnTo>
                <a:lnTo>
                  <a:pt x="846448" y="411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0522" y="3313583"/>
            <a:ext cx="66357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insanely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6715" y="3227249"/>
            <a:ext cx="915035" cy="411480"/>
          </a:xfrm>
          <a:custGeom>
            <a:avLst/>
            <a:gdLst/>
            <a:ahLst/>
            <a:cxnLst/>
            <a:rect l="l" t="t" r="r" b="b"/>
            <a:pathLst>
              <a:path w="915035" h="411479">
                <a:moveTo>
                  <a:pt x="846448" y="411299"/>
                </a:moveTo>
                <a:lnTo>
                  <a:pt x="68551" y="411299"/>
                </a:lnTo>
                <a:lnTo>
                  <a:pt x="41868" y="405912"/>
                </a:lnTo>
                <a:lnTo>
                  <a:pt x="20078" y="391221"/>
                </a:lnTo>
                <a:lnTo>
                  <a:pt x="5387" y="369431"/>
                </a:lnTo>
                <a:lnTo>
                  <a:pt x="0" y="342748"/>
                </a:lnTo>
                <a:lnTo>
                  <a:pt x="0" y="68551"/>
                </a:lnTo>
                <a:lnTo>
                  <a:pt x="5387" y="41868"/>
                </a:lnTo>
                <a:lnTo>
                  <a:pt x="20078" y="20078"/>
                </a:lnTo>
                <a:lnTo>
                  <a:pt x="41868" y="5387"/>
                </a:lnTo>
                <a:lnTo>
                  <a:pt x="68551" y="0"/>
                </a:lnTo>
                <a:lnTo>
                  <a:pt x="846448" y="0"/>
                </a:lnTo>
                <a:lnTo>
                  <a:pt x="884480" y="11517"/>
                </a:lnTo>
                <a:lnTo>
                  <a:pt x="909781" y="42317"/>
                </a:lnTo>
                <a:lnTo>
                  <a:pt x="914999" y="68551"/>
                </a:lnTo>
                <a:lnTo>
                  <a:pt x="914999" y="342748"/>
                </a:lnTo>
                <a:lnTo>
                  <a:pt x="909612" y="369431"/>
                </a:lnTo>
                <a:lnTo>
                  <a:pt x="894921" y="391221"/>
                </a:lnTo>
                <a:lnTo>
                  <a:pt x="873131" y="405912"/>
                </a:lnTo>
                <a:lnTo>
                  <a:pt x="846448" y="411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6459" y="3313583"/>
            <a:ext cx="41592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48280" y="3227249"/>
            <a:ext cx="915035" cy="411480"/>
          </a:xfrm>
          <a:custGeom>
            <a:avLst/>
            <a:gdLst/>
            <a:ahLst/>
            <a:cxnLst/>
            <a:rect l="l" t="t" r="r" b="b"/>
            <a:pathLst>
              <a:path w="915034" h="411479">
                <a:moveTo>
                  <a:pt x="846449" y="411299"/>
                </a:moveTo>
                <a:lnTo>
                  <a:pt x="68551" y="411299"/>
                </a:lnTo>
                <a:lnTo>
                  <a:pt x="41868" y="405912"/>
                </a:lnTo>
                <a:lnTo>
                  <a:pt x="20078" y="391221"/>
                </a:lnTo>
                <a:lnTo>
                  <a:pt x="5387" y="369431"/>
                </a:lnTo>
                <a:lnTo>
                  <a:pt x="0" y="342748"/>
                </a:lnTo>
                <a:lnTo>
                  <a:pt x="0" y="68551"/>
                </a:lnTo>
                <a:lnTo>
                  <a:pt x="5387" y="41868"/>
                </a:lnTo>
                <a:lnTo>
                  <a:pt x="20078" y="20078"/>
                </a:lnTo>
                <a:lnTo>
                  <a:pt x="41868" y="5387"/>
                </a:lnTo>
                <a:lnTo>
                  <a:pt x="68551" y="0"/>
                </a:lnTo>
                <a:lnTo>
                  <a:pt x="846449" y="0"/>
                </a:lnTo>
                <a:lnTo>
                  <a:pt x="884481" y="11517"/>
                </a:lnTo>
                <a:lnTo>
                  <a:pt x="909782" y="42317"/>
                </a:lnTo>
                <a:lnTo>
                  <a:pt x="915000" y="68551"/>
                </a:lnTo>
                <a:lnTo>
                  <a:pt x="915000" y="342748"/>
                </a:lnTo>
                <a:lnTo>
                  <a:pt x="909613" y="369431"/>
                </a:lnTo>
                <a:lnTo>
                  <a:pt x="894921" y="391221"/>
                </a:lnTo>
                <a:lnTo>
                  <a:pt x="873132" y="405912"/>
                </a:lnTo>
                <a:lnTo>
                  <a:pt x="846449" y="411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9775" y="3313583"/>
            <a:ext cx="47244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29846" y="3227249"/>
            <a:ext cx="915035" cy="411480"/>
          </a:xfrm>
          <a:custGeom>
            <a:avLst/>
            <a:gdLst/>
            <a:ahLst/>
            <a:cxnLst/>
            <a:rect l="l" t="t" r="r" b="b"/>
            <a:pathLst>
              <a:path w="915034" h="411479">
                <a:moveTo>
                  <a:pt x="846448" y="411299"/>
                </a:moveTo>
                <a:lnTo>
                  <a:pt x="68551" y="411299"/>
                </a:lnTo>
                <a:lnTo>
                  <a:pt x="41868" y="405912"/>
                </a:lnTo>
                <a:lnTo>
                  <a:pt x="20078" y="391221"/>
                </a:lnTo>
                <a:lnTo>
                  <a:pt x="5387" y="369431"/>
                </a:lnTo>
                <a:lnTo>
                  <a:pt x="0" y="342748"/>
                </a:lnTo>
                <a:lnTo>
                  <a:pt x="0" y="68551"/>
                </a:lnTo>
                <a:lnTo>
                  <a:pt x="5387" y="41868"/>
                </a:lnTo>
                <a:lnTo>
                  <a:pt x="20078" y="20078"/>
                </a:lnTo>
                <a:lnTo>
                  <a:pt x="41868" y="5387"/>
                </a:lnTo>
                <a:lnTo>
                  <a:pt x="68551" y="0"/>
                </a:lnTo>
                <a:lnTo>
                  <a:pt x="846448" y="0"/>
                </a:lnTo>
                <a:lnTo>
                  <a:pt x="884481" y="11517"/>
                </a:lnTo>
                <a:lnTo>
                  <a:pt x="909782" y="42317"/>
                </a:lnTo>
                <a:lnTo>
                  <a:pt x="914999" y="68551"/>
                </a:lnTo>
                <a:lnTo>
                  <a:pt x="914999" y="342748"/>
                </a:lnTo>
                <a:lnTo>
                  <a:pt x="909612" y="369431"/>
                </a:lnTo>
                <a:lnTo>
                  <a:pt x="894921" y="391221"/>
                </a:lnTo>
                <a:lnTo>
                  <a:pt x="873132" y="405912"/>
                </a:lnTo>
                <a:lnTo>
                  <a:pt x="846448" y="411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8913" y="3313583"/>
            <a:ext cx="236854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11411" y="3227249"/>
            <a:ext cx="915035" cy="411480"/>
          </a:xfrm>
          <a:custGeom>
            <a:avLst/>
            <a:gdLst/>
            <a:ahLst/>
            <a:cxnLst/>
            <a:rect l="l" t="t" r="r" b="b"/>
            <a:pathLst>
              <a:path w="915034" h="411479">
                <a:moveTo>
                  <a:pt x="846448" y="411299"/>
                </a:moveTo>
                <a:lnTo>
                  <a:pt x="68551" y="411299"/>
                </a:lnTo>
                <a:lnTo>
                  <a:pt x="41868" y="405912"/>
                </a:lnTo>
                <a:lnTo>
                  <a:pt x="20078" y="391221"/>
                </a:lnTo>
                <a:lnTo>
                  <a:pt x="5387" y="369431"/>
                </a:lnTo>
                <a:lnTo>
                  <a:pt x="0" y="342748"/>
                </a:lnTo>
                <a:lnTo>
                  <a:pt x="0" y="68551"/>
                </a:lnTo>
                <a:lnTo>
                  <a:pt x="5387" y="41868"/>
                </a:lnTo>
                <a:lnTo>
                  <a:pt x="20078" y="20078"/>
                </a:lnTo>
                <a:lnTo>
                  <a:pt x="41868" y="5387"/>
                </a:lnTo>
                <a:lnTo>
                  <a:pt x="68551" y="0"/>
                </a:lnTo>
                <a:lnTo>
                  <a:pt x="846448" y="0"/>
                </a:lnTo>
                <a:lnTo>
                  <a:pt x="884480" y="11517"/>
                </a:lnTo>
                <a:lnTo>
                  <a:pt x="909781" y="42317"/>
                </a:lnTo>
                <a:lnTo>
                  <a:pt x="914999" y="68551"/>
                </a:lnTo>
                <a:lnTo>
                  <a:pt x="914999" y="342748"/>
                </a:lnTo>
                <a:lnTo>
                  <a:pt x="909612" y="369431"/>
                </a:lnTo>
                <a:lnTo>
                  <a:pt x="894921" y="391221"/>
                </a:lnTo>
                <a:lnTo>
                  <a:pt x="873131" y="405912"/>
                </a:lnTo>
                <a:lnTo>
                  <a:pt x="846448" y="411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88820" y="3313583"/>
            <a:ext cx="36004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85150" y="2389049"/>
            <a:ext cx="915035" cy="411480"/>
          </a:xfrm>
          <a:custGeom>
            <a:avLst/>
            <a:gdLst/>
            <a:ahLst/>
            <a:cxnLst/>
            <a:rect l="l" t="t" r="r" b="b"/>
            <a:pathLst>
              <a:path w="915035" h="411480">
                <a:moveTo>
                  <a:pt x="846448" y="411299"/>
                </a:moveTo>
                <a:lnTo>
                  <a:pt x="68551" y="411299"/>
                </a:lnTo>
                <a:lnTo>
                  <a:pt x="41868" y="405912"/>
                </a:lnTo>
                <a:lnTo>
                  <a:pt x="20078" y="391221"/>
                </a:lnTo>
                <a:lnTo>
                  <a:pt x="5387" y="369431"/>
                </a:lnTo>
                <a:lnTo>
                  <a:pt x="0" y="342748"/>
                </a:lnTo>
                <a:lnTo>
                  <a:pt x="0" y="68551"/>
                </a:lnTo>
                <a:lnTo>
                  <a:pt x="5387" y="41868"/>
                </a:lnTo>
                <a:lnTo>
                  <a:pt x="20078" y="20078"/>
                </a:lnTo>
                <a:lnTo>
                  <a:pt x="41868" y="5387"/>
                </a:lnTo>
                <a:lnTo>
                  <a:pt x="68551" y="0"/>
                </a:lnTo>
                <a:lnTo>
                  <a:pt x="846448" y="0"/>
                </a:lnTo>
                <a:lnTo>
                  <a:pt x="884481" y="11517"/>
                </a:lnTo>
                <a:lnTo>
                  <a:pt x="909781" y="42317"/>
                </a:lnTo>
                <a:lnTo>
                  <a:pt x="914999" y="68551"/>
                </a:lnTo>
                <a:lnTo>
                  <a:pt x="914999" y="342748"/>
                </a:lnTo>
                <a:lnTo>
                  <a:pt x="909612" y="369431"/>
                </a:lnTo>
                <a:lnTo>
                  <a:pt x="894921" y="391221"/>
                </a:lnTo>
                <a:lnTo>
                  <a:pt x="873131" y="405912"/>
                </a:lnTo>
                <a:lnTo>
                  <a:pt x="846448" y="411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45453" y="2475383"/>
            <a:ext cx="59436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66715" y="2389049"/>
            <a:ext cx="915035" cy="411480"/>
          </a:xfrm>
          <a:custGeom>
            <a:avLst/>
            <a:gdLst/>
            <a:ahLst/>
            <a:cxnLst/>
            <a:rect l="l" t="t" r="r" b="b"/>
            <a:pathLst>
              <a:path w="915035" h="411480">
                <a:moveTo>
                  <a:pt x="846448" y="411299"/>
                </a:moveTo>
                <a:lnTo>
                  <a:pt x="68551" y="411299"/>
                </a:lnTo>
                <a:lnTo>
                  <a:pt x="41868" y="405912"/>
                </a:lnTo>
                <a:lnTo>
                  <a:pt x="20078" y="391221"/>
                </a:lnTo>
                <a:lnTo>
                  <a:pt x="5387" y="369431"/>
                </a:lnTo>
                <a:lnTo>
                  <a:pt x="0" y="342748"/>
                </a:lnTo>
                <a:lnTo>
                  <a:pt x="0" y="68551"/>
                </a:lnTo>
                <a:lnTo>
                  <a:pt x="5387" y="41868"/>
                </a:lnTo>
                <a:lnTo>
                  <a:pt x="20078" y="20078"/>
                </a:lnTo>
                <a:lnTo>
                  <a:pt x="41868" y="5387"/>
                </a:lnTo>
                <a:lnTo>
                  <a:pt x="68551" y="0"/>
                </a:lnTo>
                <a:lnTo>
                  <a:pt x="846448" y="0"/>
                </a:lnTo>
                <a:lnTo>
                  <a:pt x="884480" y="11517"/>
                </a:lnTo>
                <a:lnTo>
                  <a:pt x="909781" y="42317"/>
                </a:lnTo>
                <a:lnTo>
                  <a:pt x="914999" y="68551"/>
                </a:lnTo>
                <a:lnTo>
                  <a:pt x="914999" y="342748"/>
                </a:lnTo>
                <a:lnTo>
                  <a:pt x="909612" y="369431"/>
                </a:lnTo>
                <a:lnTo>
                  <a:pt x="894921" y="391221"/>
                </a:lnTo>
                <a:lnTo>
                  <a:pt x="873131" y="405912"/>
                </a:lnTo>
                <a:lnTo>
                  <a:pt x="846448" y="411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63592" y="2475383"/>
            <a:ext cx="521334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48280" y="2389049"/>
            <a:ext cx="915035" cy="411480"/>
          </a:xfrm>
          <a:custGeom>
            <a:avLst/>
            <a:gdLst/>
            <a:ahLst/>
            <a:cxnLst/>
            <a:rect l="l" t="t" r="r" b="b"/>
            <a:pathLst>
              <a:path w="915034" h="411480">
                <a:moveTo>
                  <a:pt x="846449" y="411299"/>
                </a:moveTo>
                <a:lnTo>
                  <a:pt x="68551" y="411299"/>
                </a:lnTo>
                <a:lnTo>
                  <a:pt x="41868" y="405912"/>
                </a:lnTo>
                <a:lnTo>
                  <a:pt x="20078" y="391221"/>
                </a:lnTo>
                <a:lnTo>
                  <a:pt x="5387" y="369431"/>
                </a:lnTo>
                <a:lnTo>
                  <a:pt x="0" y="342748"/>
                </a:lnTo>
                <a:lnTo>
                  <a:pt x="0" y="68551"/>
                </a:lnTo>
                <a:lnTo>
                  <a:pt x="5387" y="41868"/>
                </a:lnTo>
                <a:lnTo>
                  <a:pt x="20078" y="20078"/>
                </a:lnTo>
                <a:lnTo>
                  <a:pt x="41868" y="5387"/>
                </a:lnTo>
                <a:lnTo>
                  <a:pt x="68551" y="0"/>
                </a:lnTo>
                <a:lnTo>
                  <a:pt x="846449" y="0"/>
                </a:lnTo>
                <a:lnTo>
                  <a:pt x="884481" y="11517"/>
                </a:lnTo>
                <a:lnTo>
                  <a:pt x="909782" y="42317"/>
                </a:lnTo>
                <a:lnTo>
                  <a:pt x="915000" y="68551"/>
                </a:lnTo>
                <a:lnTo>
                  <a:pt x="915000" y="342748"/>
                </a:lnTo>
                <a:lnTo>
                  <a:pt x="909613" y="369431"/>
                </a:lnTo>
                <a:lnTo>
                  <a:pt x="894921" y="391221"/>
                </a:lnTo>
                <a:lnTo>
                  <a:pt x="873132" y="405912"/>
                </a:lnTo>
                <a:lnTo>
                  <a:pt x="846449" y="411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57593" y="2475383"/>
            <a:ext cx="6965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storyline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0701" y="1384799"/>
            <a:ext cx="8771890" cy="2767965"/>
            <a:chOff x="170701" y="1384799"/>
            <a:chExt cx="8771890" cy="2767965"/>
          </a:xfrm>
        </p:grpSpPr>
        <p:sp>
          <p:nvSpPr>
            <p:cNvPr id="20" name="object 20"/>
            <p:cNvSpPr/>
            <p:nvPr/>
          </p:nvSpPr>
          <p:spPr>
            <a:xfrm>
              <a:off x="6902975" y="1926549"/>
              <a:ext cx="0" cy="2139950"/>
            </a:xfrm>
            <a:custGeom>
              <a:avLst/>
              <a:gdLst/>
              <a:ahLst/>
              <a:cxnLst/>
              <a:rect l="l" t="t" r="r" b="b"/>
              <a:pathLst>
                <a:path h="2139950">
                  <a:moveTo>
                    <a:pt x="0" y="0"/>
                  </a:moveTo>
                  <a:lnTo>
                    <a:pt x="0" y="2139899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832749" y="1852099"/>
              <a:ext cx="5100320" cy="2291080"/>
            </a:xfrm>
            <a:custGeom>
              <a:avLst/>
              <a:gdLst/>
              <a:ahLst/>
              <a:cxnLst/>
              <a:rect l="l" t="t" r="r" b="b"/>
              <a:pathLst>
                <a:path w="5100320" h="2291079">
                  <a:moveTo>
                    <a:pt x="0" y="381807"/>
                  </a:moveTo>
                  <a:lnTo>
                    <a:pt x="2974" y="333914"/>
                  </a:lnTo>
                  <a:lnTo>
                    <a:pt x="11660" y="287796"/>
                  </a:lnTo>
                  <a:lnTo>
                    <a:pt x="25699" y="243811"/>
                  </a:lnTo>
                  <a:lnTo>
                    <a:pt x="44734" y="202317"/>
                  </a:lnTo>
                  <a:lnTo>
                    <a:pt x="68407" y="163672"/>
                  </a:lnTo>
                  <a:lnTo>
                    <a:pt x="96359" y="128233"/>
                  </a:lnTo>
                  <a:lnTo>
                    <a:pt x="128233" y="96359"/>
                  </a:lnTo>
                  <a:lnTo>
                    <a:pt x="163672" y="68407"/>
                  </a:lnTo>
                  <a:lnTo>
                    <a:pt x="202317" y="44734"/>
                  </a:lnTo>
                  <a:lnTo>
                    <a:pt x="243811" y="25699"/>
                  </a:lnTo>
                  <a:lnTo>
                    <a:pt x="287796" y="11660"/>
                  </a:lnTo>
                  <a:lnTo>
                    <a:pt x="333914" y="2974"/>
                  </a:lnTo>
                  <a:lnTo>
                    <a:pt x="381807" y="0"/>
                  </a:lnTo>
                  <a:lnTo>
                    <a:pt x="4718192" y="0"/>
                  </a:lnTo>
                  <a:lnTo>
                    <a:pt x="4768378" y="3311"/>
                  </a:lnTo>
                  <a:lnTo>
                    <a:pt x="4817280" y="13080"/>
                  </a:lnTo>
                  <a:lnTo>
                    <a:pt x="4864303" y="29063"/>
                  </a:lnTo>
                  <a:lnTo>
                    <a:pt x="4908855" y="51012"/>
                  </a:lnTo>
                  <a:lnTo>
                    <a:pt x="4950342" y="78683"/>
                  </a:lnTo>
                  <a:lnTo>
                    <a:pt x="4988170" y="111828"/>
                  </a:lnTo>
                  <a:lnTo>
                    <a:pt x="5021316" y="149657"/>
                  </a:lnTo>
                  <a:lnTo>
                    <a:pt x="5048987" y="191144"/>
                  </a:lnTo>
                  <a:lnTo>
                    <a:pt x="5070936" y="235696"/>
                  </a:lnTo>
                  <a:lnTo>
                    <a:pt x="5086919" y="282719"/>
                  </a:lnTo>
                  <a:lnTo>
                    <a:pt x="5096688" y="331621"/>
                  </a:lnTo>
                  <a:lnTo>
                    <a:pt x="5099999" y="381807"/>
                  </a:lnTo>
                  <a:lnTo>
                    <a:pt x="5099999" y="1908992"/>
                  </a:lnTo>
                  <a:lnTo>
                    <a:pt x="5097025" y="1956885"/>
                  </a:lnTo>
                  <a:lnTo>
                    <a:pt x="5088339" y="2003003"/>
                  </a:lnTo>
                  <a:lnTo>
                    <a:pt x="5074299" y="2046988"/>
                  </a:lnTo>
                  <a:lnTo>
                    <a:pt x="5055265" y="2088482"/>
                  </a:lnTo>
                  <a:lnTo>
                    <a:pt x="5031592" y="2127127"/>
                  </a:lnTo>
                  <a:lnTo>
                    <a:pt x="5003640" y="2162566"/>
                  </a:lnTo>
                  <a:lnTo>
                    <a:pt x="4971765" y="2194440"/>
                  </a:lnTo>
                  <a:lnTo>
                    <a:pt x="4936327" y="2222392"/>
                  </a:lnTo>
                  <a:lnTo>
                    <a:pt x="4897681" y="2246065"/>
                  </a:lnTo>
                  <a:lnTo>
                    <a:pt x="4856188" y="2265100"/>
                  </a:lnTo>
                  <a:lnTo>
                    <a:pt x="4812203" y="2279139"/>
                  </a:lnTo>
                  <a:lnTo>
                    <a:pt x="4766085" y="2287825"/>
                  </a:lnTo>
                  <a:lnTo>
                    <a:pt x="4718192" y="2290799"/>
                  </a:lnTo>
                  <a:lnTo>
                    <a:pt x="381807" y="2290799"/>
                  </a:lnTo>
                  <a:lnTo>
                    <a:pt x="333914" y="2287825"/>
                  </a:lnTo>
                  <a:lnTo>
                    <a:pt x="287796" y="2279139"/>
                  </a:lnTo>
                  <a:lnTo>
                    <a:pt x="243811" y="2265100"/>
                  </a:lnTo>
                  <a:lnTo>
                    <a:pt x="202317" y="2246065"/>
                  </a:lnTo>
                  <a:lnTo>
                    <a:pt x="163672" y="2222392"/>
                  </a:lnTo>
                  <a:lnTo>
                    <a:pt x="128233" y="2194440"/>
                  </a:lnTo>
                  <a:lnTo>
                    <a:pt x="96359" y="2162566"/>
                  </a:lnTo>
                  <a:lnTo>
                    <a:pt x="68407" y="2127127"/>
                  </a:lnTo>
                  <a:lnTo>
                    <a:pt x="44734" y="2088482"/>
                  </a:lnTo>
                  <a:lnTo>
                    <a:pt x="25699" y="2046988"/>
                  </a:lnTo>
                  <a:lnTo>
                    <a:pt x="11660" y="2003003"/>
                  </a:lnTo>
                  <a:lnTo>
                    <a:pt x="2974" y="1956885"/>
                  </a:lnTo>
                  <a:lnTo>
                    <a:pt x="0" y="1908992"/>
                  </a:lnTo>
                  <a:lnTo>
                    <a:pt x="0" y="381807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06024" y="2741275"/>
              <a:ext cx="151130" cy="854710"/>
            </a:xfrm>
            <a:custGeom>
              <a:avLst/>
              <a:gdLst/>
              <a:ahLst/>
              <a:cxnLst/>
              <a:rect l="l" t="t" r="r" b="b"/>
              <a:pathLst>
                <a:path w="151129" h="854710">
                  <a:moveTo>
                    <a:pt x="13804" y="854349"/>
                  </a:moveTo>
                  <a:lnTo>
                    <a:pt x="13804" y="520449"/>
                  </a:lnTo>
                </a:path>
                <a:path w="151129" h="854710">
                  <a:moveTo>
                    <a:pt x="0" y="3474"/>
                  </a:moveTo>
                  <a:lnTo>
                    <a:pt x="151051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40166" y="2725125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5">
                  <a:moveTo>
                    <a:pt x="760" y="33059"/>
                  </a:moveTo>
                  <a:lnTo>
                    <a:pt x="16910" y="16149"/>
                  </a:lnTo>
                  <a:lnTo>
                    <a:pt x="0" y="0"/>
                  </a:lnTo>
                  <a:lnTo>
                    <a:pt x="45795" y="15485"/>
                  </a:lnTo>
                  <a:lnTo>
                    <a:pt x="760" y="3305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40166" y="2725125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5">
                  <a:moveTo>
                    <a:pt x="16910" y="16149"/>
                  </a:moveTo>
                  <a:lnTo>
                    <a:pt x="760" y="33059"/>
                  </a:lnTo>
                  <a:lnTo>
                    <a:pt x="45795" y="15485"/>
                  </a:lnTo>
                  <a:lnTo>
                    <a:pt x="0" y="0"/>
                  </a:lnTo>
                  <a:lnTo>
                    <a:pt x="16910" y="16149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406034" y="3595624"/>
              <a:ext cx="130175" cy="3810"/>
            </a:xfrm>
            <a:custGeom>
              <a:avLst/>
              <a:gdLst/>
              <a:ahLst/>
              <a:cxnLst/>
              <a:rect l="l" t="t" r="r" b="b"/>
              <a:pathLst>
                <a:path w="130175" h="3810">
                  <a:moveTo>
                    <a:pt x="0" y="0"/>
                  </a:moveTo>
                  <a:lnTo>
                    <a:pt x="130061" y="3693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19098" y="3582322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4">
                  <a:moveTo>
                    <a:pt x="0" y="33054"/>
                  </a:moveTo>
                  <a:lnTo>
                    <a:pt x="16997" y="16996"/>
                  </a:lnTo>
                  <a:lnTo>
                    <a:pt x="938" y="0"/>
                  </a:lnTo>
                  <a:lnTo>
                    <a:pt x="45878" y="17816"/>
                  </a:lnTo>
                  <a:lnTo>
                    <a:pt x="0" y="33054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19098" y="3582322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4">
                  <a:moveTo>
                    <a:pt x="16997" y="16996"/>
                  </a:moveTo>
                  <a:lnTo>
                    <a:pt x="0" y="33054"/>
                  </a:lnTo>
                  <a:lnTo>
                    <a:pt x="45878" y="17816"/>
                  </a:lnTo>
                  <a:lnTo>
                    <a:pt x="938" y="0"/>
                  </a:lnTo>
                  <a:lnTo>
                    <a:pt x="16997" y="16996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22989" y="3178610"/>
              <a:ext cx="146685" cy="5715"/>
            </a:xfrm>
            <a:custGeom>
              <a:avLst/>
              <a:gdLst/>
              <a:ahLst/>
              <a:cxnLst/>
              <a:rect l="l" t="t" r="r" b="b"/>
              <a:pathLst>
                <a:path w="146685" h="5714">
                  <a:moveTo>
                    <a:pt x="0" y="5093"/>
                  </a:moveTo>
                  <a:lnTo>
                    <a:pt x="146506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52396" y="3162660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5">
                  <a:moveTo>
                    <a:pt x="1148" y="33048"/>
                  </a:moveTo>
                  <a:lnTo>
                    <a:pt x="17098" y="15949"/>
                  </a:lnTo>
                  <a:lnTo>
                    <a:pt x="0" y="0"/>
                  </a:lnTo>
                  <a:lnTo>
                    <a:pt x="45974" y="14945"/>
                  </a:lnTo>
                  <a:lnTo>
                    <a:pt x="1148" y="3304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52396" y="3162660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5">
                  <a:moveTo>
                    <a:pt x="17098" y="15949"/>
                  </a:moveTo>
                  <a:lnTo>
                    <a:pt x="1148" y="33048"/>
                  </a:lnTo>
                  <a:lnTo>
                    <a:pt x="45974" y="14945"/>
                  </a:lnTo>
                  <a:lnTo>
                    <a:pt x="0" y="0"/>
                  </a:lnTo>
                  <a:lnTo>
                    <a:pt x="17098" y="15949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22993" y="1703530"/>
              <a:ext cx="1270" cy="1496695"/>
            </a:xfrm>
            <a:custGeom>
              <a:avLst/>
              <a:gdLst/>
              <a:ahLst/>
              <a:cxnLst/>
              <a:rect l="l" t="t" r="r" b="b"/>
              <a:pathLst>
                <a:path w="1270" h="1496695">
                  <a:moveTo>
                    <a:pt x="0" y="1496072"/>
                  </a:moveTo>
                  <a:lnTo>
                    <a:pt x="730" y="0"/>
                  </a:lnTo>
                </a:path>
              </a:pathLst>
            </a:custGeom>
            <a:ln w="19049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19825" y="2749812"/>
              <a:ext cx="1905" cy="519430"/>
            </a:xfrm>
            <a:custGeom>
              <a:avLst/>
              <a:gdLst/>
              <a:ahLst/>
              <a:cxnLst/>
              <a:rect l="l" t="t" r="r" b="b"/>
              <a:pathLst>
                <a:path w="1904" h="519429">
                  <a:moveTo>
                    <a:pt x="0" y="518999"/>
                  </a:moveTo>
                  <a:lnTo>
                    <a:pt x="1499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80226" y="1394324"/>
              <a:ext cx="1438275" cy="335280"/>
            </a:xfrm>
            <a:custGeom>
              <a:avLst/>
              <a:gdLst/>
              <a:ahLst/>
              <a:cxnLst/>
              <a:rect l="l" t="t" r="r" b="b"/>
              <a:pathLst>
                <a:path w="1438275" h="335280">
                  <a:moveTo>
                    <a:pt x="0" y="0"/>
                  </a:moveTo>
                  <a:lnTo>
                    <a:pt x="1437899" y="0"/>
                  </a:lnTo>
                  <a:lnTo>
                    <a:pt x="1437899" y="335099"/>
                  </a:lnTo>
                  <a:lnTo>
                    <a:pt x="0" y="3350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40648" y="1386614"/>
            <a:ext cx="717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81000" y="1041446"/>
            <a:ext cx="8028305" cy="3084830"/>
            <a:chOff x="381000" y="1041446"/>
            <a:chExt cx="8028305" cy="3084830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2096125"/>
              <a:ext cx="3510873" cy="202959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08567" y="3198411"/>
              <a:ext cx="146050" cy="1270"/>
            </a:xfrm>
            <a:custGeom>
              <a:avLst/>
              <a:gdLst/>
              <a:ahLst/>
              <a:cxnLst/>
              <a:rect l="l" t="t" r="r" b="b"/>
              <a:pathLst>
                <a:path w="146050" h="1269">
                  <a:moveTo>
                    <a:pt x="0" y="0"/>
                  </a:moveTo>
                  <a:lnTo>
                    <a:pt x="145933" y="808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37875" y="3182594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5">
                  <a:moveTo>
                    <a:pt x="0" y="33068"/>
                  </a:moveTo>
                  <a:lnTo>
                    <a:pt x="16625" y="16625"/>
                  </a:lnTo>
                  <a:lnTo>
                    <a:pt x="183" y="0"/>
                  </a:lnTo>
                  <a:lnTo>
                    <a:pt x="45518" y="16785"/>
                  </a:lnTo>
                  <a:lnTo>
                    <a:pt x="0" y="3306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537875" y="3182594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5">
                  <a:moveTo>
                    <a:pt x="16625" y="16625"/>
                  </a:moveTo>
                  <a:lnTo>
                    <a:pt x="0" y="33068"/>
                  </a:lnTo>
                  <a:lnTo>
                    <a:pt x="45518" y="16785"/>
                  </a:lnTo>
                  <a:lnTo>
                    <a:pt x="183" y="0"/>
                  </a:lnTo>
                  <a:lnTo>
                    <a:pt x="16625" y="16625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4924581" y="1046209"/>
              <a:ext cx="3480435" cy="616585"/>
            </a:xfrm>
            <a:custGeom>
              <a:avLst/>
              <a:gdLst/>
              <a:ahLst/>
              <a:cxnLst/>
              <a:rect l="l" t="t" r="r" b="b"/>
              <a:pathLst>
                <a:path w="3480434" h="616585">
                  <a:moveTo>
                    <a:pt x="3377121" y="616583"/>
                  </a:moveTo>
                  <a:lnTo>
                    <a:pt x="102765" y="616583"/>
                  </a:lnTo>
                  <a:lnTo>
                    <a:pt x="62764" y="608507"/>
                  </a:lnTo>
                  <a:lnTo>
                    <a:pt x="30099" y="586484"/>
                  </a:lnTo>
                  <a:lnTo>
                    <a:pt x="8075" y="553818"/>
                  </a:lnTo>
                  <a:lnTo>
                    <a:pt x="0" y="513817"/>
                  </a:lnTo>
                  <a:lnTo>
                    <a:pt x="0" y="102766"/>
                  </a:lnTo>
                  <a:lnTo>
                    <a:pt x="8075" y="62764"/>
                  </a:lnTo>
                  <a:lnTo>
                    <a:pt x="30099" y="30099"/>
                  </a:lnTo>
                  <a:lnTo>
                    <a:pt x="62764" y="8075"/>
                  </a:lnTo>
                  <a:lnTo>
                    <a:pt x="102765" y="0"/>
                  </a:lnTo>
                  <a:lnTo>
                    <a:pt x="3377121" y="0"/>
                  </a:lnTo>
                  <a:lnTo>
                    <a:pt x="3416448" y="7822"/>
                  </a:lnTo>
                  <a:lnTo>
                    <a:pt x="3449787" y="30099"/>
                  </a:lnTo>
                  <a:lnTo>
                    <a:pt x="3472064" y="63439"/>
                  </a:lnTo>
                  <a:lnTo>
                    <a:pt x="3479886" y="102766"/>
                  </a:lnTo>
                  <a:lnTo>
                    <a:pt x="3479886" y="513817"/>
                  </a:lnTo>
                  <a:lnTo>
                    <a:pt x="3471811" y="553818"/>
                  </a:lnTo>
                  <a:lnTo>
                    <a:pt x="3449787" y="586484"/>
                  </a:lnTo>
                  <a:lnTo>
                    <a:pt x="3417122" y="608507"/>
                  </a:lnTo>
                  <a:lnTo>
                    <a:pt x="3377121" y="616583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4924581" y="1046209"/>
              <a:ext cx="3480435" cy="616585"/>
            </a:xfrm>
            <a:custGeom>
              <a:avLst/>
              <a:gdLst/>
              <a:ahLst/>
              <a:cxnLst/>
              <a:rect l="l" t="t" r="r" b="b"/>
              <a:pathLst>
                <a:path w="3480434" h="616585">
                  <a:moveTo>
                    <a:pt x="0" y="102766"/>
                  </a:moveTo>
                  <a:lnTo>
                    <a:pt x="8075" y="62764"/>
                  </a:lnTo>
                  <a:lnTo>
                    <a:pt x="30099" y="30099"/>
                  </a:lnTo>
                  <a:lnTo>
                    <a:pt x="62764" y="8075"/>
                  </a:lnTo>
                  <a:lnTo>
                    <a:pt x="102765" y="0"/>
                  </a:lnTo>
                  <a:lnTo>
                    <a:pt x="3377121" y="0"/>
                  </a:lnTo>
                  <a:lnTo>
                    <a:pt x="3416448" y="7822"/>
                  </a:lnTo>
                  <a:lnTo>
                    <a:pt x="3449787" y="30099"/>
                  </a:lnTo>
                  <a:lnTo>
                    <a:pt x="3472064" y="63439"/>
                  </a:lnTo>
                  <a:lnTo>
                    <a:pt x="3479886" y="102766"/>
                  </a:lnTo>
                  <a:lnTo>
                    <a:pt x="3479886" y="513817"/>
                  </a:lnTo>
                  <a:lnTo>
                    <a:pt x="3471811" y="553818"/>
                  </a:lnTo>
                  <a:lnTo>
                    <a:pt x="3449787" y="586484"/>
                  </a:lnTo>
                  <a:lnTo>
                    <a:pt x="3417122" y="608507"/>
                  </a:lnTo>
                  <a:lnTo>
                    <a:pt x="3377121" y="616583"/>
                  </a:lnTo>
                  <a:lnTo>
                    <a:pt x="102765" y="616583"/>
                  </a:lnTo>
                  <a:lnTo>
                    <a:pt x="62764" y="608507"/>
                  </a:lnTo>
                  <a:lnTo>
                    <a:pt x="30099" y="586484"/>
                  </a:lnTo>
                  <a:lnTo>
                    <a:pt x="8075" y="553818"/>
                  </a:lnTo>
                  <a:lnTo>
                    <a:pt x="0" y="513817"/>
                  </a:lnTo>
                  <a:lnTo>
                    <a:pt x="0" y="102766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748666" y="1195496"/>
            <a:ext cx="1830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Input Size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577674" y="975688"/>
            <a:ext cx="738505" cy="758190"/>
          </a:xfrm>
          <a:custGeom>
            <a:avLst/>
            <a:gdLst/>
            <a:ahLst/>
            <a:cxnLst/>
            <a:rect l="l" t="t" r="r" b="b"/>
            <a:pathLst>
              <a:path w="738504" h="758189">
                <a:moveTo>
                  <a:pt x="369155" y="757615"/>
                </a:moveTo>
                <a:lnTo>
                  <a:pt x="322849" y="754663"/>
                </a:lnTo>
                <a:lnTo>
                  <a:pt x="278260" y="746045"/>
                </a:lnTo>
                <a:lnTo>
                  <a:pt x="235732" y="732117"/>
                </a:lnTo>
                <a:lnTo>
                  <a:pt x="195613" y="713231"/>
                </a:lnTo>
                <a:lnTo>
                  <a:pt x="158249" y="689745"/>
                </a:lnTo>
                <a:lnTo>
                  <a:pt x="123984" y="662012"/>
                </a:lnTo>
                <a:lnTo>
                  <a:pt x="93166" y="630388"/>
                </a:lnTo>
                <a:lnTo>
                  <a:pt x="66140" y="595228"/>
                </a:lnTo>
                <a:lnTo>
                  <a:pt x="43252" y="556886"/>
                </a:lnTo>
                <a:lnTo>
                  <a:pt x="24848" y="515719"/>
                </a:lnTo>
                <a:lnTo>
                  <a:pt x="11274" y="472079"/>
                </a:lnTo>
                <a:lnTo>
                  <a:pt x="2876" y="426324"/>
                </a:lnTo>
                <a:lnTo>
                  <a:pt x="0" y="378807"/>
                </a:lnTo>
                <a:lnTo>
                  <a:pt x="2876" y="331290"/>
                </a:lnTo>
                <a:lnTo>
                  <a:pt x="11274" y="285535"/>
                </a:lnTo>
                <a:lnTo>
                  <a:pt x="24848" y="241896"/>
                </a:lnTo>
                <a:lnTo>
                  <a:pt x="43252" y="200728"/>
                </a:lnTo>
                <a:lnTo>
                  <a:pt x="66140" y="162386"/>
                </a:lnTo>
                <a:lnTo>
                  <a:pt x="93166" y="127226"/>
                </a:lnTo>
                <a:lnTo>
                  <a:pt x="123984" y="95602"/>
                </a:lnTo>
                <a:lnTo>
                  <a:pt x="158249" y="67869"/>
                </a:lnTo>
                <a:lnTo>
                  <a:pt x="195613" y="44383"/>
                </a:lnTo>
                <a:lnTo>
                  <a:pt x="235732" y="25498"/>
                </a:lnTo>
                <a:lnTo>
                  <a:pt x="278260" y="11569"/>
                </a:lnTo>
                <a:lnTo>
                  <a:pt x="322849" y="2951"/>
                </a:lnTo>
                <a:lnTo>
                  <a:pt x="369155" y="0"/>
                </a:lnTo>
                <a:lnTo>
                  <a:pt x="417679" y="3285"/>
                </a:lnTo>
                <a:lnTo>
                  <a:pt x="464960" y="12978"/>
                </a:lnTo>
                <a:lnTo>
                  <a:pt x="510425" y="28835"/>
                </a:lnTo>
                <a:lnTo>
                  <a:pt x="553501" y="50611"/>
                </a:lnTo>
                <a:lnTo>
                  <a:pt x="593613" y="78064"/>
                </a:lnTo>
                <a:lnTo>
                  <a:pt x="630188" y="110950"/>
                </a:lnTo>
                <a:lnTo>
                  <a:pt x="662235" y="148481"/>
                </a:lnTo>
                <a:lnTo>
                  <a:pt x="688989" y="189642"/>
                </a:lnTo>
                <a:lnTo>
                  <a:pt x="710211" y="233844"/>
                </a:lnTo>
                <a:lnTo>
                  <a:pt x="725664" y="280498"/>
                </a:lnTo>
                <a:lnTo>
                  <a:pt x="735110" y="329015"/>
                </a:lnTo>
                <a:lnTo>
                  <a:pt x="738311" y="378807"/>
                </a:lnTo>
                <a:lnTo>
                  <a:pt x="735435" y="426324"/>
                </a:lnTo>
                <a:lnTo>
                  <a:pt x="727037" y="472079"/>
                </a:lnTo>
                <a:lnTo>
                  <a:pt x="713463" y="515719"/>
                </a:lnTo>
                <a:lnTo>
                  <a:pt x="695059" y="556886"/>
                </a:lnTo>
                <a:lnTo>
                  <a:pt x="672171" y="595228"/>
                </a:lnTo>
                <a:lnTo>
                  <a:pt x="645145" y="630388"/>
                </a:lnTo>
                <a:lnTo>
                  <a:pt x="614326" y="662012"/>
                </a:lnTo>
                <a:lnTo>
                  <a:pt x="580062" y="689745"/>
                </a:lnTo>
                <a:lnTo>
                  <a:pt x="542697" y="713231"/>
                </a:lnTo>
                <a:lnTo>
                  <a:pt x="502578" y="732117"/>
                </a:lnTo>
                <a:lnTo>
                  <a:pt x="460051" y="746045"/>
                </a:lnTo>
                <a:lnTo>
                  <a:pt x="415462" y="754663"/>
                </a:lnTo>
                <a:lnTo>
                  <a:pt x="369155" y="757615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34718" y="1082652"/>
            <a:ext cx="224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04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48526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Limitations of ANN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0701" y="1384799"/>
            <a:ext cx="1457325" cy="2245360"/>
            <a:chOff x="170701" y="1384799"/>
            <a:chExt cx="1457325" cy="2245360"/>
          </a:xfrm>
        </p:grpSpPr>
        <p:sp>
          <p:nvSpPr>
            <p:cNvPr id="4" name="object 4"/>
            <p:cNvSpPr/>
            <p:nvPr/>
          </p:nvSpPr>
          <p:spPr>
            <a:xfrm>
              <a:off x="406024" y="2741275"/>
              <a:ext cx="151130" cy="854710"/>
            </a:xfrm>
            <a:custGeom>
              <a:avLst/>
              <a:gdLst/>
              <a:ahLst/>
              <a:cxnLst/>
              <a:rect l="l" t="t" r="r" b="b"/>
              <a:pathLst>
                <a:path w="151129" h="854710">
                  <a:moveTo>
                    <a:pt x="13804" y="854349"/>
                  </a:moveTo>
                  <a:lnTo>
                    <a:pt x="13804" y="520449"/>
                  </a:lnTo>
                </a:path>
                <a:path w="151129" h="854710">
                  <a:moveTo>
                    <a:pt x="0" y="3474"/>
                  </a:moveTo>
                  <a:lnTo>
                    <a:pt x="151051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40166" y="2725125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5">
                  <a:moveTo>
                    <a:pt x="760" y="33059"/>
                  </a:moveTo>
                  <a:lnTo>
                    <a:pt x="16910" y="16149"/>
                  </a:lnTo>
                  <a:lnTo>
                    <a:pt x="0" y="0"/>
                  </a:lnTo>
                  <a:lnTo>
                    <a:pt x="45795" y="15485"/>
                  </a:lnTo>
                  <a:lnTo>
                    <a:pt x="760" y="3305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0166" y="2725125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5">
                  <a:moveTo>
                    <a:pt x="16910" y="16149"/>
                  </a:moveTo>
                  <a:lnTo>
                    <a:pt x="760" y="33059"/>
                  </a:lnTo>
                  <a:lnTo>
                    <a:pt x="45795" y="15485"/>
                  </a:lnTo>
                  <a:lnTo>
                    <a:pt x="0" y="0"/>
                  </a:lnTo>
                  <a:lnTo>
                    <a:pt x="16910" y="16149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06034" y="3595624"/>
              <a:ext cx="130175" cy="3810"/>
            </a:xfrm>
            <a:custGeom>
              <a:avLst/>
              <a:gdLst/>
              <a:ahLst/>
              <a:cxnLst/>
              <a:rect l="l" t="t" r="r" b="b"/>
              <a:pathLst>
                <a:path w="130175" h="3810">
                  <a:moveTo>
                    <a:pt x="0" y="0"/>
                  </a:moveTo>
                  <a:lnTo>
                    <a:pt x="130061" y="3693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19098" y="3582322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4">
                  <a:moveTo>
                    <a:pt x="0" y="33054"/>
                  </a:moveTo>
                  <a:lnTo>
                    <a:pt x="16997" y="16996"/>
                  </a:lnTo>
                  <a:lnTo>
                    <a:pt x="938" y="0"/>
                  </a:lnTo>
                  <a:lnTo>
                    <a:pt x="45878" y="17816"/>
                  </a:lnTo>
                  <a:lnTo>
                    <a:pt x="0" y="33054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19098" y="3582322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4">
                  <a:moveTo>
                    <a:pt x="16997" y="16996"/>
                  </a:moveTo>
                  <a:lnTo>
                    <a:pt x="0" y="33054"/>
                  </a:lnTo>
                  <a:lnTo>
                    <a:pt x="45878" y="17816"/>
                  </a:lnTo>
                  <a:lnTo>
                    <a:pt x="938" y="0"/>
                  </a:lnTo>
                  <a:lnTo>
                    <a:pt x="16997" y="16996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22989" y="3178610"/>
              <a:ext cx="146685" cy="5715"/>
            </a:xfrm>
            <a:custGeom>
              <a:avLst/>
              <a:gdLst/>
              <a:ahLst/>
              <a:cxnLst/>
              <a:rect l="l" t="t" r="r" b="b"/>
              <a:pathLst>
                <a:path w="146685" h="5714">
                  <a:moveTo>
                    <a:pt x="0" y="5093"/>
                  </a:moveTo>
                  <a:lnTo>
                    <a:pt x="146506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52396" y="3162660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5">
                  <a:moveTo>
                    <a:pt x="1148" y="33048"/>
                  </a:moveTo>
                  <a:lnTo>
                    <a:pt x="17098" y="15949"/>
                  </a:lnTo>
                  <a:lnTo>
                    <a:pt x="0" y="0"/>
                  </a:lnTo>
                  <a:lnTo>
                    <a:pt x="45974" y="14945"/>
                  </a:lnTo>
                  <a:lnTo>
                    <a:pt x="1148" y="3304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396" y="3162660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5">
                  <a:moveTo>
                    <a:pt x="17098" y="15949"/>
                  </a:moveTo>
                  <a:lnTo>
                    <a:pt x="1148" y="33048"/>
                  </a:lnTo>
                  <a:lnTo>
                    <a:pt x="45974" y="14945"/>
                  </a:lnTo>
                  <a:lnTo>
                    <a:pt x="0" y="0"/>
                  </a:lnTo>
                  <a:lnTo>
                    <a:pt x="17098" y="15949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22993" y="1703530"/>
              <a:ext cx="1270" cy="1496695"/>
            </a:xfrm>
            <a:custGeom>
              <a:avLst/>
              <a:gdLst/>
              <a:ahLst/>
              <a:cxnLst/>
              <a:rect l="l" t="t" r="r" b="b"/>
              <a:pathLst>
                <a:path w="1270" h="1496695">
                  <a:moveTo>
                    <a:pt x="0" y="1496072"/>
                  </a:moveTo>
                  <a:lnTo>
                    <a:pt x="730" y="0"/>
                  </a:lnTo>
                </a:path>
              </a:pathLst>
            </a:custGeom>
            <a:ln w="19049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19825" y="2749812"/>
              <a:ext cx="1905" cy="519430"/>
            </a:xfrm>
            <a:custGeom>
              <a:avLst/>
              <a:gdLst/>
              <a:ahLst/>
              <a:cxnLst/>
              <a:rect l="l" t="t" r="r" b="b"/>
              <a:pathLst>
                <a:path w="1904" h="519429">
                  <a:moveTo>
                    <a:pt x="0" y="518999"/>
                  </a:moveTo>
                  <a:lnTo>
                    <a:pt x="1499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80226" y="1394324"/>
              <a:ext cx="1438275" cy="335280"/>
            </a:xfrm>
            <a:custGeom>
              <a:avLst/>
              <a:gdLst/>
              <a:ahLst/>
              <a:cxnLst/>
              <a:rect l="l" t="t" r="r" b="b"/>
              <a:pathLst>
                <a:path w="1438275" h="335280">
                  <a:moveTo>
                    <a:pt x="0" y="0"/>
                  </a:moveTo>
                  <a:lnTo>
                    <a:pt x="1437899" y="0"/>
                  </a:lnTo>
                  <a:lnTo>
                    <a:pt x="1437899" y="335099"/>
                  </a:lnTo>
                  <a:lnTo>
                    <a:pt x="0" y="3350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0648" y="1386614"/>
            <a:ext cx="717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1000" y="1842574"/>
            <a:ext cx="8561705" cy="2310130"/>
            <a:chOff x="381000" y="1842574"/>
            <a:chExt cx="8561705" cy="231013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2096124"/>
              <a:ext cx="3510873" cy="202959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08567" y="3198411"/>
              <a:ext cx="146050" cy="1270"/>
            </a:xfrm>
            <a:custGeom>
              <a:avLst/>
              <a:gdLst/>
              <a:ahLst/>
              <a:cxnLst/>
              <a:rect l="l" t="t" r="r" b="b"/>
              <a:pathLst>
                <a:path w="146050" h="1269">
                  <a:moveTo>
                    <a:pt x="0" y="0"/>
                  </a:moveTo>
                  <a:lnTo>
                    <a:pt x="145933" y="808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37875" y="3182594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5">
                  <a:moveTo>
                    <a:pt x="0" y="33068"/>
                  </a:moveTo>
                  <a:lnTo>
                    <a:pt x="16625" y="16625"/>
                  </a:lnTo>
                  <a:lnTo>
                    <a:pt x="183" y="0"/>
                  </a:lnTo>
                  <a:lnTo>
                    <a:pt x="45518" y="16785"/>
                  </a:lnTo>
                  <a:lnTo>
                    <a:pt x="0" y="3306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37875" y="3182594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5">
                  <a:moveTo>
                    <a:pt x="16625" y="16625"/>
                  </a:moveTo>
                  <a:lnTo>
                    <a:pt x="0" y="33068"/>
                  </a:lnTo>
                  <a:lnTo>
                    <a:pt x="45518" y="16785"/>
                  </a:lnTo>
                  <a:lnTo>
                    <a:pt x="183" y="0"/>
                  </a:lnTo>
                  <a:lnTo>
                    <a:pt x="16625" y="16625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832750" y="1852099"/>
              <a:ext cx="5100320" cy="2291080"/>
            </a:xfrm>
            <a:custGeom>
              <a:avLst/>
              <a:gdLst/>
              <a:ahLst/>
              <a:cxnLst/>
              <a:rect l="l" t="t" r="r" b="b"/>
              <a:pathLst>
                <a:path w="5100320" h="2291079">
                  <a:moveTo>
                    <a:pt x="0" y="381807"/>
                  </a:moveTo>
                  <a:lnTo>
                    <a:pt x="2974" y="333914"/>
                  </a:lnTo>
                  <a:lnTo>
                    <a:pt x="11660" y="287796"/>
                  </a:lnTo>
                  <a:lnTo>
                    <a:pt x="25699" y="243811"/>
                  </a:lnTo>
                  <a:lnTo>
                    <a:pt x="44734" y="202317"/>
                  </a:lnTo>
                  <a:lnTo>
                    <a:pt x="68407" y="163672"/>
                  </a:lnTo>
                  <a:lnTo>
                    <a:pt x="96359" y="128233"/>
                  </a:lnTo>
                  <a:lnTo>
                    <a:pt x="128233" y="96359"/>
                  </a:lnTo>
                  <a:lnTo>
                    <a:pt x="163672" y="68407"/>
                  </a:lnTo>
                  <a:lnTo>
                    <a:pt x="202317" y="44734"/>
                  </a:lnTo>
                  <a:lnTo>
                    <a:pt x="243811" y="25699"/>
                  </a:lnTo>
                  <a:lnTo>
                    <a:pt x="287796" y="11660"/>
                  </a:lnTo>
                  <a:lnTo>
                    <a:pt x="333914" y="2974"/>
                  </a:lnTo>
                  <a:lnTo>
                    <a:pt x="381807" y="0"/>
                  </a:lnTo>
                  <a:lnTo>
                    <a:pt x="4718192" y="0"/>
                  </a:lnTo>
                  <a:lnTo>
                    <a:pt x="4768378" y="3311"/>
                  </a:lnTo>
                  <a:lnTo>
                    <a:pt x="4817280" y="13080"/>
                  </a:lnTo>
                  <a:lnTo>
                    <a:pt x="4864303" y="29063"/>
                  </a:lnTo>
                  <a:lnTo>
                    <a:pt x="4908855" y="51012"/>
                  </a:lnTo>
                  <a:lnTo>
                    <a:pt x="4950342" y="78683"/>
                  </a:lnTo>
                  <a:lnTo>
                    <a:pt x="4988170" y="111828"/>
                  </a:lnTo>
                  <a:lnTo>
                    <a:pt x="5021316" y="149657"/>
                  </a:lnTo>
                  <a:lnTo>
                    <a:pt x="5048987" y="191144"/>
                  </a:lnTo>
                  <a:lnTo>
                    <a:pt x="5070936" y="235696"/>
                  </a:lnTo>
                  <a:lnTo>
                    <a:pt x="5086919" y="282719"/>
                  </a:lnTo>
                  <a:lnTo>
                    <a:pt x="5096688" y="331621"/>
                  </a:lnTo>
                  <a:lnTo>
                    <a:pt x="5099999" y="381807"/>
                  </a:lnTo>
                  <a:lnTo>
                    <a:pt x="5099999" y="1908992"/>
                  </a:lnTo>
                  <a:lnTo>
                    <a:pt x="5097025" y="1956885"/>
                  </a:lnTo>
                  <a:lnTo>
                    <a:pt x="5088339" y="2003003"/>
                  </a:lnTo>
                  <a:lnTo>
                    <a:pt x="5074299" y="2046988"/>
                  </a:lnTo>
                  <a:lnTo>
                    <a:pt x="5055265" y="2088482"/>
                  </a:lnTo>
                  <a:lnTo>
                    <a:pt x="5031592" y="2127127"/>
                  </a:lnTo>
                  <a:lnTo>
                    <a:pt x="5003640" y="2162566"/>
                  </a:lnTo>
                  <a:lnTo>
                    <a:pt x="4971765" y="2194440"/>
                  </a:lnTo>
                  <a:lnTo>
                    <a:pt x="4936327" y="2222392"/>
                  </a:lnTo>
                  <a:lnTo>
                    <a:pt x="4897681" y="2246065"/>
                  </a:lnTo>
                  <a:lnTo>
                    <a:pt x="4856188" y="2265100"/>
                  </a:lnTo>
                  <a:lnTo>
                    <a:pt x="4812203" y="2279139"/>
                  </a:lnTo>
                  <a:lnTo>
                    <a:pt x="4766085" y="2287825"/>
                  </a:lnTo>
                  <a:lnTo>
                    <a:pt x="4718192" y="2290799"/>
                  </a:lnTo>
                  <a:lnTo>
                    <a:pt x="381807" y="2290799"/>
                  </a:lnTo>
                  <a:lnTo>
                    <a:pt x="333914" y="2287825"/>
                  </a:lnTo>
                  <a:lnTo>
                    <a:pt x="287796" y="2279139"/>
                  </a:lnTo>
                  <a:lnTo>
                    <a:pt x="243811" y="2265100"/>
                  </a:lnTo>
                  <a:lnTo>
                    <a:pt x="202317" y="2246065"/>
                  </a:lnTo>
                  <a:lnTo>
                    <a:pt x="163672" y="2222392"/>
                  </a:lnTo>
                  <a:lnTo>
                    <a:pt x="128233" y="2194440"/>
                  </a:lnTo>
                  <a:lnTo>
                    <a:pt x="96359" y="2162566"/>
                  </a:lnTo>
                  <a:lnTo>
                    <a:pt x="68407" y="2127127"/>
                  </a:lnTo>
                  <a:lnTo>
                    <a:pt x="44734" y="2088482"/>
                  </a:lnTo>
                  <a:lnTo>
                    <a:pt x="25699" y="2046988"/>
                  </a:lnTo>
                  <a:lnTo>
                    <a:pt x="11660" y="2003003"/>
                  </a:lnTo>
                  <a:lnTo>
                    <a:pt x="2974" y="1956885"/>
                  </a:lnTo>
                  <a:lnTo>
                    <a:pt x="0" y="1908992"/>
                  </a:lnTo>
                  <a:lnTo>
                    <a:pt x="0" y="381807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4123499" y="2134662"/>
            <a:ext cx="4464684" cy="879983"/>
          </a:xfrm>
          <a:prstGeom prst="rect">
            <a:avLst/>
          </a:prstGeom>
        </p:spPr>
        <p:txBody>
          <a:bodyPr vert="horz" wrap="square" lIns="0" tIns="193674" rIns="0" bIns="0" rtlCol="0">
            <a:spAutoFit/>
          </a:bodyPr>
          <a:lstStyle/>
          <a:p>
            <a:pPr marL="363855" marR="5080" indent="-351790">
              <a:lnSpc>
                <a:spcPct val="1484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Limiting its effectiveness in text generation task such as translation , summarization etc.</a:t>
            </a:r>
          </a:p>
        </p:txBody>
      </p:sp>
      <p:grpSp>
        <p:nvGrpSpPr>
          <p:cNvPr id="24" name="object 24"/>
          <p:cNvGrpSpPr/>
          <p:nvPr/>
        </p:nvGrpSpPr>
        <p:grpSpPr>
          <a:xfrm>
            <a:off x="4919819" y="1041446"/>
            <a:ext cx="3489960" cy="626110"/>
            <a:chOff x="4919819" y="1041446"/>
            <a:chExt cx="3489960" cy="626110"/>
          </a:xfrm>
        </p:grpSpPr>
        <p:sp>
          <p:nvSpPr>
            <p:cNvPr id="25" name="object 25"/>
            <p:cNvSpPr/>
            <p:nvPr/>
          </p:nvSpPr>
          <p:spPr>
            <a:xfrm>
              <a:off x="4924581" y="1046209"/>
              <a:ext cx="3480435" cy="616585"/>
            </a:xfrm>
            <a:custGeom>
              <a:avLst/>
              <a:gdLst/>
              <a:ahLst/>
              <a:cxnLst/>
              <a:rect l="l" t="t" r="r" b="b"/>
              <a:pathLst>
                <a:path w="3480434" h="616585">
                  <a:moveTo>
                    <a:pt x="3377121" y="616583"/>
                  </a:moveTo>
                  <a:lnTo>
                    <a:pt x="102765" y="616583"/>
                  </a:lnTo>
                  <a:lnTo>
                    <a:pt x="62764" y="608507"/>
                  </a:lnTo>
                  <a:lnTo>
                    <a:pt x="30099" y="586484"/>
                  </a:lnTo>
                  <a:lnTo>
                    <a:pt x="8075" y="553818"/>
                  </a:lnTo>
                  <a:lnTo>
                    <a:pt x="0" y="513817"/>
                  </a:lnTo>
                  <a:lnTo>
                    <a:pt x="0" y="102766"/>
                  </a:lnTo>
                  <a:lnTo>
                    <a:pt x="8075" y="62764"/>
                  </a:lnTo>
                  <a:lnTo>
                    <a:pt x="30099" y="30099"/>
                  </a:lnTo>
                  <a:lnTo>
                    <a:pt x="62764" y="8075"/>
                  </a:lnTo>
                  <a:lnTo>
                    <a:pt x="102765" y="0"/>
                  </a:lnTo>
                  <a:lnTo>
                    <a:pt x="3377121" y="0"/>
                  </a:lnTo>
                  <a:lnTo>
                    <a:pt x="3416448" y="7822"/>
                  </a:lnTo>
                  <a:lnTo>
                    <a:pt x="3449787" y="30099"/>
                  </a:lnTo>
                  <a:lnTo>
                    <a:pt x="3472064" y="63439"/>
                  </a:lnTo>
                  <a:lnTo>
                    <a:pt x="3479886" y="102766"/>
                  </a:lnTo>
                  <a:lnTo>
                    <a:pt x="3479886" y="513817"/>
                  </a:lnTo>
                  <a:lnTo>
                    <a:pt x="3471811" y="553818"/>
                  </a:lnTo>
                  <a:lnTo>
                    <a:pt x="3449787" y="586484"/>
                  </a:lnTo>
                  <a:lnTo>
                    <a:pt x="3417122" y="608507"/>
                  </a:lnTo>
                  <a:lnTo>
                    <a:pt x="3377121" y="616583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4924581" y="1046209"/>
              <a:ext cx="3480435" cy="616585"/>
            </a:xfrm>
            <a:custGeom>
              <a:avLst/>
              <a:gdLst/>
              <a:ahLst/>
              <a:cxnLst/>
              <a:rect l="l" t="t" r="r" b="b"/>
              <a:pathLst>
                <a:path w="3480434" h="616585">
                  <a:moveTo>
                    <a:pt x="0" y="102766"/>
                  </a:moveTo>
                  <a:lnTo>
                    <a:pt x="8075" y="62764"/>
                  </a:lnTo>
                  <a:lnTo>
                    <a:pt x="30099" y="30099"/>
                  </a:lnTo>
                  <a:lnTo>
                    <a:pt x="62764" y="8075"/>
                  </a:lnTo>
                  <a:lnTo>
                    <a:pt x="102765" y="0"/>
                  </a:lnTo>
                  <a:lnTo>
                    <a:pt x="3377121" y="0"/>
                  </a:lnTo>
                  <a:lnTo>
                    <a:pt x="3416448" y="7822"/>
                  </a:lnTo>
                  <a:lnTo>
                    <a:pt x="3449787" y="30099"/>
                  </a:lnTo>
                  <a:lnTo>
                    <a:pt x="3472064" y="63439"/>
                  </a:lnTo>
                  <a:lnTo>
                    <a:pt x="3479886" y="102766"/>
                  </a:lnTo>
                  <a:lnTo>
                    <a:pt x="3479886" y="513817"/>
                  </a:lnTo>
                  <a:lnTo>
                    <a:pt x="3471811" y="553818"/>
                  </a:lnTo>
                  <a:lnTo>
                    <a:pt x="3449787" y="586484"/>
                  </a:lnTo>
                  <a:lnTo>
                    <a:pt x="3417122" y="608507"/>
                  </a:lnTo>
                  <a:lnTo>
                    <a:pt x="3377121" y="616583"/>
                  </a:lnTo>
                  <a:lnTo>
                    <a:pt x="102765" y="616583"/>
                  </a:lnTo>
                  <a:lnTo>
                    <a:pt x="62764" y="608507"/>
                  </a:lnTo>
                  <a:lnTo>
                    <a:pt x="30099" y="586484"/>
                  </a:lnTo>
                  <a:lnTo>
                    <a:pt x="8075" y="553818"/>
                  </a:lnTo>
                  <a:lnTo>
                    <a:pt x="0" y="513817"/>
                  </a:lnTo>
                  <a:lnTo>
                    <a:pt x="0" y="102766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676619" y="1195496"/>
            <a:ext cx="19742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Output Size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77674" y="975688"/>
            <a:ext cx="738505" cy="758190"/>
          </a:xfrm>
          <a:custGeom>
            <a:avLst/>
            <a:gdLst/>
            <a:ahLst/>
            <a:cxnLst/>
            <a:rect l="l" t="t" r="r" b="b"/>
            <a:pathLst>
              <a:path w="738504" h="758189">
                <a:moveTo>
                  <a:pt x="369155" y="757615"/>
                </a:moveTo>
                <a:lnTo>
                  <a:pt x="322849" y="754663"/>
                </a:lnTo>
                <a:lnTo>
                  <a:pt x="278260" y="746045"/>
                </a:lnTo>
                <a:lnTo>
                  <a:pt x="235732" y="732117"/>
                </a:lnTo>
                <a:lnTo>
                  <a:pt x="195613" y="713231"/>
                </a:lnTo>
                <a:lnTo>
                  <a:pt x="158249" y="689745"/>
                </a:lnTo>
                <a:lnTo>
                  <a:pt x="123984" y="662012"/>
                </a:lnTo>
                <a:lnTo>
                  <a:pt x="93166" y="630388"/>
                </a:lnTo>
                <a:lnTo>
                  <a:pt x="66140" y="595228"/>
                </a:lnTo>
                <a:lnTo>
                  <a:pt x="43252" y="556886"/>
                </a:lnTo>
                <a:lnTo>
                  <a:pt x="24848" y="515719"/>
                </a:lnTo>
                <a:lnTo>
                  <a:pt x="11274" y="472079"/>
                </a:lnTo>
                <a:lnTo>
                  <a:pt x="2876" y="426324"/>
                </a:lnTo>
                <a:lnTo>
                  <a:pt x="0" y="378807"/>
                </a:lnTo>
                <a:lnTo>
                  <a:pt x="2876" y="331290"/>
                </a:lnTo>
                <a:lnTo>
                  <a:pt x="11274" y="285535"/>
                </a:lnTo>
                <a:lnTo>
                  <a:pt x="24848" y="241896"/>
                </a:lnTo>
                <a:lnTo>
                  <a:pt x="43252" y="200728"/>
                </a:lnTo>
                <a:lnTo>
                  <a:pt x="66140" y="162386"/>
                </a:lnTo>
                <a:lnTo>
                  <a:pt x="93166" y="127226"/>
                </a:lnTo>
                <a:lnTo>
                  <a:pt x="123984" y="95602"/>
                </a:lnTo>
                <a:lnTo>
                  <a:pt x="158249" y="67869"/>
                </a:lnTo>
                <a:lnTo>
                  <a:pt x="195613" y="44383"/>
                </a:lnTo>
                <a:lnTo>
                  <a:pt x="235732" y="25498"/>
                </a:lnTo>
                <a:lnTo>
                  <a:pt x="278260" y="11569"/>
                </a:lnTo>
                <a:lnTo>
                  <a:pt x="322849" y="2951"/>
                </a:lnTo>
                <a:lnTo>
                  <a:pt x="369155" y="0"/>
                </a:lnTo>
                <a:lnTo>
                  <a:pt x="417679" y="3285"/>
                </a:lnTo>
                <a:lnTo>
                  <a:pt x="464960" y="12978"/>
                </a:lnTo>
                <a:lnTo>
                  <a:pt x="510425" y="28835"/>
                </a:lnTo>
                <a:lnTo>
                  <a:pt x="553501" y="50611"/>
                </a:lnTo>
                <a:lnTo>
                  <a:pt x="593613" y="78064"/>
                </a:lnTo>
                <a:lnTo>
                  <a:pt x="630188" y="110950"/>
                </a:lnTo>
                <a:lnTo>
                  <a:pt x="662235" y="148481"/>
                </a:lnTo>
                <a:lnTo>
                  <a:pt x="688989" y="189642"/>
                </a:lnTo>
                <a:lnTo>
                  <a:pt x="710211" y="233844"/>
                </a:lnTo>
                <a:lnTo>
                  <a:pt x="725664" y="280498"/>
                </a:lnTo>
                <a:lnTo>
                  <a:pt x="735110" y="329015"/>
                </a:lnTo>
                <a:lnTo>
                  <a:pt x="738311" y="378807"/>
                </a:lnTo>
                <a:lnTo>
                  <a:pt x="735435" y="426324"/>
                </a:lnTo>
                <a:lnTo>
                  <a:pt x="727037" y="472079"/>
                </a:lnTo>
                <a:lnTo>
                  <a:pt x="713463" y="515719"/>
                </a:lnTo>
                <a:lnTo>
                  <a:pt x="695059" y="556886"/>
                </a:lnTo>
                <a:lnTo>
                  <a:pt x="672171" y="595228"/>
                </a:lnTo>
                <a:lnTo>
                  <a:pt x="645145" y="630388"/>
                </a:lnTo>
                <a:lnTo>
                  <a:pt x="614326" y="662012"/>
                </a:lnTo>
                <a:lnTo>
                  <a:pt x="580062" y="689745"/>
                </a:lnTo>
                <a:lnTo>
                  <a:pt x="542697" y="713231"/>
                </a:lnTo>
                <a:lnTo>
                  <a:pt x="502578" y="732117"/>
                </a:lnTo>
                <a:lnTo>
                  <a:pt x="460051" y="746045"/>
                </a:lnTo>
                <a:lnTo>
                  <a:pt x="415462" y="754663"/>
                </a:lnTo>
                <a:lnTo>
                  <a:pt x="369155" y="757615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06150" y="1082652"/>
            <a:ext cx="2819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04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48526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Limitations of ANN</a:t>
            </a:r>
          </a:p>
        </p:txBody>
      </p:sp>
      <p:sp>
        <p:nvSpPr>
          <p:cNvPr id="3" name="object 3"/>
          <p:cNvSpPr/>
          <p:nvPr/>
        </p:nvSpPr>
        <p:spPr>
          <a:xfrm>
            <a:off x="3832750" y="1852099"/>
            <a:ext cx="5100320" cy="2291080"/>
          </a:xfrm>
          <a:custGeom>
            <a:avLst/>
            <a:gdLst/>
            <a:ahLst/>
            <a:cxnLst/>
            <a:rect l="l" t="t" r="r" b="b"/>
            <a:pathLst>
              <a:path w="5100320" h="2291079">
                <a:moveTo>
                  <a:pt x="0" y="381807"/>
                </a:moveTo>
                <a:lnTo>
                  <a:pt x="2974" y="333914"/>
                </a:lnTo>
                <a:lnTo>
                  <a:pt x="11660" y="287796"/>
                </a:lnTo>
                <a:lnTo>
                  <a:pt x="25699" y="243811"/>
                </a:lnTo>
                <a:lnTo>
                  <a:pt x="44734" y="202317"/>
                </a:lnTo>
                <a:lnTo>
                  <a:pt x="68407" y="163672"/>
                </a:lnTo>
                <a:lnTo>
                  <a:pt x="96359" y="128233"/>
                </a:lnTo>
                <a:lnTo>
                  <a:pt x="128233" y="96359"/>
                </a:lnTo>
                <a:lnTo>
                  <a:pt x="163672" y="68407"/>
                </a:lnTo>
                <a:lnTo>
                  <a:pt x="202317" y="44734"/>
                </a:lnTo>
                <a:lnTo>
                  <a:pt x="243811" y="25699"/>
                </a:lnTo>
                <a:lnTo>
                  <a:pt x="287796" y="11660"/>
                </a:lnTo>
                <a:lnTo>
                  <a:pt x="333914" y="2974"/>
                </a:lnTo>
                <a:lnTo>
                  <a:pt x="381807" y="0"/>
                </a:lnTo>
                <a:lnTo>
                  <a:pt x="4718192" y="0"/>
                </a:lnTo>
                <a:lnTo>
                  <a:pt x="4768378" y="3311"/>
                </a:lnTo>
                <a:lnTo>
                  <a:pt x="4817280" y="13080"/>
                </a:lnTo>
                <a:lnTo>
                  <a:pt x="4864303" y="29063"/>
                </a:lnTo>
                <a:lnTo>
                  <a:pt x="4908855" y="51012"/>
                </a:lnTo>
                <a:lnTo>
                  <a:pt x="4950342" y="78683"/>
                </a:lnTo>
                <a:lnTo>
                  <a:pt x="4988170" y="111828"/>
                </a:lnTo>
                <a:lnTo>
                  <a:pt x="5021316" y="149657"/>
                </a:lnTo>
                <a:lnTo>
                  <a:pt x="5048987" y="191144"/>
                </a:lnTo>
                <a:lnTo>
                  <a:pt x="5070936" y="235696"/>
                </a:lnTo>
                <a:lnTo>
                  <a:pt x="5086919" y="282719"/>
                </a:lnTo>
                <a:lnTo>
                  <a:pt x="5096688" y="331621"/>
                </a:lnTo>
                <a:lnTo>
                  <a:pt x="5099999" y="381807"/>
                </a:lnTo>
                <a:lnTo>
                  <a:pt x="5099999" y="1908992"/>
                </a:lnTo>
                <a:lnTo>
                  <a:pt x="5097025" y="1956885"/>
                </a:lnTo>
                <a:lnTo>
                  <a:pt x="5088339" y="2003003"/>
                </a:lnTo>
                <a:lnTo>
                  <a:pt x="5074299" y="2046988"/>
                </a:lnTo>
                <a:lnTo>
                  <a:pt x="5055265" y="2088482"/>
                </a:lnTo>
                <a:lnTo>
                  <a:pt x="5031592" y="2127127"/>
                </a:lnTo>
                <a:lnTo>
                  <a:pt x="5003640" y="2162566"/>
                </a:lnTo>
                <a:lnTo>
                  <a:pt x="4971765" y="2194440"/>
                </a:lnTo>
                <a:lnTo>
                  <a:pt x="4936327" y="2222392"/>
                </a:lnTo>
                <a:lnTo>
                  <a:pt x="4897681" y="2246065"/>
                </a:lnTo>
                <a:lnTo>
                  <a:pt x="4856188" y="2265100"/>
                </a:lnTo>
                <a:lnTo>
                  <a:pt x="4812203" y="2279139"/>
                </a:lnTo>
                <a:lnTo>
                  <a:pt x="4766085" y="2287825"/>
                </a:lnTo>
                <a:lnTo>
                  <a:pt x="4718192" y="2290799"/>
                </a:lnTo>
                <a:lnTo>
                  <a:pt x="381807" y="2290799"/>
                </a:lnTo>
                <a:lnTo>
                  <a:pt x="333914" y="2287825"/>
                </a:lnTo>
                <a:lnTo>
                  <a:pt x="287796" y="2279139"/>
                </a:lnTo>
                <a:lnTo>
                  <a:pt x="243811" y="2265100"/>
                </a:lnTo>
                <a:lnTo>
                  <a:pt x="202317" y="2246065"/>
                </a:lnTo>
                <a:lnTo>
                  <a:pt x="163672" y="2222392"/>
                </a:lnTo>
                <a:lnTo>
                  <a:pt x="128233" y="2194440"/>
                </a:lnTo>
                <a:lnTo>
                  <a:pt x="96359" y="2162566"/>
                </a:lnTo>
                <a:lnTo>
                  <a:pt x="68407" y="2127127"/>
                </a:lnTo>
                <a:lnTo>
                  <a:pt x="44734" y="2088482"/>
                </a:lnTo>
                <a:lnTo>
                  <a:pt x="25699" y="2046988"/>
                </a:lnTo>
                <a:lnTo>
                  <a:pt x="11660" y="2003003"/>
                </a:lnTo>
                <a:lnTo>
                  <a:pt x="2974" y="1956885"/>
                </a:lnTo>
                <a:lnTo>
                  <a:pt x="0" y="1908992"/>
                </a:lnTo>
                <a:lnTo>
                  <a:pt x="0" y="381807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484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Order and Relationship between inputs are not considered.</a:t>
            </a:r>
          </a:p>
          <a:p>
            <a:pPr marL="363855" marR="275590" indent="-351790">
              <a:lnSpc>
                <a:spcPct val="148400"/>
              </a:lnSpc>
              <a:buFont typeface="Arial"/>
              <a:buChar char="●"/>
              <a:tabLst>
                <a:tab pos="36385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Example : Understanding sentence and next word prediction.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919819" y="1041446"/>
            <a:ext cx="3489960" cy="626110"/>
            <a:chOff x="4919819" y="1041446"/>
            <a:chExt cx="3489960" cy="626110"/>
          </a:xfrm>
        </p:grpSpPr>
        <p:sp>
          <p:nvSpPr>
            <p:cNvPr id="6" name="object 6"/>
            <p:cNvSpPr/>
            <p:nvPr/>
          </p:nvSpPr>
          <p:spPr>
            <a:xfrm>
              <a:off x="4924581" y="1046209"/>
              <a:ext cx="3480435" cy="616585"/>
            </a:xfrm>
            <a:custGeom>
              <a:avLst/>
              <a:gdLst/>
              <a:ahLst/>
              <a:cxnLst/>
              <a:rect l="l" t="t" r="r" b="b"/>
              <a:pathLst>
                <a:path w="3480434" h="616585">
                  <a:moveTo>
                    <a:pt x="3377121" y="616583"/>
                  </a:moveTo>
                  <a:lnTo>
                    <a:pt x="102765" y="616583"/>
                  </a:lnTo>
                  <a:lnTo>
                    <a:pt x="62764" y="608507"/>
                  </a:lnTo>
                  <a:lnTo>
                    <a:pt x="30099" y="586484"/>
                  </a:lnTo>
                  <a:lnTo>
                    <a:pt x="8075" y="553818"/>
                  </a:lnTo>
                  <a:lnTo>
                    <a:pt x="0" y="513817"/>
                  </a:lnTo>
                  <a:lnTo>
                    <a:pt x="0" y="102766"/>
                  </a:lnTo>
                  <a:lnTo>
                    <a:pt x="8075" y="62764"/>
                  </a:lnTo>
                  <a:lnTo>
                    <a:pt x="30099" y="30099"/>
                  </a:lnTo>
                  <a:lnTo>
                    <a:pt x="62764" y="8075"/>
                  </a:lnTo>
                  <a:lnTo>
                    <a:pt x="102765" y="0"/>
                  </a:lnTo>
                  <a:lnTo>
                    <a:pt x="3377121" y="0"/>
                  </a:lnTo>
                  <a:lnTo>
                    <a:pt x="3416448" y="7822"/>
                  </a:lnTo>
                  <a:lnTo>
                    <a:pt x="3449787" y="30099"/>
                  </a:lnTo>
                  <a:lnTo>
                    <a:pt x="3472064" y="63439"/>
                  </a:lnTo>
                  <a:lnTo>
                    <a:pt x="3479886" y="102766"/>
                  </a:lnTo>
                  <a:lnTo>
                    <a:pt x="3479886" y="513817"/>
                  </a:lnTo>
                  <a:lnTo>
                    <a:pt x="3471811" y="553818"/>
                  </a:lnTo>
                  <a:lnTo>
                    <a:pt x="3449787" y="586484"/>
                  </a:lnTo>
                  <a:lnTo>
                    <a:pt x="3417122" y="608507"/>
                  </a:lnTo>
                  <a:lnTo>
                    <a:pt x="3377121" y="616583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924581" y="1046209"/>
              <a:ext cx="3480435" cy="616585"/>
            </a:xfrm>
            <a:custGeom>
              <a:avLst/>
              <a:gdLst/>
              <a:ahLst/>
              <a:cxnLst/>
              <a:rect l="l" t="t" r="r" b="b"/>
              <a:pathLst>
                <a:path w="3480434" h="616585">
                  <a:moveTo>
                    <a:pt x="0" y="102766"/>
                  </a:moveTo>
                  <a:lnTo>
                    <a:pt x="8075" y="62764"/>
                  </a:lnTo>
                  <a:lnTo>
                    <a:pt x="30099" y="30099"/>
                  </a:lnTo>
                  <a:lnTo>
                    <a:pt x="62764" y="8075"/>
                  </a:lnTo>
                  <a:lnTo>
                    <a:pt x="102765" y="0"/>
                  </a:lnTo>
                  <a:lnTo>
                    <a:pt x="3377121" y="0"/>
                  </a:lnTo>
                  <a:lnTo>
                    <a:pt x="3416448" y="7822"/>
                  </a:lnTo>
                  <a:lnTo>
                    <a:pt x="3449787" y="30099"/>
                  </a:lnTo>
                  <a:lnTo>
                    <a:pt x="3472064" y="63439"/>
                  </a:lnTo>
                  <a:lnTo>
                    <a:pt x="3479886" y="102766"/>
                  </a:lnTo>
                  <a:lnTo>
                    <a:pt x="3479886" y="513817"/>
                  </a:lnTo>
                  <a:lnTo>
                    <a:pt x="3471811" y="553818"/>
                  </a:lnTo>
                  <a:lnTo>
                    <a:pt x="3449787" y="586484"/>
                  </a:lnTo>
                  <a:lnTo>
                    <a:pt x="3417122" y="608507"/>
                  </a:lnTo>
                  <a:lnTo>
                    <a:pt x="3377121" y="616583"/>
                  </a:lnTo>
                  <a:lnTo>
                    <a:pt x="102765" y="616583"/>
                  </a:lnTo>
                  <a:lnTo>
                    <a:pt x="62764" y="608507"/>
                  </a:lnTo>
                  <a:lnTo>
                    <a:pt x="30099" y="586484"/>
                  </a:lnTo>
                  <a:lnTo>
                    <a:pt x="8075" y="553818"/>
                  </a:lnTo>
                  <a:lnTo>
                    <a:pt x="0" y="513817"/>
                  </a:lnTo>
                  <a:lnTo>
                    <a:pt x="0" y="102766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79450" y="1058336"/>
            <a:ext cx="2025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 marR="5080" indent="-120014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Unable to process sequential data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0701" y="975688"/>
            <a:ext cx="5145405" cy="2654300"/>
            <a:chOff x="170701" y="975688"/>
            <a:chExt cx="5145405" cy="2654300"/>
          </a:xfrm>
        </p:grpSpPr>
        <p:sp>
          <p:nvSpPr>
            <p:cNvPr id="10" name="object 10"/>
            <p:cNvSpPr/>
            <p:nvPr/>
          </p:nvSpPr>
          <p:spPr>
            <a:xfrm>
              <a:off x="4577674" y="975688"/>
              <a:ext cx="738505" cy="758190"/>
            </a:xfrm>
            <a:custGeom>
              <a:avLst/>
              <a:gdLst/>
              <a:ahLst/>
              <a:cxnLst/>
              <a:rect l="l" t="t" r="r" b="b"/>
              <a:pathLst>
                <a:path w="738504" h="758189">
                  <a:moveTo>
                    <a:pt x="369155" y="757615"/>
                  </a:moveTo>
                  <a:lnTo>
                    <a:pt x="322849" y="754663"/>
                  </a:lnTo>
                  <a:lnTo>
                    <a:pt x="278260" y="746045"/>
                  </a:lnTo>
                  <a:lnTo>
                    <a:pt x="235732" y="732117"/>
                  </a:lnTo>
                  <a:lnTo>
                    <a:pt x="195613" y="713231"/>
                  </a:lnTo>
                  <a:lnTo>
                    <a:pt x="158249" y="689745"/>
                  </a:lnTo>
                  <a:lnTo>
                    <a:pt x="123984" y="662012"/>
                  </a:lnTo>
                  <a:lnTo>
                    <a:pt x="93166" y="630388"/>
                  </a:lnTo>
                  <a:lnTo>
                    <a:pt x="66140" y="595228"/>
                  </a:lnTo>
                  <a:lnTo>
                    <a:pt x="43252" y="556886"/>
                  </a:lnTo>
                  <a:lnTo>
                    <a:pt x="24848" y="515719"/>
                  </a:lnTo>
                  <a:lnTo>
                    <a:pt x="11274" y="472079"/>
                  </a:lnTo>
                  <a:lnTo>
                    <a:pt x="2876" y="426324"/>
                  </a:lnTo>
                  <a:lnTo>
                    <a:pt x="0" y="378807"/>
                  </a:lnTo>
                  <a:lnTo>
                    <a:pt x="2876" y="331290"/>
                  </a:lnTo>
                  <a:lnTo>
                    <a:pt x="11274" y="285535"/>
                  </a:lnTo>
                  <a:lnTo>
                    <a:pt x="24848" y="241896"/>
                  </a:lnTo>
                  <a:lnTo>
                    <a:pt x="43252" y="200728"/>
                  </a:lnTo>
                  <a:lnTo>
                    <a:pt x="66140" y="162386"/>
                  </a:lnTo>
                  <a:lnTo>
                    <a:pt x="93166" y="127226"/>
                  </a:lnTo>
                  <a:lnTo>
                    <a:pt x="123984" y="95602"/>
                  </a:lnTo>
                  <a:lnTo>
                    <a:pt x="158249" y="67869"/>
                  </a:lnTo>
                  <a:lnTo>
                    <a:pt x="195613" y="44383"/>
                  </a:lnTo>
                  <a:lnTo>
                    <a:pt x="235732" y="25498"/>
                  </a:lnTo>
                  <a:lnTo>
                    <a:pt x="278260" y="11569"/>
                  </a:lnTo>
                  <a:lnTo>
                    <a:pt x="322849" y="2951"/>
                  </a:lnTo>
                  <a:lnTo>
                    <a:pt x="369155" y="0"/>
                  </a:lnTo>
                  <a:lnTo>
                    <a:pt x="417679" y="3285"/>
                  </a:lnTo>
                  <a:lnTo>
                    <a:pt x="464960" y="12978"/>
                  </a:lnTo>
                  <a:lnTo>
                    <a:pt x="510425" y="28835"/>
                  </a:lnTo>
                  <a:lnTo>
                    <a:pt x="553501" y="50611"/>
                  </a:lnTo>
                  <a:lnTo>
                    <a:pt x="593613" y="78064"/>
                  </a:lnTo>
                  <a:lnTo>
                    <a:pt x="630188" y="110950"/>
                  </a:lnTo>
                  <a:lnTo>
                    <a:pt x="662235" y="148481"/>
                  </a:lnTo>
                  <a:lnTo>
                    <a:pt x="688989" y="189642"/>
                  </a:lnTo>
                  <a:lnTo>
                    <a:pt x="710211" y="233844"/>
                  </a:lnTo>
                  <a:lnTo>
                    <a:pt x="725664" y="280498"/>
                  </a:lnTo>
                  <a:lnTo>
                    <a:pt x="735110" y="329015"/>
                  </a:lnTo>
                  <a:lnTo>
                    <a:pt x="738311" y="378807"/>
                  </a:lnTo>
                  <a:lnTo>
                    <a:pt x="735435" y="426324"/>
                  </a:lnTo>
                  <a:lnTo>
                    <a:pt x="727037" y="472079"/>
                  </a:lnTo>
                  <a:lnTo>
                    <a:pt x="713463" y="515719"/>
                  </a:lnTo>
                  <a:lnTo>
                    <a:pt x="695059" y="556886"/>
                  </a:lnTo>
                  <a:lnTo>
                    <a:pt x="672171" y="595228"/>
                  </a:lnTo>
                  <a:lnTo>
                    <a:pt x="645145" y="630388"/>
                  </a:lnTo>
                  <a:lnTo>
                    <a:pt x="614326" y="662012"/>
                  </a:lnTo>
                  <a:lnTo>
                    <a:pt x="580062" y="689745"/>
                  </a:lnTo>
                  <a:lnTo>
                    <a:pt x="542697" y="713231"/>
                  </a:lnTo>
                  <a:lnTo>
                    <a:pt x="502578" y="732117"/>
                  </a:lnTo>
                  <a:lnTo>
                    <a:pt x="460051" y="746045"/>
                  </a:lnTo>
                  <a:lnTo>
                    <a:pt x="415462" y="754663"/>
                  </a:lnTo>
                  <a:lnTo>
                    <a:pt x="369155" y="757615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06024" y="2741275"/>
              <a:ext cx="151130" cy="854710"/>
            </a:xfrm>
            <a:custGeom>
              <a:avLst/>
              <a:gdLst/>
              <a:ahLst/>
              <a:cxnLst/>
              <a:rect l="l" t="t" r="r" b="b"/>
              <a:pathLst>
                <a:path w="151129" h="854710">
                  <a:moveTo>
                    <a:pt x="13804" y="854349"/>
                  </a:moveTo>
                  <a:lnTo>
                    <a:pt x="13804" y="520449"/>
                  </a:lnTo>
                </a:path>
                <a:path w="151129" h="854710">
                  <a:moveTo>
                    <a:pt x="0" y="3474"/>
                  </a:moveTo>
                  <a:lnTo>
                    <a:pt x="151051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40166" y="2725125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5">
                  <a:moveTo>
                    <a:pt x="760" y="33059"/>
                  </a:moveTo>
                  <a:lnTo>
                    <a:pt x="16910" y="16149"/>
                  </a:lnTo>
                  <a:lnTo>
                    <a:pt x="0" y="0"/>
                  </a:lnTo>
                  <a:lnTo>
                    <a:pt x="45795" y="15485"/>
                  </a:lnTo>
                  <a:lnTo>
                    <a:pt x="760" y="3305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40166" y="2725125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5">
                  <a:moveTo>
                    <a:pt x="16910" y="16149"/>
                  </a:moveTo>
                  <a:lnTo>
                    <a:pt x="760" y="33059"/>
                  </a:lnTo>
                  <a:lnTo>
                    <a:pt x="45795" y="15485"/>
                  </a:lnTo>
                  <a:lnTo>
                    <a:pt x="0" y="0"/>
                  </a:lnTo>
                  <a:lnTo>
                    <a:pt x="16910" y="16149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06034" y="3595625"/>
              <a:ext cx="130175" cy="3810"/>
            </a:xfrm>
            <a:custGeom>
              <a:avLst/>
              <a:gdLst/>
              <a:ahLst/>
              <a:cxnLst/>
              <a:rect l="l" t="t" r="r" b="b"/>
              <a:pathLst>
                <a:path w="130175" h="3810">
                  <a:moveTo>
                    <a:pt x="0" y="0"/>
                  </a:moveTo>
                  <a:lnTo>
                    <a:pt x="130061" y="3693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19098" y="3582321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4">
                  <a:moveTo>
                    <a:pt x="0" y="33054"/>
                  </a:moveTo>
                  <a:lnTo>
                    <a:pt x="16997" y="16996"/>
                  </a:lnTo>
                  <a:lnTo>
                    <a:pt x="938" y="0"/>
                  </a:lnTo>
                  <a:lnTo>
                    <a:pt x="45878" y="17816"/>
                  </a:lnTo>
                  <a:lnTo>
                    <a:pt x="0" y="33054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19098" y="3582321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4">
                  <a:moveTo>
                    <a:pt x="16997" y="16996"/>
                  </a:moveTo>
                  <a:lnTo>
                    <a:pt x="0" y="33054"/>
                  </a:lnTo>
                  <a:lnTo>
                    <a:pt x="45878" y="17816"/>
                  </a:lnTo>
                  <a:lnTo>
                    <a:pt x="938" y="0"/>
                  </a:lnTo>
                  <a:lnTo>
                    <a:pt x="16997" y="16996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22989" y="3178609"/>
              <a:ext cx="146685" cy="5715"/>
            </a:xfrm>
            <a:custGeom>
              <a:avLst/>
              <a:gdLst/>
              <a:ahLst/>
              <a:cxnLst/>
              <a:rect l="l" t="t" r="r" b="b"/>
              <a:pathLst>
                <a:path w="146685" h="5714">
                  <a:moveTo>
                    <a:pt x="0" y="5093"/>
                  </a:moveTo>
                  <a:lnTo>
                    <a:pt x="146506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52396" y="3162659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5">
                  <a:moveTo>
                    <a:pt x="1148" y="33048"/>
                  </a:moveTo>
                  <a:lnTo>
                    <a:pt x="17098" y="15949"/>
                  </a:lnTo>
                  <a:lnTo>
                    <a:pt x="0" y="0"/>
                  </a:lnTo>
                  <a:lnTo>
                    <a:pt x="45974" y="14945"/>
                  </a:lnTo>
                  <a:lnTo>
                    <a:pt x="1148" y="3304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52396" y="3162659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5">
                  <a:moveTo>
                    <a:pt x="17098" y="15949"/>
                  </a:moveTo>
                  <a:lnTo>
                    <a:pt x="1148" y="33048"/>
                  </a:lnTo>
                  <a:lnTo>
                    <a:pt x="45974" y="14945"/>
                  </a:lnTo>
                  <a:lnTo>
                    <a:pt x="0" y="0"/>
                  </a:lnTo>
                  <a:lnTo>
                    <a:pt x="17098" y="15949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22993" y="1703530"/>
              <a:ext cx="1270" cy="1496695"/>
            </a:xfrm>
            <a:custGeom>
              <a:avLst/>
              <a:gdLst/>
              <a:ahLst/>
              <a:cxnLst/>
              <a:rect l="l" t="t" r="r" b="b"/>
              <a:pathLst>
                <a:path w="1270" h="1496695">
                  <a:moveTo>
                    <a:pt x="0" y="1496072"/>
                  </a:moveTo>
                  <a:lnTo>
                    <a:pt x="730" y="0"/>
                  </a:lnTo>
                </a:path>
              </a:pathLst>
            </a:custGeom>
            <a:ln w="19049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19825" y="2749812"/>
              <a:ext cx="1905" cy="519430"/>
            </a:xfrm>
            <a:custGeom>
              <a:avLst/>
              <a:gdLst/>
              <a:ahLst/>
              <a:cxnLst/>
              <a:rect l="l" t="t" r="r" b="b"/>
              <a:pathLst>
                <a:path w="1904" h="519429">
                  <a:moveTo>
                    <a:pt x="0" y="518999"/>
                  </a:moveTo>
                  <a:lnTo>
                    <a:pt x="1499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80226" y="1394325"/>
              <a:ext cx="1438275" cy="335280"/>
            </a:xfrm>
            <a:custGeom>
              <a:avLst/>
              <a:gdLst/>
              <a:ahLst/>
              <a:cxnLst/>
              <a:rect l="l" t="t" r="r" b="b"/>
              <a:pathLst>
                <a:path w="1438275" h="335280">
                  <a:moveTo>
                    <a:pt x="0" y="0"/>
                  </a:moveTo>
                  <a:lnTo>
                    <a:pt x="1437899" y="0"/>
                  </a:lnTo>
                  <a:lnTo>
                    <a:pt x="1437899" y="335099"/>
                  </a:lnTo>
                  <a:lnTo>
                    <a:pt x="0" y="3350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40648" y="1386614"/>
            <a:ext cx="717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81000" y="975688"/>
            <a:ext cx="4935220" cy="3150235"/>
            <a:chOff x="381000" y="975688"/>
            <a:chExt cx="4935220" cy="315023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2096125"/>
              <a:ext cx="3510873" cy="202959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08567" y="3198411"/>
              <a:ext cx="146050" cy="1270"/>
            </a:xfrm>
            <a:custGeom>
              <a:avLst/>
              <a:gdLst/>
              <a:ahLst/>
              <a:cxnLst/>
              <a:rect l="l" t="t" r="r" b="b"/>
              <a:pathLst>
                <a:path w="146050" h="1269">
                  <a:moveTo>
                    <a:pt x="0" y="0"/>
                  </a:moveTo>
                  <a:lnTo>
                    <a:pt x="145933" y="808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37875" y="3182594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5">
                  <a:moveTo>
                    <a:pt x="0" y="33068"/>
                  </a:moveTo>
                  <a:lnTo>
                    <a:pt x="16625" y="16625"/>
                  </a:lnTo>
                  <a:lnTo>
                    <a:pt x="183" y="0"/>
                  </a:lnTo>
                  <a:lnTo>
                    <a:pt x="45518" y="16785"/>
                  </a:lnTo>
                  <a:lnTo>
                    <a:pt x="0" y="3306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37875" y="3182594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5">
                  <a:moveTo>
                    <a:pt x="16625" y="16625"/>
                  </a:moveTo>
                  <a:lnTo>
                    <a:pt x="0" y="33068"/>
                  </a:lnTo>
                  <a:lnTo>
                    <a:pt x="45518" y="16785"/>
                  </a:lnTo>
                  <a:lnTo>
                    <a:pt x="183" y="0"/>
                  </a:lnTo>
                  <a:lnTo>
                    <a:pt x="16625" y="16625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577674" y="975688"/>
              <a:ext cx="738505" cy="758190"/>
            </a:xfrm>
            <a:custGeom>
              <a:avLst/>
              <a:gdLst/>
              <a:ahLst/>
              <a:cxnLst/>
              <a:rect l="l" t="t" r="r" b="b"/>
              <a:pathLst>
                <a:path w="738504" h="758189">
                  <a:moveTo>
                    <a:pt x="369155" y="757615"/>
                  </a:moveTo>
                  <a:lnTo>
                    <a:pt x="322849" y="754663"/>
                  </a:lnTo>
                  <a:lnTo>
                    <a:pt x="278260" y="746045"/>
                  </a:lnTo>
                  <a:lnTo>
                    <a:pt x="235732" y="732117"/>
                  </a:lnTo>
                  <a:lnTo>
                    <a:pt x="195613" y="713231"/>
                  </a:lnTo>
                  <a:lnTo>
                    <a:pt x="158249" y="689745"/>
                  </a:lnTo>
                  <a:lnTo>
                    <a:pt x="123984" y="662012"/>
                  </a:lnTo>
                  <a:lnTo>
                    <a:pt x="93166" y="630388"/>
                  </a:lnTo>
                  <a:lnTo>
                    <a:pt x="66140" y="595228"/>
                  </a:lnTo>
                  <a:lnTo>
                    <a:pt x="43252" y="556886"/>
                  </a:lnTo>
                  <a:lnTo>
                    <a:pt x="24848" y="515719"/>
                  </a:lnTo>
                  <a:lnTo>
                    <a:pt x="11274" y="472079"/>
                  </a:lnTo>
                  <a:lnTo>
                    <a:pt x="2876" y="426324"/>
                  </a:lnTo>
                  <a:lnTo>
                    <a:pt x="0" y="378807"/>
                  </a:lnTo>
                  <a:lnTo>
                    <a:pt x="2876" y="331290"/>
                  </a:lnTo>
                  <a:lnTo>
                    <a:pt x="11274" y="285535"/>
                  </a:lnTo>
                  <a:lnTo>
                    <a:pt x="24848" y="241896"/>
                  </a:lnTo>
                  <a:lnTo>
                    <a:pt x="43252" y="200728"/>
                  </a:lnTo>
                  <a:lnTo>
                    <a:pt x="66140" y="162386"/>
                  </a:lnTo>
                  <a:lnTo>
                    <a:pt x="93166" y="127226"/>
                  </a:lnTo>
                  <a:lnTo>
                    <a:pt x="123984" y="95602"/>
                  </a:lnTo>
                  <a:lnTo>
                    <a:pt x="158249" y="67869"/>
                  </a:lnTo>
                  <a:lnTo>
                    <a:pt x="195613" y="44383"/>
                  </a:lnTo>
                  <a:lnTo>
                    <a:pt x="235732" y="25498"/>
                  </a:lnTo>
                  <a:lnTo>
                    <a:pt x="278260" y="11569"/>
                  </a:lnTo>
                  <a:lnTo>
                    <a:pt x="322849" y="2951"/>
                  </a:lnTo>
                  <a:lnTo>
                    <a:pt x="369155" y="0"/>
                  </a:lnTo>
                  <a:lnTo>
                    <a:pt x="417679" y="3285"/>
                  </a:lnTo>
                  <a:lnTo>
                    <a:pt x="464960" y="12978"/>
                  </a:lnTo>
                  <a:lnTo>
                    <a:pt x="510425" y="28835"/>
                  </a:lnTo>
                  <a:lnTo>
                    <a:pt x="553501" y="50611"/>
                  </a:lnTo>
                  <a:lnTo>
                    <a:pt x="593613" y="78064"/>
                  </a:lnTo>
                  <a:lnTo>
                    <a:pt x="630188" y="110950"/>
                  </a:lnTo>
                  <a:lnTo>
                    <a:pt x="662235" y="148481"/>
                  </a:lnTo>
                  <a:lnTo>
                    <a:pt x="688989" y="189642"/>
                  </a:lnTo>
                  <a:lnTo>
                    <a:pt x="710211" y="233844"/>
                  </a:lnTo>
                  <a:lnTo>
                    <a:pt x="725664" y="280498"/>
                  </a:lnTo>
                  <a:lnTo>
                    <a:pt x="735110" y="329015"/>
                  </a:lnTo>
                  <a:lnTo>
                    <a:pt x="738311" y="378807"/>
                  </a:lnTo>
                  <a:lnTo>
                    <a:pt x="735435" y="426324"/>
                  </a:lnTo>
                  <a:lnTo>
                    <a:pt x="727037" y="472079"/>
                  </a:lnTo>
                  <a:lnTo>
                    <a:pt x="713463" y="515719"/>
                  </a:lnTo>
                  <a:lnTo>
                    <a:pt x="695059" y="556886"/>
                  </a:lnTo>
                  <a:lnTo>
                    <a:pt x="672171" y="595228"/>
                  </a:lnTo>
                  <a:lnTo>
                    <a:pt x="645145" y="630388"/>
                  </a:lnTo>
                  <a:lnTo>
                    <a:pt x="614326" y="662012"/>
                  </a:lnTo>
                  <a:lnTo>
                    <a:pt x="580062" y="689745"/>
                  </a:lnTo>
                  <a:lnTo>
                    <a:pt x="542697" y="713231"/>
                  </a:lnTo>
                  <a:lnTo>
                    <a:pt x="502578" y="732117"/>
                  </a:lnTo>
                  <a:lnTo>
                    <a:pt x="460051" y="746045"/>
                  </a:lnTo>
                  <a:lnTo>
                    <a:pt x="415462" y="754663"/>
                  </a:lnTo>
                  <a:lnTo>
                    <a:pt x="369155" y="757615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00162" y="1082652"/>
            <a:ext cx="294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04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48526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Limitations of ANN</a:t>
            </a:r>
          </a:p>
        </p:txBody>
      </p:sp>
      <p:sp>
        <p:nvSpPr>
          <p:cNvPr id="3" name="object 3"/>
          <p:cNvSpPr/>
          <p:nvPr/>
        </p:nvSpPr>
        <p:spPr>
          <a:xfrm>
            <a:off x="180226" y="1394324"/>
            <a:ext cx="1438275" cy="335280"/>
          </a:xfrm>
          <a:custGeom>
            <a:avLst/>
            <a:gdLst/>
            <a:ahLst/>
            <a:cxnLst/>
            <a:rect l="l" t="t" r="r" b="b"/>
            <a:pathLst>
              <a:path w="1438275" h="335280">
                <a:moveTo>
                  <a:pt x="0" y="0"/>
                </a:moveTo>
                <a:lnTo>
                  <a:pt x="1437899" y="0"/>
                </a:lnTo>
                <a:lnTo>
                  <a:pt x="1437899" y="335099"/>
                </a:lnTo>
                <a:lnTo>
                  <a:pt x="0" y="3350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AFFFF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648" y="1386614"/>
            <a:ext cx="717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8701" y="1694005"/>
            <a:ext cx="8733790" cy="2458720"/>
            <a:chOff x="208701" y="1694005"/>
            <a:chExt cx="8733790" cy="2458720"/>
          </a:xfrm>
        </p:grpSpPr>
        <p:sp>
          <p:nvSpPr>
            <p:cNvPr id="6" name="object 6"/>
            <p:cNvSpPr/>
            <p:nvPr/>
          </p:nvSpPr>
          <p:spPr>
            <a:xfrm>
              <a:off x="406024" y="2741275"/>
              <a:ext cx="151130" cy="854710"/>
            </a:xfrm>
            <a:custGeom>
              <a:avLst/>
              <a:gdLst/>
              <a:ahLst/>
              <a:cxnLst/>
              <a:rect l="l" t="t" r="r" b="b"/>
              <a:pathLst>
                <a:path w="151129" h="854710">
                  <a:moveTo>
                    <a:pt x="13804" y="854349"/>
                  </a:moveTo>
                  <a:lnTo>
                    <a:pt x="13804" y="520449"/>
                  </a:lnTo>
                </a:path>
                <a:path w="151129" h="854710">
                  <a:moveTo>
                    <a:pt x="0" y="3474"/>
                  </a:moveTo>
                  <a:lnTo>
                    <a:pt x="151051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40166" y="2725125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5">
                  <a:moveTo>
                    <a:pt x="760" y="33059"/>
                  </a:moveTo>
                  <a:lnTo>
                    <a:pt x="16910" y="16149"/>
                  </a:lnTo>
                  <a:lnTo>
                    <a:pt x="0" y="0"/>
                  </a:lnTo>
                  <a:lnTo>
                    <a:pt x="45795" y="15485"/>
                  </a:lnTo>
                  <a:lnTo>
                    <a:pt x="760" y="3305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40166" y="2725125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5">
                  <a:moveTo>
                    <a:pt x="16910" y="16149"/>
                  </a:moveTo>
                  <a:lnTo>
                    <a:pt x="760" y="33059"/>
                  </a:lnTo>
                  <a:lnTo>
                    <a:pt x="45795" y="15485"/>
                  </a:lnTo>
                  <a:lnTo>
                    <a:pt x="0" y="0"/>
                  </a:lnTo>
                  <a:lnTo>
                    <a:pt x="16910" y="16149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22989" y="3178609"/>
              <a:ext cx="146685" cy="5715"/>
            </a:xfrm>
            <a:custGeom>
              <a:avLst/>
              <a:gdLst/>
              <a:ahLst/>
              <a:cxnLst/>
              <a:rect l="l" t="t" r="r" b="b"/>
              <a:pathLst>
                <a:path w="146685" h="5714">
                  <a:moveTo>
                    <a:pt x="0" y="5093"/>
                  </a:moveTo>
                  <a:lnTo>
                    <a:pt x="146506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52396" y="3162659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5">
                  <a:moveTo>
                    <a:pt x="1148" y="33048"/>
                  </a:moveTo>
                  <a:lnTo>
                    <a:pt x="17098" y="15949"/>
                  </a:lnTo>
                  <a:lnTo>
                    <a:pt x="0" y="0"/>
                  </a:lnTo>
                  <a:lnTo>
                    <a:pt x="45974" y="14945"/>
                  </a:lnTo>
                  <a:lnTo>
                    <a:pt x="1148" y="3304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52396" y="3162659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5">
                  <a:moveTo>
                    <a:pt x="17098" y="15949"/>
                  </a:moveTo>
                  <a:lnTo>
                    <a:pt x="1148" y="33048"/>
                  </a:lnTo>
                  <a:lnTo>
                    <a:pt x="45974" y="14945"/>
                  </a:lnTo>
                  <a:lnTo>
                    <a:pt x="0" y="0"/>
                  </a:lnTo>
                  <a:lnTo>
                    <a:pt x="17098" y="15949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22993" y="1703530"/>
              <a:ext cx="1270" cy="1496695"/>
            </a:xfrm>
            <a:custGeom>
              <a:avLst/>
              <a:gdLst/>
              <a:ahLst/>
              <a:cxnLst/>
              <a:rect l="l" t="t" r="r" b="b"/>
              <a:pathLst>
                <a:path w="1270" h="1496695">
                  <a:moveTo>
                    <a:pt x="0" y="1496072"/>
                  </a:moveTo>
                  <a:lnTo>
                    <a:pt x="730" y="0"/>
                  </a:lnTo>
                </a:path>
              </a:pathLst>
            </a:custGeom>
            <a:ln w="19049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19825" y="2749812"/>
              <a:ext cx="1905" cy="519430"/>
            </a:xfrm>
            <a:custGeom>
              <a:avLst/>
              <a:gdLst/>
              <a:ahLst/>
              <a:cxnLst/>
              <a:rect l="l" t="t" r="r" b="b"/>
              <a:pathLst>
                <a:path w="1904" h="519429">
                  <a:moveTo>
                    <a:pt x="0" y="518999"/>
                  </a:moveTo>
                  <a:lnTo>
                    <a:pt x="1499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2096124"/>
              <a:ext cx="3510873" cy="202959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08567" y="3198411"/>
              <a:ext cx="146050" cy="1270"/>
            </a:xfrm>
            <a:custGeom>
              <a:avLst/>
              <a:gdLst/>
              <a:ahLst/>
              <a:cxnLst/>
              <a:rect l="l" t="t" r="r" b="b"/>
              <a:pathLst>
                <a:path w="146050" h="1269">
                  <a:moveTo>
                    <a:pt x="0" y="0"/>
                  </a:moveTo>
                  <a:lnTo>
                    <a:pt x="145933" y="808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37875" y="3182594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5">
                  <a:moveTo>
                    <a:pt x="0" y="33068"/>
                  </a:moveTo>
                  <a:lnTo>
                    <a:pt x="16625" y="16625"/>
                  </a:lnTo>
                  <a:lnTo>
                    <a:pt x="183" y="0"/>
                  </a:lnTo>
                  <a:lnTo>
                    <a:pt x="45518" y="16785"/>
                  </a:lnTo>
                  <a:lnTo>
                    <a:pt x="0" y="3306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37875" y="3182594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5">
                  <a:moveTo>
                    <a:pt x="16625" y="16625"/>
                  </a:moveTo>
                  <a:lnTo>
                    <a:pt x="0" y="33068"/>
                  </a:lnTo>
                  <a:lnTo>
                    <a:pt x="45518" y="16785"/>
                  </a:lnTo>
                  <a:lnTo>
                    <a:pt x="183" y="0"/>
                  </a:lnTo>
                  <a:lnTo>
                    <a:pt x="16625" y="16625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08264" y="3577841"/>
              <a:ext cx="146685" cy="5080"/>
            </a:xfrm>
            <a:custGeom>
              <a:avLst/>
              <a:gdLst/>
              <a:ahLst/>
              <a:cxnLst/>
              <a:rect l="l" t="t" r="r" b="b"/>
              <a:pathLst>
                <a:path w="146684" h="5079">
                  <a:moveTo>
                    <a:pt x="0" y="5061"/>
                  </a:moveTo>
                  <a:lnTo>
                    <a:pt x="146574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37743" y="3561888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4">
                  <a:moveTo>
                    <a:pt x="1141" y="33048"/>
                  </a:moveTo>
                  <a:lnTo>
                    <a:pt x="17094" y="15953"/>
                  </a:lnTo>
                  <a:lnTo>
                    <a:pt x="0" y="0"/>
                  </a:lnTo>
                  <a:lnTo>
                    <a:pt x="45971" y="14956"/>
                  </a:lnTo>
                  <a:lnTo>
                    <a:pt x="1141" y="3304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37743" y="3561888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4">
                  <a:moveTo>
                    <a:pt x="17094" y="15953"/>
                  </a:moveTo>
                  <a:lnTo>
                    <a:pt x="1141" y="33048"/>
                  </a:lnTo>
                  <a:lnTo>
                    <a:pt x="45971" y="14956"/>
                  </a:lnTo>
                  <a:lnTo>
                    <a:pt x="0" y="0"/>
                  </a:lnTo>
                  <a:lnTo>
                    <a:pt x="17094" y="15953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443650" y="2468399"/>
              <a:ext cx="553720" cy="1496695"/>
            </a:xfrm>
            <a:custGeom>
              <a:avLst/>
              <a:gdLst/>
              <a:ahLst/>
              <a:cxnLst/>
              <a:rect l="l" t="t" r="r" b="b"/>
              <a:pathLst>
                <a:path w="553719" h="1496695">
                  <a:moveTo>
                    <a:pt x="0" y="0"/>
                  </a:moveTo>
                  <a:lnTo>
                    <a:pt x="553199" y="0"/>
                  </a:lnTo>
                  <a:lnTo>
                    <a:pt x="553199" y="1496099"/>
                  </a:lnTo>
                  <a:lnTo>
                    <a:pt x="0" y="1496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653650" y="2942099"/>
              <a:ext cx="102235" cy="489584"/>
            </a:xfrm>
            <a:custGeom>
              <a:avLst/>
              <a:gdLst/>
              <a:ahLst/>
              <a:cxnLst/>
              <a:rect l="l" t="t" r="r" b="b"/>
              <a:pathLst>
                <a:path w="102235" h="489585">
                  <a:moveTo>
                    <a:pt x="3074" y="3299"/>
                  </a:moveTo>
                  <a:lnTo>
                    <a:pt x="102074" y="62699"/>
                  </a:lnTo>
                </a:path>
                <a:path w="102235" h="489585">
                  <a:moveTo>
                    <a:pt x="101949" y="0"/>
                  </a:moveTo>
                  <a:lnTo>
                    <a:pt x="12849" y="65999"/>
                  </a:lnTo>
                </a:path>
                <a:path w="102235" h="489585">
                  <a:moveTo>
                    <a:pt x="0" y="426299"/>
                  </a:moveTo>
                  <a:lnTo>
                    <a:pt x="98999" y="485699"/>
                  </a:lnTo>
                </a:path>
                <a:path w="102235" h="489585">
                  <a:moveTo>
                    <a:pt x="98874" y="422999"/>
                  </a:moveTo>
                  <a:lnTo>
                    <a:pt x="9774" y="488999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832750" y="1852099"/>
              <a:ext cx="5100320" cy="2291080"/>
            </a:xfrm>
            <a:custGeom>
              <a:avLst/>
              <a:gdLst/>
              <a:ahLst/>
              <a:cxnLst/>
              <a:rect l="l" t="t" r="r" b="b"/>
              <a:pathLst>
                <a:path w="5100320" h="2291079">
                  <a:moveTo>
                    <a:pt x="0" y="381807"/>
                  </a:moveTo>
                  <a:lnTo>
                    <a:pt x="2974" y="333914"/>
                  </a:lnTo>
                  <a:lnTo>
                    <a:pt x="11660" y="287796"/>
                  </a:lnTo>
                  <a:lnTo>
                    <a:pt x="25699" y="243811"/>
                  </a:lnTo>
                  <a:lnTo>
                    <a:pt x="44734" y="202317"/>
                  </a:lnTo>
                  <a:lnTo>
                    <a:pt x="68407" y="163672"/>
                  </a:lnTo>
                  <a:lnTo>
                    <a:pt x="96359" y="128233"/>
                  </a:lnTo>
                  <a:lnTo>
                    <a:pt x="128233" y="96359"/>
                  </a:lnTo>
                  <a:lnTo>
                    <a:pt x="163672" y="68407"/>
                  </a:lnTo>
                  <a:lnTo>
                    <a:pt x="202317" y="44734"/>
                  </a:lnTo>
                  <a:lnTo>
                    <a:pt x="243811" y="25699"/>
                  </a:lnTo>
                  <a:lnTo>
                    <a:pt x="287796" y="11660"/>
                  </a:lnTo>
                  <a:lnTo>
                    <a:pt x="333914" y="2974"/>
                  </a:lnTo>
                  <a:lnTo>
                    <a:pt x="381807" y="0"/>
                  </a:lnTo>
                  <a:lnTo>
                    <a:pt x="4718192" y="0"/>
                  </a:lnTo>
                  <a:lnTo>
                    <a:pt x="4768378" y="3311"/>
                  </a:lnTo>
                  <a:lnTo>
                    <a:pt x="4817280" y="13080"/>
                  </a:lnTo>
                  <a:lnTo>
                    <a:pt x="4864303" y="29063"/>
                  </a:lnTo>
                  <a:lnTo>
                    <a:pt x="4908855" y="51012"/>
                  </a:lnTo>
                  <a:lnTo>
                    <a:pt x="4950342" y="78683"/>
                  </a:lnTo>
                  <a:lnTo>
                    <a:pt x="4988170" y="111828"/>
                  </a:lnTo>
                  <a:lnTo>
                    <a:pt x="5021316" y="149657"/>
                  </a:lnTo>
                  <a:lnTo>
                    <a:pt x="5048987" y="191144"/>
                  </a:lnTo>
                  <a:lnTo>
                    <a:pt x="5070936" y="235696"/>
                  </a:lnTo>
                  <a:lnTo>
                    <a:pt x="5086919" y="282719"/>
                  </a:lnTo>
                  <a:lnTo>
                    <a:pt x="5096688" y="331621"/>
                  </a:lnTo>
                  <a:lnTo>
                    <a:pt x="5099999" y="381807"/>
                  </a:lnTo>
                  <a:lnTo>
                    <a:pt x="5099999" y="1908992"/>
                  </a:lnTo>
                  <a:lnTo>
                    <a:pt x="5097025" y="1956885"/>
                  </a:lnTo>
                  <a:lnTo>
                    <a:pt x="5088339" y="2003003"/>
                  </a:lnTo>
                  <a:lnTo>
                    <a:pt x="5074299" y="2046988"/>
                  </a:lnTo>
                  <a:lnTo>
                    <a:pt x="5055265" y="2088482"/>
                  </a:lnTo>
                  <a:lnTo>
                    <a:pt x="5031592" y="2127127"/>
                  </a:lnTo>
                  <a:lnTo>
                    <a:pt x="5003640" y="2162566"/>
                  </a:lnTo>
                  <a:lnTo>
                    <a:pt x="4971765" y="2194440"/>
                  </a:lnTo>
                  <a:lnTo>
                    <a:pt x="4936327" y="2222392"/>
                  </a:lnTo>
                  <a:lnTo>
                    <a:pt x="4897681" y="2246065"/>
                  </a:lnTo>
                  <a:lnTo>
                    <a:pt x="4856188" y="2265100"/>
                  </a:lnTo>
                  <a:lnTo>
                    <a:pt x="4812203" y="2279139"/>
                  </a:lnTo>
                  <a:lnTo>
                    <a:pt x="4766085" y="2287825"/>
                  </a:lnTo>
                  <a:lnTo>
                    <a:pt x="4718192" y="2290799"/>
                  </a:lnTo>
                  <a:lnTo>
                    <a:pt x="381807" y="2290799"/>
                  </a:lnTo>
                  <a:lnTo>
                    <a:pt x="333914" y="2287825"/>
                  </a:lnTo>
                  <a:lnTo>
                    <a:pt x="287796" y="2279139"/>
                  </a:lnTo>
                  <a:lnTo>
                    <a:pt x="243811" y="2265100"/>
                  </a:lnTo>
                  <a:lnTo>
                    <a:pt x="202317" y="2246065"/>
                  </a:lnTo>
                  <a:lnTo>
                    <a:pt x="163672" y="2222392"/>
                  </a:lnTo>
                  <a:lnTo>
                    <a:pt x="128233" y="2194440"/>
                  </a:lnTo>
                  <a:lnTo>
                    <a:pt x="96359" y="2162566"/>
                  </a:lnTo>
                  <a:lnTo>
                    <a:pt x="68407" y="2127127"/>
                  </a:lnTo>
                  <a:lnTo>
                    <a:pt x="44734" y="2088482"/>
                  </a:lnTo>
                  <a:lnTo>
                    <a:pt x="25699" y="2046988"/>
                  </a:lnTo>
                  <a:lnTo>
                    <a:pt x="11660" y="2003003"/>
                  </a:lnTo>
                  <a:lnTo>
                    <a:pt x="2974" y="1956885"/>
                  </a:lnTo>
                  <a:lnTo>
                    <a:pt x="0" y="1908992"/>
                  </a:lnTo>
                  <a:lnTo>
                    <a:pt x="0" y="381807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484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Order and Relationship between inputs are not considered.</a:t>
            </a:r>
          </a:p>
          <a:p>
            <a:pPr marL="363855" marR="275590" indent="-351790">
              <a:lnSpc>
                <a:spcPct val="148400"/>
              </a:lnSpc>
              <a:buFont typeface="Arial"/>
              <a:buChar char="●"/>
              <a:tabLst>
                <a:tab pos="36385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Example : Understanding sentence and next word prediction.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1699962" y="1041446"/>
            <a:ext cx="6709409" cy="2437765"/>
            <a:chOff x="1699962" y="1041446"/>
            <a:chExt cx="6709409" cy="2437765"/>
          </a:xfrm>
        </p:grpSpPr>
        <p:sp>
          <p:nvSpPr>
            <p:cNvPr id="26" name="object 26"/>
            <p:cNvSpPr/>
            <p:nvPr/>
          </p:nvSpPr>
          <p:spPr>
            <a:xfrm>
              <a:off x="1704725" y="2911950"/>
              <a:ext cx="3175" cy="562610"/>
            </a:xfrm>
            <a:custGeom>
              <a:avLst/>
              <a:gdLst/>
              <a:ahLst/>
              <a:cxnLst/>
              <a:rect l="l" t="t" r="r" b="b"/>
              <a:pathLst>
                <a:path w="3175" h="562610">
                  <a:moveTo>
                    <a:pt x="0" y="0"/>
                  </a:moveTo>
                  <a:lnTo>
                    <a:pt x="2999" y="126299"/>
                  </a:lnTo>
                </a:path>
                <a:path w="3175" h="562610">
                  <a:moveTo>
                    <a:pt x="0" y="435974"/>
                  </a:moveTo>
                  <a:lnTo>
                    <a:pt x="2999" y="562274"/>
                  </a:lnTo>
                </a:path>
              </a:pathLst>
            </a:custGeom>
            <a:ln w="9524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924581" y="1046209"/>
              <a:ext cx="3480435" cy="616585"/>
            </a:xfrm>
            <a:custGeom>
              <a:avLst/>
              <a:gdLst/>
              <a:ahLst/>
              <a:cxnLst/>
              <a:rect l="l" t="t" r="r" b="b"/>
              <a:pathLst>
                <a:path w="3480434" h="616585">
                  <a:moveTo>
                    <a:pt x="3377121" y="616583"/>
                  </a:moveTo>
                  <a:lnTo>
                    <a:pt x="102765" y="616583"/>
                  </a:lnTo>
                  <a:lnTo>
                    <a:pt x="62764" y="608507"/>
                  </a:lnTo>
                  <a:lnTo>
                    <a:pt x="30099" y="586484"/>
                  </a:lnTo>
                  <a:lnTo>
                    <a:pt x="8075" y="553818"/>
                  </a:lnTo>
                  <a:lnTo>
                    <a:pt x="0" y="513817"/>
                  </a:lnTo>
                  <a:lnTo>
                    <a:pt x="0" y="102766"/>
                  </a:lnTo>
                  <a:lnTo>
                    <a:pt x="8075" y="62764"/>
                  </a:lnTo>
                  <a:lnTo>
                    <a:pt x="30099" y="30099"/>
                  </a:lnTo>
                  <a:lnTo>
                    <a:pt x="62764" y="8075"/>
                  </a:lnTo>
                  <a:lnTo>
                    <a:pt x="102765" y="0"/>
                  </a:lnTo>
                  <a:lnTo>
                    <a:pt x="3377121" y="0"/>
                  </a:lnTo>
                  <a:lnTo>
                    <a:pt x="3416448" y="7822"/>
                  </a:lnTo>
                  <a:lnTo>
                    <a:pt x="3449787" y="30099"/>
                  </a:lnTo>
                  <a:lnTo>
                    <a:pt x="3472064" y="63439"/>
                  </a:lnTo>
                  <a:lnTo>
                    <a:pt x="3479886" y="102766"/>
                  </a:lnTo>
                  <a:lnTo>
                    <a:pt x="3479886" y="513817"/>
                  </a:lnTo>
                  <a:lnTo>
                    <a:pt x="3471811" y="553818"/>
                  </a:lnTo>
                  <a:lnTo>
                    <a:pt x="3449787" y="586484"/>
                  </a:lnTo>
                  <a:lnTo>
                    <a:pt x="3417122" y="608507"/>
                  </a:lnTo>
                  <a:lnTo>
                    <a:pt x="3377121" y="616583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924581" y="1046209"/>
              <a:ext cx="3480435" cy="616585"/>
            </a:xfrm>
            <a:custGeom>
              <a:avLst/>
              <a:gdLst/>
              <a:ahLst/>
              <a:cxnLst/>
              <a:rect l="l" t="t" r="r" b="b"/>
              <a:pathLst>
                <a:path w="3480434" h="616585">
                  <a:moveTo>
                    <a:pt x="0" y="102766"/>
                  </a:moveTo>
                  <a:lnTo>
                    <a:pt x="8075" y="62764"/>
                  </a:lnTo>
                  <a:lnTo>
                    <a:pt x="30099" y="30099"/>
                  </a:lnTo>
                  <a:lnTo>
                    <a:pt x="62764" y="8075"/>
                  </a:lnTo>
                  <a:lnTo>
                    <a:pt x="102765" y="0"/>
                  </a:lnTo>
                  <a:lnTo>
                    <a:pt x="3377121" y="0"/>
                  </a:lnTo>
                  <a:lnTo>
                    <a:pt x="3416448" y="7822"/>
                  </a:lnTo>
                  <a:lnTo>
                    <a:pt x="3449787" y="30099"/>
                  </a:lnTo>
                  <a:lnTo>
                    <a:pt x="3472064" y="63439"/>
                  </a:lnTo>
                  <a:lnTo>
                    <a:pt x="3479886" y="102766"/>
                  </a:lnTo>
                  <a:lnTo>
                    <a:pt x="3479886" y="513817"/>
                  </a:lnTo>
                  <a:lnTo>
                    <a:pt x="3471811" y="553818"/>
                  </a:lnTo>
                  <a:lnTo>
                    <a:pt x="3449787" y="586484"/>
                  </a:lnTo>
                  <a:lnTo>
                    <a:pt x="3417122" y="608507"/>
                  </a:lnTo>
                  <a:lnTo>
                    <a:pt x="3377121" y="616583"/>
                  </a:lnTo>
                  <a:lnTo>
                    <a:pt x="102765" y="616583"/>
                  </a:lnTo>
                  <a:lnTo>
                    <a:pt x="62764" y="608507"/>
                  </a:lnTo>
                  <a:lnTo>
                    <a:pt x="30099" y="586484"/>
                  </a:lnTo>
                  <a:lnTo>
                    <a:pt x="8075" y="553818"/>
                  </a:lnTo>
                  <a:lnTo>
                    <a:pt x="0" y="513817"/>
                  </a:lnTo>
                  <a:lnTo>
                    <a:pt x="0" y="102766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679450" y="1058336"/>
            <a:ext cx="2025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 marR="5080" indent="-120014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Unable to process sequential data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77674" y="975688"/>
            <a:ext cx="738505" cy="758190"/>
          </a:xfrm>
          <a:custGeom>
            <a:avLst/>
            <a:gdLst/>
            <a:ahLst/>
            <a:cxnLst/>
            <a:rect l="l" t="t" r="r" b="b"/>
            <a:pathLst>
              <a:path w="738504" h="758189">
                <a:moveTo>
                  <a:pt x="369155" y="757615"/>
                </a:moveTo>
                <a:lnTo>
                  <a:pt x="322849" y="754663"/>
                </a:lnTo>
                <a:lnTo>
                  <a:pt x="278260" y="746045"/>
                </a:lnTo>
                <a:lnTo>
                  <a:pt x="235732" y="732117"/>
                </a:lnTo>
                <a:lnTo>
                  <a:pt x="195613" y="713231"/>
                </a:lnTo>
                <a:lnTo>
                  <a:pt x="158249" y="689745"/>
                </a:lnTo>
                <a:lnTo>
                  <a:pt x="123984" y="662012"/>
                </a:lnTo>
                <a:lnTo>
                  <a:pt x="93166" y="630388"/>
                </a:lnTo>
                <a:lnTo>
                  <a:pt x="66140" y="595228"/>
                </a:lnTo>
                <a:lnTo>
                  <a:pt x="43252" y="556886"/>
                </a:lnTo>
                <a:lnTo>
                  <a:pt x="24848" y="515719"/>
                </a:lnTo>
                <a:lnTo>
                  <a:pt x="11274" y="472079"/>
                </a:lnTo>
                <a:lnTo>
                  <a:pt x="2876" y="426324"/>
                </a:lnTo>
                <a:lnTo>
                  <a:pt x="0" y="378807"/>
                </a:lnTo>
                <a:lnTo>
                  <a:pt x="2876" y="331290"/>
                </a:lnTo>
                <a:lnTo>
                  <a:pt x="11274" y="285535"/>
                </a:lnTo>
                <a:lnTo>
                  <a:pt x="24848" y="241896"/>
                </a:lnTo>
                <a:lnTo>
                  <a:pt x="43252" y="200728"/>
                </a:lnTo>
                <a:lnTo>
                  <a:pt x="66140" y="162386"/>
                </a:lnTo>
                <a:lnTo>
                  <a:pt x="93166" y="127226"/>
                </a:lnTo>
                <a:lnTo>
                  <a:pt x="123984" y="95602"/>
                </a:lnTo>
                <a:lnTo>
                  <a:pt x="158249" y="67869"/>
                </a:lnTo>
                <a:lnTo>
                  <a:pt x="195613" y="44383"/>
                </a:lnTo>
                <a:lnTo>
                  <a:pt x="235732" y="25498"/>
                </a:lnTo>
                <a:lnTo>
                  <a:pt x="278260" y="11569"/>
                </a:lnTo>
                <a:lnTo>
                  <a:pt x="322849" y="2951"/>
                </a:lnTo>
                <a:lnTo>
                  <a:pt x="369155" y="0"/>
                </a:lnTo>
                <a:lnTo>
                  <a:pt x="417679" y="3285"/>
                </a:lnTo>
                <a:lnTo>
                  <a:pt x="464960" y="12978"/>
                </a:lnTo>
                <a:lnTo>
                  <a:pt x="510425" y="28835"/>
                </a:lnTo>
                <a:lnTo>
                  <a:pt x="553501" y="50611"/>
                </a:lnTo>
                <a:lnTo>
                  <a:pt x="593613" y="78064"/>
                </a:lnTo>
                <a:lnTo>
                  <a:pt x="630188" y="110950"/>
                </a:lnTo>
                <a:lnTo>
                  <a:pt x="662235" y="148481"/>
                </a:lnTo>
                <a:lnTo>
                  <a:pt x="688989" y="189642"/>
                </a:lnTo>
                <a:lnTo>
                  <a:pt x="710211" y="233844"/>
                </a:lnTo>
                <a:lnTo>
                  <a:pt x="725664" y="280498"/>
                </a:lnTo>
                <a:lnTo>
                  <a:pt x="735110" y="329015"/>
                </a:lnTo>
                <a:lnTo>
                  <a:pt x="738311" y="378807"/>
                </a:lnTo>
                <a:lnTo>
                  <a:pt x="735435" y="426324"/>
                </a:lnTo>
                <a:lnTo>
                  <a:pt x="727037" y="472079"/>
                </a:lnTo>
                <a:lnTo>
                  <a:pt x="713463" y="515719"/>
                </a:lnTo>
                <a:lnTo>
                  <a:pt x="695059" y="556886"/>
                </a:lnTo>
                <a:lnTo>
                  <a:pt x="672171" y="595228"/>
                </a:lnTo>
                <a:lnTo>
                  <a:pt x="645145" y="630388"/>
                </a:lnTo>
                <a:lnTo>
                  <a:pt x="614326" y="662012"/>
                </a:lnTo>
                <a:lnTo>
                  <a:pt x="580062" y="689745"/>
                </a:lnTo>
                <a:lnTo>
                  <a:pt x="542697" y="713231"/>
                </a:lnTo>
                <a:lnTo>
                  <a:pt x="502578" y="732117"/>
                </a:lnTo>
                <a:lnTo>
                  <a:pt x="460051" y="746045"/>
                </a:lnTo>
                <a:lnTo>
                  <a:pt x="415462" y="754663"/>
                </a:lnTo>
                <a:lnTo>
                  <a:pt x="369155" y="757615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00162" y="1082652"/>
            <a:ext cx="294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04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48526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Limitations of ANN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9049" y="2263949"/>
            <a:ext cx="4246245" cy="502702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560"/>
              </a:spcBef>
              <a:tabLst>
                <a:tab pos="3891915" algn="l"/>
              </a:tabLst>
            </a:pPr>
            <a:r>
              <a:rPr sz="2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“Life is full of </a:t>
            </a:r>
            <a:r>
              <a:rPr sz="2800" u="sng" dirty="0">
                <a:solidFill>
                  <a:srgbClr val="F6F6F6"/>
                </a:solidFill>
                <a:uFill>
                  <a:solidFill>
                    <a:srgbClr val="F5F5F5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800" u="none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400" y="1280837"/>
            <a:ext cx="570174" cy="5701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15589" y="1393125"/>
            <a:ext cx="5531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the following sentence.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146</Words>
  <Application>Microsoft Office PowerPoint</Application>
  <PresentationFormat>On-screen Show (16:9)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Tahoma</vt:lpstr>
      <vt:lpstr>Office Theme</vt:lpstr>
      <vt:lpstr>PowerPoint Presentation</vt:lpstr>
      <vt:lpstr>ANN Architecture</vt:lpstr>
      <vt:lpstr>Limitations of ANN</vt:lpstr>
      <vt:lpstr>Limitations of ANN</vt:lpstr>
      <vt:lpstr>Limitations of ANN</vt:lpstr>
      <vt:lpstr>Limitations of ANN</vt:lpstr>
      <vt:lpstr>Limitations of ANN</vt:lpstr>
      <vt:lpstr>Limitations of ANN</vt:lpstr>
      <vt:lpstr>Limitations of ANN</vt:lpstr>
      <vt:lpstr>Recurrent Neural Network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M2 V7</dc:title>
  <cp:lastModifiedBy>dell</cp:lastModifiedBy>
  <cp:revision>2</cp:revision>
  <dcterms:created xsi:type="dcterms:W3CDTF">2025-03-06T06:12:23Z</dcterms:created>
  <dcterms:modified xsi:type="dcterms:W3CDTF">2025-03-06T11:55:46Z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2025-03-06T00:00:00Z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2025-03-06T00:00:00Z</vt:filetime>
  </property>
</Properties>
</file>