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575" y="375934"/>
            <a:ext cx="530288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35170" y="406218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4916" y="3361732"/>
            <a:ext cx="4097020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45" dirty="0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160" dirty="0">
                <a:solidFill>
                  <a:srgbClr val="F6F6F6"/>
                </a:solidFill>
                <a:latin typeface="Tahoma"/>
                <a:cs typeface="Tahoma"/>
              </a:rPr>
              <a:t>: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70" dirty="0">
                <a:solidFill>
                  <a:srgbClr val="F6F6F6"/>
                </a:solidFill>
                <a:latin typeface="Tahoma"/>
                <a:cs typeface="Tahoma"/>
              </a:rPr>
              <a:t>Recurrent</a:t>
            </a:r>
            <a:r>
              <a:rPr sz="21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85" dirty="0">
                <a:solidFill>
                  <a:srgbClr val="F6F6F6"/>
                </a:solidFill>
                <a:latin typeface="Tahoma"/>
                <a:cs typeface="Tahoma"/>
              </a:rPr>
              <a:t>Neural</a:t>
            </a:r>
            <a:r>
              <a:rPr sz="2100" b="1" spc="-7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2100" b="1" spc="-35" dirty="0">
                <a:solidFill>
                  <a:srgbClr val="F6F6F6"/>
                </a:solidFill>
                <a:latin typeface="Tahoma"/>
                <a:cs typeface="Tahoma"/>
              </a:rPr>
              <a:t>Network</a:t>
            </a:r>
            <a:endParaRPr sz="2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b="1" spc="-10" dirty="0">
                <a:solidFill>
                  <a:srgbClr val="F6F6F6"/>
                </a:solidFill>
                <a:latin typeface="Tahoma"/>
                <a:cs typeface="Tahoma"/>
              </a:rPr>
              <a:t>Video</a:t>
            </a:r>
            <a:r>
              <a:rPr sz="1700" b="1" spc="-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b="1" spc="-60" dirty="0">
                <a:solidFill>
                  <a:srgbClr val="F6F6F6"/>
                </a:solidFill>
                <a:latin typeface="Tahoma"/>
                <a:cs typeface="Tahoma"/>
              </a:rPr>
              <a:t>3:</a:t>
            </a:r>
            <a:r>
              <a:rPr sz="1700" b="1" spc="-7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55" dirty="0">
                <a:solidFill>
                  <a:srgbClr val="F6F6F6"/>
                </a:solidFill>
                <a:latin typeface="Tahoma"/>
                <a:cs typeface="Tahoma"/>
              </a:rPr>
              <a:t>Types</a:t>
            </a:r>
            <a:r>
              <a:rPr sz="17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0" dirty="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sz="17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700" spc="65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04800" y="4639581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74"/>
              <a:ext cx="758231" cy="305663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562" y="1538012"/>
            <a:ext cx="4436745" cy="3506470"/>
            <a:chOff x="102562" y="1538012"/>
            <a:chExt cx="4436745" cy="3506470"/>
          </a:xfrm>
        </p:grpSpPr>
        <p:sp>
          <p:nvSpPr>
            <p:cNvPr id="3" name="object 3"/>
            <p:cNvSpPr/>
            <p:nvPr/>
          </p:nvSpPr>
          <p:spPr>
            <a:xfrm>
              <a:off x="3899099" y="2377405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274" y="2336543"/>
              <a:ext cx="81724" cy="817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7325" y="1542775"/>
              <a:ext cx="3890010" cy="3496945"/>
            </a:xfrm>
            <a:custGeom>
              <a:avLst/>
              <a:gdLst/>
              <a:ahLst/>
              <a:cxnLst/>
              <a:rect l="l" t="t" r="r" b="b"/>
              <a:pathLst>
                <a:path w="3890010" h="3496945">
                  <a:moveTo>
                    <a:pt x="0" y="582811"/>
                  </a:moveTo>
                  <a:lnTo>
                    <a:pt x="1932" y="535012"/>
                  </a:lnTo>
                  <a:lnTo>
                    <a:pt x="7628" y="488276"/>
                  </a:lnTo>
                  <a:lnTo>
                    <a:pt x="16938" y="442755"/>
                  </a:lnTo>
                  <a:lnTo>
                    <a:pt x="29712" y="398598"/>
                  </a:lnTo>
                  <a:lnTo>
                    <a:pt x="45800" y="355955"/>
                  </a:lnTo>
                  <a:lnTo>
                    <a:pt x="65052" y="314976"/>
                  </a:lnTo>
                  <a:lnTo>
                    <a:pt x="87318" y="275811"/>
                  </a:lnTo>
                  <a:lnTo>
                    <a:pt x="112448" y="238610"/>
                  </a:lnTo>
                  <a:lnTo>
                    <a:pt x="140293" y="203524"/>
                  </a:lnTo>
                  <a:lnTo>
                    <a:pt x="170701" y="170701"/>
                  </a:lnTo>
                  <a:lnTo>
                    <a:pt x="203524" y="140293"/>
                  </a:lnTo>
                  <a:lnTo>
                    <a:pt x="238610" y="112448"/>
                  </a:lnTo>
                  <a:lnTo>
                    <a:pt x="275811" y="87318"/>
                  </a:lnTo>
                  <a:lnTo>
                    <a:pt x="314976" y="65052"/>
                  </a:lnTo>
                  <a:lnTo>
                    <a:pt x="355955" y="45800"/>
                  </a:lnTo>
                  <a:lnTo>
                    <a:pt x="398598" y="29712"/>
                  </a:lnTo>
                  <a:lnTo>
                    <a:pt x="442755" y="16938"/>
                  </a:lnTo>
                  <a:lnTo>
                    <a:pt x="488276" y="7628"/>
                  </a:lnTo>
                  <a:lnTo>
                    <a:pt x="535012" y="1932"/>
                  </a:lnTo>
                  <a:lnTo>
                    <a:pt x="582811" y="0"/>
                  </a:lnTo>
                  <a:lnTo>
                    <a:pt x="3306988" y="0"/>
                  </a:lnTo>
                  <a:lnTo>
                    <a:pt x="3358232" y="2255"/>
                  </a:lnTo>
                  <a:lnTo>
                    <a:pt x="3408740" y="8948"/>
                  </a:lnTo>
                  <a:lnTo>
                    <a:pt x="3458241" y="19967"/>
                  </a:lnTo>
                  <a:lnTo>
                    <a:pt x="3506468" y="35201"/>
                  </a:lnTo>
                  <a:lnTo>
                    <a:pt x="3553153" y="54538"/>
                  </a:lnTo>
                  <a:lnTo>
                    <a:pt x="3598027" y="77868"/>
                  </a:lnTo>
                  <a:lnTo>
                    <a:pt x="3640821" y="105079"/>
                  </a:lnTo>
                  <a:lnTo>
                    <a:pt x="3681268" y="136061"/>
                  </a:lnTo>
                  <a:lnTo>
                    <a:pt x="3719098" y="170701"/>
                  </a:lnTo>
                  <a:lnTo>
                    <a:pt x="3753738" y="208531"/>
                  </a:lnTo>
                  <a:lnTo>
                    <a:pt x="3784720" y="248978"/>
                  </a:lnTo>
                  <a:lnTo>
                    <a:pt x="3811931" y="291772"/>
                  </a:lnTo>
                  <a:lnTo>
                    <a:pt x="3835261" y="336646"/>
                  </a:lnTo>
                  <a:lnTo>
                    <a:pt x="3854598" y="383331"/>
                  </a:lnTo>
                  <a:lnTo>
                    <a:pt x="3869832" y="431558"/>
                  </a:lnTo>
                  <a:lnTo>
                    <a:pt x="3880851" y="481060"/>
                  </a:lnTo>
                  <a:lnTo>
                    <a:pt x="3887544" y="531567"/>
                  </a:lnTo>
                  <a:lnTo>
                    <a:pt x="3889799" y="582811"/>
                  </a:lnTo>
                  <a:lnTo>
                    <a:pt x="3889799" y="2913988"/>
                  </a:lnTo>
                  <a:lnTo>
                    <a:pt x="3887867" y="2961787"/>
                  </a:lnTo>
                  <a:lnTo>
                    <a:pt x="3882171" y="3008523"/>
                  </a:lnTo>
                  <a:lnTo>
                    <a:pt x="3872861" y="3054044"/>
                  </a:lnTo>
                  <a:lnTo>
                    <a:pt x="3860087" y="3098201"/>
                  </a:lnTo>
                  <a:lnTo>
                    <a:pt x="3843999" y="3140844"/>
                  </a:lnTo>
                  <a:lnTo>
                    <a:pt x="3824747" y="3181823"/>
                  </a:lnTo>
                  <a:lnTo>
                    <a:pt x="3802481" y="3220988"/>
                  </a:lnTo>
                  <a:lnTo>
                    <a:pt x="3777351" y="3258189"/>
                  </a:lnTo>
                  <a:lnTo>
                    <a:pt x="3749506" y="3293275"/>
                  </a:lnTo>
                  <a:lnTo>
                    <a:pt x="3719098" y="3326098"/>
                  </a:lnTo>
                  <a:lnTo>
                    <a:pt x="3686275" y="3356506"/>
                  </a:lnTo>
                  <a:lnTo>
                    <a:pt x="3651189" y="3384351"/>
                  </a:lnTo>
                  <a:lnTo>
                    <a:pt x="3613988" y="3409481"/>
                  </a:lnTo>
                  <a:lnTo>
                    <a:pt x="3574823" y="3431747"/>
                  </a:lnTo>
                  <a:lnTo>
                    <a:pt x="3533844" y="3450999"/>
                  </a:lnTo>
                  <a:lnTo>
                    <a:pt x="3491201" y="3467087"/>
                  </a:lnTo>
                  <a:lnTo>
                    <a:pt x="3447044" y="3479861"/>
                  </a:lnTo>
                  <a:lnTo>
                    <a:pt x="3401523" y="3489171"/>
                  </a:lnTo>
                  <a:lnTo>
                    <a:pt x="3354787" y="3494867"/>
                  </a:lnTo>
                  <a:lnTo>
                    <a:pt x="3306988" y="3496799"/>
                  </a:lnTo>
                  <a:lnTo>
                    <a:pt x="582811" y="3496799"/>
                  </a:lnTo>
                  <a:lnTo>
                    <a:pt x="535012" y="3494867"/>
                  </a:lnTo>
                  <a:lnTo>
                    <a:pt x="488276" y="3489171"/>
                  </a:lnTo>
                  <a:lnTo>
                    <a:pt x="442755" y="3479861"/>
                  </a:lnTo>
                  <a:lnTo>
                    <a:pt x="398598" y="3467087"/>
                  </a:lnTo>
                  <a:lnTo>
                    <a:pt x="355955" y="3450999"/>
                  </a:lnTo>
                  <a:lnTo>
                    <a:pt x="314976" y="3431747"/>
                  </a:lnTo>
                  <a:lnTo>
                    <a:pt x="275811" y="3409481"/>
                  </a:lnTo>
                  <a:lnTo>
                    <a:pt x="238610" y="3384351"/>
                  </a:lnTo>
                  <a:lnTo>
                    <a:pt x="203524" y="3356506"/>
                  </a:lnTo>
                  <a:lnTo>
                    <a:pt x="170701" y="3326098"/>
                  </a:lnTo>
                  <a:lnTo>
                    <a:pt x="140293" y="3293275"/>
                  </a:lnTo>
                  <a:lnTo>
                    <a:pt x="112448" y="3258189"/>
                  </a:lnTo>
                  <a:lnTo>
                    <a:pt x="87318" y="3220988"/>
                  </a:lnTo>
                  <a:lnTo>
                    <a:pt x="65052" y="3181823"/>
                  </a:lnTo>
                  <a:lnTo>
                    <a:pt x="45800" y="3140844"/>
                  </a:lnTo>
                  <a:lnTo>
                    <a:pt x="29712" y="3098201"/>
                  </a:lnTo>
                  <a:lnTo>
                    <a:pt x="16938" y="3054044"/>
                  </a:lnTo>
                  <a:lnTo>
                    <a:pt x="7628" y="3008523"/>
                  </a:lnTo>
                  <a:lnTo>
                    <a:pt x="1932" y="2961787"/>
                  </a:lnTo>
                  <a:lnTo>
                    <a:pt x="0" y="2913988"/>
                  </a:lnTo>
                  <a:lnTo>
                    <a:pt x="0" y="582811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39292" y="2771595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69">
                  <a:moveTo>
                    <a:pt x="0" y="0"/>
                  </a:moveTo>
                  <a:lnTo>
                    <a:pt x="0" y="31847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723559" y="27283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23559" y="27283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61155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1155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61155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61155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591598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200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200" y="0"/>
                  </a:lnTo>
                  <a:lnTo>
                    <a:pt x="295200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591598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200" y="0"/>
                  </a:lnTo>
                  <a:lnTo>
                    <a:pt x="295200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08755" y="3787357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370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3022" y="37441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3022" y="37441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69766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69766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76376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76376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78378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578378" y="41577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591598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200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200" y="0"/>
                  </a:lnTo>
                  <a:lnTo>
                    <a:pt x="295200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91598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200" y="0"/>
                  </a:lnTo>
                  <a:lnTo>
                    <a:pt x="295200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17461" y="3787957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4">
                  <a:moveTo>
                    <a:pt x="0" y="369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101728" y="37447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101728" y="37447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726072" y="3787957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4">
                  <a:moveTo>
                    <a:pt x="0" y="369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710339" y="37447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710339" y="37447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56355" y="34101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19304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919304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271576" y="34101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526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34526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220739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220739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2835960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835960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451182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451182" y="30900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515939" y="34101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778889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778889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131160" y="34101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394110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394110" y="33944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894039" y="3410271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3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156389" y="33945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56389" y="33945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361505" y="27710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345772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345772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213789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213789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2980202" y="27710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964469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964469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832485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2832485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598926" y="27710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583194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583194" y="27278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3451210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451210" y="20736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3260005" y="4407724"/>
              <a:ext cx="923925" cy="0"/>
            </a:xfrm>
            <a:custGeom>
              <a:avLst/>
              <a:gdLst/>
              <a:ahLst/>
              <a:cxnLst/>
              <a:rect l="l" t="t" r="r" b="b"/>
              <a:pathLst>
                <a:path w="923925">
                  <a:moveTo>
                    <a:pt x="0" y="0"/>
                  </a:moveTo>
                  <a:lnTo>
                    <a:pt x="9238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4280" y="4366863"/>
              <a:ext cx="81724" cy="81723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98274" y="1974350"/>
              <a:ext cx="3615690" cy="2882265"/>
            </a:xfrm>
            <a:custGeom>
              <a:avLst/>
              <a:gdLst/>
              <a:ahLst/>
              <a:cxnLst/>
              <a:rect l="l" t="t" r="r" b="b"/>
              <a:pathLst>
                <a:path w="3615690" h="2882265">
                  <a:moveTo>
                    <a:pt x="0" y="2057399"/>
                  </a:moveTo>
                  <a:lnTo>
                    <a:pt x="2929499" y="2057399"/>
                  </a:lnTo>
                  <a:lnTo>
                    <a:pt x="2929499" y="2882099"/>
                  </a:lnTo>
                  <a:lnTo>
                    <a:pt x="0" y="2882099"/>
                  </a:lnTo>
                  <a:lnTo>
                    <a:pt x="0" y="2057399"/>
                  </a:lnTo>
                  <a:close/>
                </a:path>
                <a:path w="3615690" h="2882265">
                  <a:moveTo>
                    <a:pt x="685799" y="0"/>
                  </a:moveTo>
                  <a:lnTo>
                    <a:pt x="3615299" y="0"/>
                  </a:lnTo>
                  <a:lnTo>
                    <a:pt x="3615299" y="824699"/>
                  </a:lnTo>
                  <a:lnTo>
                    <a:pt x="685799" y="824699"/>
                  </a:lnTo>
                  <a:lnTo>
                    <a:pt x="685799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682166" y="2259679"/>
            <a:ext cx="521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29030" y="4290004"/>
            <a:ext cx="391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47199" y="3001556"/>
            <a:ext cx="364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sz="18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Translation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114337" y="604012"/>
            <a:ext cx="4892040" cy="727075"/>
            <a:chOff x="1114337" y="604012"/>
            <a:chExt cx="4892040" cy="727075"/>
          </a:xfrm>
        </p:grpSpPr>
        <p:sp>
          <p:nvSpPr>
            <p:cNvPr id="75" name="object 75"/>
            <p:cNvSpPr/>
            <p:nvPr/>
          </p:nvSpPr>
          <p:spPr>
            <a:xfrm>
              <a:off x="3451550" y="896549"/>
              <a:ext cx="43815" cy="182245"/>
            </a:xfrm>
            <a:custGeom>
              <a:avLst/>
              <a:gdLst/>
              <a:ahLst/>
              <a:cxnLst/>
              <a:rect l="l" t="t" r="r" b="b"/>
              <a:pathLst>
                <a:path w="43814" h="182244">
                  <a:moveTo>
                    <a:pt x="43199" y="0"/>
                  </a:moveTo>
                  <a:lnTo>
                    <a:pt x="0" y="182099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4762347" y="717299"/>
                  </a:move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0" y="119552"/>
                  </a:move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1600429" y="808421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9276" y="60883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5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7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7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2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2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69996" y="715743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434524" y="896550"/>
            <a:ext cx="43815" cy="182245"/>
          </a:xfrm>
          <a:custGeom>
            <a:avLst/>
            <a:gdLst/>
            <a:ahLst/>
            <a:cxnLst/>
            <a:rect l="l" t="t" r="r" b="b"/>
            <a:pathLst>
              <a:path w="43814" h="182244">
                <a:moveTo>
                  <a:pt x="43199" y="0"/>
                </a:moveTo>
                <a:lnTo>
                  <a:pt x="0" y="1820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94285" y="2080862"/>
            <a:ext cx="1165225" cy="81915"/>
            <a:chOff x="5794285" y="2080862"/>
            <a:chExt cx="1165225" cy="81915"/>
          </a:xfrm>
        </p:grpSpPr>
        <p:sp>
          <p:nvSpPr>
            <p:cNvPr id="3" name="object 3"/>
            <p:cNvSpPr/>
            <p:nvPr/>
          </p:nvSpPr>
          <p:spPr>
            <a:xfrm>
              <a:off x="5803810" y="2121724"/>
              <a:ext cx="1083310" cy="0"/>
            </a:xfrm>
            <a:custGeom>
              <a:avLst/>
              <a:gdLst/>
              <a:ahLst/>
              <a:cxnLst/>
              <a:rect l="l" t="t" r="r" b="b"/>
              <a:pathLst>
                <a:path w="1083309">
                  <a:moveTo>
                    <a:pt x="0" y="0"/>
                  </a:moveTo>
                  <a:lnTo>
                    <a:pt x="108324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7525" y="2080862"/>
              <a:ext cx="81724" cy="8172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654006" y="1515488"/>
            <a:ext cx="2952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0181" y="1515488"/>
            <a:ext cx="352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geht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0480" y="1503163"/>
            <a:ext cx="1936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9908" y="1499888"/>
            <a:ext cx="2133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550" y="4542379"/>
            <a:ext cx="8667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624840" algn="l"/>
              </a:tabLst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	are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8674" y="4542379"/>
            <a:ext cx="2743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14337" y="604012"/>
            <a:ext cx="4892040" cy="727075"/>
            <a:chOff x="1114337" y="604012"/>
            <a:chExt cx="4892040" cy="727075"/>
          </a:xfrm>
        </p:grpSpPr>
        <p:sp>
          <p:nvSpPr>
            <p:cNvPr id="12" name="object 12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4762347" y="717299"/>
                  </a:move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0" y="119552"/>
                  </a:move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00429" y="808421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9276" y="60883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5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7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7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2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2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9996" y="715743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34524" y="896550"/>
            <a:ext cx="43815" cy="182245"/>
          </a:xfrm>
          <a:custGeom>
            <a:avLst/>
            <a:gdLst/>
            <a:ahLst/>
            <a:cxnLst/>
            <a:rect l="l" t="t" r="r" b="b"/>
            <a:pathLst>
              <a:path w="43814" h="182244">
                <a:moveTo>
                  <a:pt x="43199" y="0"/>
                </a:moveTo>
                <a:lnTo>
                  <a:pt x="0" y="1820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80319" y="2004248"/>
            <a:ext cx="521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1274" y="3985204"/>
            <a:ext cx="3917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52637" y="1448412"/>
            <a:ext cx="4525645" cy="3574415"/>
            <a:chOff x="2052637" y="1448412"/>
            <a:chExt cx="4525645" cy="3574415"/>
          </a:xfrm>
        </p:grpSpPr>
        <p:sp>
          <p:nvSpPr>
            <p:cNvPr id="21" name="object 21"/>
            <p:cNvSpPr/>
            <p:nvPr/>
          </p:nvSpPr>
          <p:spPr>
            <a:xfrm>
              <a:off x="3796692" y="2466795"/>
              <a:ext cx="0" cy="318770"/>
            </a:xfrm>
            <a:custGeom>
              <a:avLst/>
              <a:gdLst/>
              <a:ahLst/>
              <a:cxnLst/>
              <a:rect l="l" t="t" r="r" b="b"/>
              <a:pathLst>
                <a:path h="318769">
                  <a:moveTo>
                    <a:pt x="0" y="0"/>
                  </a:moveTo>
                  <a:lnTo>
                    <a:pt x="0" y="31847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780959" y="2423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780959" y="242356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418554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418554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418554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418554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648998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648998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566154" y="3482557"/>
              <a:ext cx="0" cy="370840"/>
            </a:xfrm>
            <a:custGeom>
              <a:avLst/>
              <a:gdLst/>
              <a:ahLst/>
              <a:cxnLst/>
              <a:rect l="l" t="t" r="r" b="b"/>
              <a:pathLst>
                <a:path h="370839">
                  <a:moveTo>
                    <a:pt x="0" y="370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550422" y="34393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550422" y="343933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027166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200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200" y="0"/>
                  </a:lnTo>
                  <a:lnTo>
                    <a:pt x="295200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027166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200" y="0"/>
                  </a:lnTo>
                  <a:lnTo>
                    <a:pt x="295200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033776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033776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635777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635777" y="3852907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648998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48998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174860" y="3483157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4">
                  <a:moveTo>
                    <a:pt x="0" y="369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159128" y="34399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159128" y="34399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783472" y="3483157"/>
              <a:ext cx="0" cy="370205"/>
            </a:xfrm>
            <a:custGeom>
              <a:avLst/>
              <a:gdLst/>
              <a:ahLst/>
              <a:cxnLst/>
              <a:rect l="l" t="t" r="r" b="b"/>
              <a:pathLst>
                <a:path h="370204">
                  <a:moveTo>
                    <a:pt x="0" y="369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767739" y="34399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767739" y="343993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328976" y="31053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591926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591926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278139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278139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893361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893361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508582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508582" y="278527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573339" y="31053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836289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836289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188561" y="3105370"/>
              <a:ext cx="263525" cy="0"/>
            </a:xfrm>
            <a:custGeom>
              <a:avLst/>
              <a:gdLst/>
              <a:ahLst/>
              <a:cxnLst/>
              <a:rect l="l" t="t" r="r" b="b"/>
              <a:pathLst>
                <a:path w="263525">
                  <a:moveTo>
                    <a:pt x="0" y="0"/>
                  </a:moveTo>
                  <a:lnTo>
                    <a:pt x="26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451511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451511" y="308963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3951439" y="310547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3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4213789" y="30897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4213789" y="308973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4418905" y="24662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403172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403172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271188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4271188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5037602" y="24662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5021869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021869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889886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4889886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5656326" y="2466297"/>
              <a:ext cx="0" cy="321310"/>
            </a:xfrm>
            <a:custGeom>
              <a:avLst/>
              <a:gdLst/>
              <a:ahLst/>
              <a:cxnLst/>
              <a:rect l="l" t="t" r="r" b="b"/>
              <a:pathLst>
                <a:path h="321310">
                  <a:moveTo>
                    <a:pt x="0" y="320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5640594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5640594" y="242307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5508609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295199" y="640199"/>
                  </a:moveTo>
                  <a:lnTo>
                    <a:pt x="0" y="640199"/>
                  </a:lnTo>
                  <a:lnTo>
                    <a:pt x="0" y="0"/>
                  </a:lnTo>
                  <a:lnTo>
                    <a:pt x="295199" y="0"/>
                  </a:lnTo>
                  <a:lnTo>
                    <a:pt x="295199" y="640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5508609" y="1768820"/>
              <a:ext cx="295275" cy="640715"/>
            </a:xfrm>
            <a:custGeom>
              <a:avLst/>
              <a:gdLst/>
              <a:ahLst/>
              <a:cxnLst/>
              <a:rect l="l" t="t" r="r" b="b"/>
              <a:pathLst>
                <a:path w="295275" h="640714">
                  <a:moveTo>
                    <a:pt x="0" y="0"/>
                  </a:moveTo>
                  <a:lnTo>
                    <a:pt x="295199" y="0"/>
                  </a:lnTo>
                  <a:lnTo>
                    <a:pt x="295199" y="640199"/>
                  </a:lnTo>
                  <a:lnTo>
                    <a:pt x="0" y="640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5241149" y="4102925"/>
              <a:ext cx="1264920" cy="0"/>
            </a:xfrm>
            <a:custGeom>
              <a:avLst/>
              <a:gdLst/>
              <a:ahLst/>
              <a:cxnLst/>
              <a:rect l="l" t="t" r="r" b="b"/>
              <a:pathLst>
                <a:path w="1264920">
                  <a:moveTo>
                    <a:pt x="0" y="0"/>
                  </a:moveTo>
                  <a:lnTo>
                    <a:pt x="12649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6525" y="4062063"/>
              <a:ext cx="81724" cy="8172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057400" y="1453174"/>
              <a:ext cx="4327525" cy="3564890"/>
            </a:xfrm>
            <a:custGeom>
              <a:avLst/>
              <a:gdLst/>
              <a:ahLst/>
              <a:cxnLst/>
              <a:rect l="l" t="t" r="r" b="b"/>
              <a:pathLst>
                <a:path w="4327525" h="3564890">
                  <a:moveTo>
                    <a:pt x="0" y="594061"/>
                  </a:moveTo>
                  <a:lnTo>
                    <a:pt x="1969" y="545339"/>
                  </a:lnTo>
                  <a:lnTo>
                    <a:pt x="7775" y="497702"/>
                  </a:lnTo>
                  <a:lnTo>
                    <a:pt x="17265" y="451301"/>
                  </a:lnTo>
                  <a:lnTo>
                    <a:pt x="30285" y="406292"/>
                  </a:lnTo>
                  <a:lnTo>
                    <a:pt x="46684" y="362826"/>
                  </a:lnTo>
                  <a:lnTo>
                    <a:pt x="66308" y="321056"/>
                  </a:lnTo>
                  <a:lnTo>
                    <a:pt x="89004" y="281135"/>
                  </a:lnTo>
                  <a:lnTo>
                    <a:pt x="114619" y="243216"/>
                  </a:lnTo>
                  <a:lnTo>
                    <a:pt x="143001" y="207452"/>
                  </a:lnTo>
                  <a:lnTo>
                    <a:pt x="173996" y="173996"/>
                  </a:lnTo>
                  <a:lnTo>
                    <a:pt x="207452" y="143001"/>
                  </a:lnTo>
                  <a:lnTo>
                    <a:pt x="243216" y="114619"/>
                  </a:lnTo>
                  <a:lnTo>
                    <a:pt x="281135" y="89004"/>
                  </a:lnTo>
                  <a:lnTo>
                    <a:pt x="321056" y="66308"/>
                  </a:lnTo>
                  <a:lnTo>
                    <a:pt x="362826" y="46684"/>
                  </a:lnTo>
                  <a:lnTo>
                    <a:pt x="406292" y="30285"/>
                  </a:lnTo>
                  <a:lnTo>
                    <a:pt x="451301" y="17265"/>
                  </a:lnTo>
                  <a:lnTo>
                    <a:pt x="497702" y="7775"/>
                  </a:lnTo>
                  <a:lnTo>
                    <a:pt x="545339" y="1969"/>
                  </a:lnTo>
                  <a:lnTo>
                    <a:pt x="594061" y="0"/>
                  </a:lnTo>
                  <a:lnTo>
                    <a:pt x="3733138" y="0"/>
                  </a:lnTo>
                  <a:lnTo>
                    <a:pt x="3785371" y="2299"/>
                  </a:lnTo>
                  <a:lnTo>
                    <a:pt x="3836853" y="9121"/>
                  </a:lnTo>
                  <a:lnTo>
                    <a:pt x="3887310" y="20352"/>
                  </a:lnTo>
                  <a:lnTo>
                    <a:pt x="3936469" y="35880"/>
                  </a:lnTo>
                  <a:lnTo>
                    <a:pt x="3984054" y="55591"/>
                  </a:lnTo>
                  <a:lnTo>
                    <a:pt x="4029794" y="79371"/>
                  </a:lnTo>
                  <a:lnTo>
                    <a:pt x="4073415" y="107108"/>
                  </a:lnTo>
                  <a:lnTo>
                    <a:pt x="4114642" y="138687"/>
                  </a:lnTo>
                  <a:lnTo>
                    <a:pt x="4153202" y="173996"/>
                  </a:lnTo>
                  <a:lnTo>
                    <a:pt x="4188512" y="212557"/>
                  </a:lnTo>
                  <a:lnTo>
                    <a:pt x="4220091" y="253784"/>
                  </a:lnTo>
                  <a:lnTo>
                    <a:pt x="4247828" y="297404"/>
                  </a:lnTo>
                  <a:lnTo>
                    <a:pt x="4271608" y="343144"/>
                  </a:lnTo>
                  <a:lnTo>
                    <a:pt x="4291319" y="390730"/>
                  </a:lnTo>
                  <a:lnTo>
                    <a:pt x="4306847" y="439888"/>
                  </a:lnTo>
                  <a:lnTo>
                    <a:pt x="4318078" y="490345"/>
                  </a:lnTo>
                  <a:lnTo>
                    <a:pt x="4324900" y="541828"/>
                  </a:lnTo>
                  <a:lnTo>
                    <a:pt x="4327199" y="594061"/>
                  </a:lnTo>
                  <a:lnTo>
                    <a:pt x="4327199" y="2970238"/>
                  </a:lnTo>
                  <a:lnTo>
                    <a:pt x="4325230" y="3018960"/>
                  </a:lnTo>
                  <a:lnTo>
                    <a:pt x="4319424" y="3066598"/>
                  </a:lnTo>
                  <a:lnTo>
                    <a:pt x="4309934" y="3112998"/>
                  </a:lnTo>
                  <a:lnTo>
                    <a:pt x="4296914" y="3158007"/>
                  </a:lnTo>
                  <a:lnTo>
                    <a:pt x="4280515" y="3201473"/>
                  </a:lnTo>
                  <a:lnTo>
                    <a:pt x="4260891" y="3243243"/>
                  </a:lnTo>
                  <a:lnTo>
                    <a:pt x="4238195" y="3283164"/>
                  </a:lnTo>
                  <a:lnTo>
                    <a:pt x="4212580" y="3321083"/>
                  </a:lnTo>
                  <a:lnTo>
                    <a:pt x="4184198" y="3356847"/>
                  </a:lnTo>
                  <a:lnTo>
                    <a:pt x="4153203" y="3390303"/>
                  </a:lnTo>
                  <a:lnTo>
                    <a:pt x="4119747" y="3421298"/>
                  </a:lnTo>
                  <a:lnTo>
                    <a:pt x="4083983" y="3449680"/>
                  </a:lnTo>
                  <a:lnTo>
                    <a:pt x="4046064" y="3475295"/>
                  </a:lnTo>
                  <a:lnTo>
                    <a:pt x="4006143" y="3497991"/>
                  </a:lnTo>
                  <a:lnTo>
                    <a:pt x="3964373" y="3517615"/>
                  </a:lnTo>
                  <a:lnTo>
                    <a:pt x="3920907" y="3534014"/>
                  </a:lnTo>
                  <a:lnTo>
                    <a:pt x="3875898" y="3547034"/>
                  </a:lnTo>
                  <a:lnTo>
                    <a:pt x="3829498" y="3556524"/>
                  </a:lnTo>
                  <a:lnTo>
                    <a:pt x="3781860" y="3562330"/>
                  </a:lnTo>
                  <a:lnTo>
                    <a:pt x="3733138" y="3564299"/>
                  </a:lnTo>
                  <a:lnTo>
                    <a:pt x="594061" y="3564299"/>
                  </a:lnTo>
                  <a:lnTo>
                    <a:pt x="545339" y="3562330"/>
                  </a:lnTo>
                  <a:lnTo>
                    <a:pt x="497702" y="3556524"/>
                  </a:lnTo>
                  <a:lnTo>
                    <a:pt x="451301" y="3547034"/>
                  </a:lnTo>
                  <a:lnTo>
                    <a:pt x="406292" y="3534014"/>
                  </a:lnTo>
                  <a:lnTo>
                    <a:pt x="362826" y="3517615"/>
                  </a:lnTo>
                  <a:lnTo>
                    <a:pt x="321056" y="3497991"/>
                  </a:lnTo>
                  <a:lnTo>
                    <a:pt x="281135" y="3475295"/>
                  </a:lnTo>
                  <a:lnTo>
                    <a:pt x="243216" y="3449680"/>
                  </a:lnTo>
                  <a:lnTo>
                    <a:pt x="207452" y="3421298"/>
                  </a:lnTo>
                  <a:lnTo>
                    <a:pt x="173996" y="3390303"/>
                  </a:lnTo>
                  <a:lnTo>
                    <a:pt x="143001" y="3356847"/>
                  </a:lnTo>
                  <a:lnTo>
                    <a:pt x="114619" y="3321083"/>
                  </a:lnTo>
                  <a:lnTo>
                    <a:pt x="89004" y="3283164"/>
                  </a:lnTo>
                  <a:lnTo>
                    <a:pt x="66308" y="3243243"/>
                  </a:lnTo>
                  <a:lnTo>
                    <a:pt x="46684" y="3201473"/>
                  </a:lnTo>
                  <a:lnTo>
                    <a:pt x="30285" y="3158007"/>
                  </a:lnTo>
                  <a:lnTo>
                    <a:pt x="17265" y="3112998"/>
                  </a:lnTo>
                  <a:lnTo>
                    <a:pt x="7775" y="3066598"/>
                  </a:lnTo>
                  <a:lnTo>
                    <a:pt x="1969" y="3018960"/>
                  </a:lnTo>
                  <a:lnTo>
                    <a:pt x="0" y="2970238"/>
                  </a:lnTo>
                  <a:lnTo>
                    <a:pt x="0" y="594061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2279475" y="1517149"/>
              <a:ext cx="3691890" cy="3328035"/>
            </a:xfrm>
            <a:custGeom>
              <a:avLst/>
              <a:gdLst/>
              <a:ahLst/>
              <a:cxnLst/>
              <a:rect l="l" t="t" r="r" b="b"/>
              <a:pathLst>
                <a:path w="3691890" h="3328035">
                  <a:moveTo>
                    <a:pt x="0" y="2209799"/>
                  </a:moveTo>
                  <a:lnTo>
                    <a:pt x="2929499" y="2209799"/>
                  </a:lnTo>
                  <a:lnTo>
                    <a:pt x="2929499" y="3327599"/>
                  </a:lnTo>
                  <a:lnTo>
                    <a:pt x="0" y="3327599"/>
                  </a:lnTo>
                  <a:lnTo>
                    <a:pt x="0" y="2209799"/>
                  </a:lnTo>
                  <a:close/>
                </a:path>
                <a:path w="3691890" h="3328035">
                  <a:moveTo>
                    <a:pt x="761999" y="0"/>
                  </a:moveTo>
                  <a:lnTo>
                    <a:pt x="3691499" y="0"/>
                  </a:lnTo>
                  <a:lnTo>
                    <a:pt x="3691499" y="1054499"/>
                  </a:lnTo>
                  <a:lnTo>
                    <a:pt x="761999" y="1054499"/>
                  </a:lnTo>
                  <a:lnTo>
                    <a:pt x="761999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4110" y="3050402"/>
            <a:ext cx="2235835" cy="1974214"/>
            <a:chOff x="304110" y="3050402"/>
            <a:chExt cx="2235835" cy="1974214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037" y="958462"/>
            <a:ext cx="2216785" cy="2014220"/>
            <a:chOff x="322037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4" name="object 24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57" name="object 57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0" name="object 60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66" name="object 66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0" name="object 90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3" name="object 93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4" name="object 104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67" name="object 167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0" name="object 170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77" name="object 177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2" name="object 18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856" y="2313002"/>
            <a:ext cx="41275" cy="374650"/>
            <a:chOff x="1002856" y="2313002"/>
            <a:chExt cx="41275" cy="374650"/>
          </a:xfrm>
        </p:grpSpPr>
        <p:sp>
          <p:nvSpPr>
            <p:cNvPr id="3" name="object 3"/>
            <p:cNvSpPr/>
            <p:nvPr/>
          </p:nvSpPr>
          <p:spPr>
            <a:xfrm>
              <a:off x="1023351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0761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761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15680" y="2313002"/>
            <a:ext cx="41275" cy="374650"/>
            <a:chOff x="1715680" y="2313002"/>
            <a:chExt cx="41275" cy="374650"/>
          </a:xfrm>
        </p:grpSpPr>
        <p:sp>
          <p:nvSpPr>
            <p:cNvPr id="7" name="object 7"/>
            <p:cNvSpPr/>
            <p:nvPr/>
          </p:nvSpPr>
          <p:spPr>
            <a:xfrm>
              <a:off x="1736176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20443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20443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9100" y="1448412"/>
            <a:ext cx="2674620" cy="2862580"/>
            <a:chOff x="579100" y="1448412"/>
            <a:chExt cx="2674620" cy="2862580"/>
          </a:xfrm>
        </p:grpSpPr>
        <p:sp>
          <p:nvSpPr>
            <p:cNvPr id="11" name="object 11"/>
            <p:cNvSpPr/>
            <p:nvPr/>
          </p:nvSpPr>
          <p:spPr>
            <a:xfrm>
              <a:off x="2456701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4096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4096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301" y="36559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301" y="36559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651" y="172502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84651" y="172502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351" y="33296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83862" y="1453174"/>
              <a:ext cx="2305050" cy="2853055"/>
            </a:xfrm>
            <a:custGeom>
              <a:avLst/>
              <a:gdLst/>
              <a:ahLst/>
              <a:cxnLst/>
              <a:rect l="l" t="t" r="r" b="b"/>
              <a:pathLst>
                <a:path w="2305050" h="2853054">
                  <a:moveTo>
                    <a:pt x="0" y="384107"/>
                  </a:moveTo>
                  <a:lnTo>
                    <a:pt x="2992" y="335925"/>
                  </a:lnTo>
                  <a:lnTo>
                    <a:pt x="11731" y="289530"/>
                  </a:lnTo>
                  <a:lnTo>
                    <a:pt x="25854" y="245280"/>
                  </a:lnTo>
                  <a:lnTo>
                    <a:pt x="45004" y="203536"/>
                  </a:lnTo>
                  <a:lnTo>
                    <a:pt x="68819" y="164658"/>
                  </a:lnTo>
                  <a:lnTo>
                    <a:pt x="96940" y="129006"/>
                  </a:lnTo>
                  <a:lnTo>
                    <a:pt x="129006" y="96940"/>
                  </a:lnTo>
                  <a:lnTo>
                    <a:pt x="164658" y="68819"/>
                  </a:lnTo>
                  <a:lnTo>
                    <a:pt x="203536" y="45004"/>
                  </a:lnTo>
                  <a:lnTo>
                    <a:pt x="245280" y="25854"/>
                  </a:lnTo>
                  <a:lnTo>
                    <a:pt x="289530" y="11731"/>
                  </a:lnTo>
                  <a:lnTo>
                    <a:pt x="335926" y="2992"/>
                  </a:lnTo>
                  <a:lnTo>
                    <a:pt x="384107" y="0"/>
                  </a:lnTo>
                  <a:lnTo>
                    <a:pt x="1920492" y="0"/>
                  </a:lnTo>
                  <a:lnTo>
                    <a:pt x="1970980" y="3331"/>
                  </a:lnTo>
                  <a:lnTo>
                    <a:pt x="2020177" y="13159"/>
                  </a:lnTo>
                  <a:lnTo>
                    <a:pt x="2067483" y="29238"/>
                  </a:lnTo>
                  <a:lnTo>
                    <a:pt x="2112304" y="51320"/>
                  </a:lnTo>
                  <a:lnTo>
                    <a:pt x="2154041" y="79157"/>
                  </a:lnTo>
                  <a:lnTo>
                    <a:pt x="2192097" y="112502"/>
                  </a:lnTo>
                  <a:lnTo>
                    <a:pt x="2225442" y="150558"/>
                  </a:lnTo>
                  <a:lnTo>
                    <a:pt x="2253279" y="192295"/>
                  </a:lnTo>
                  <a:lnTo>
                    <a:pt x="2275361" y="237116"/>
                  </a:lnTo>
                  <a:lnTo>
                    <a:pt x="2291440" y="284422"/>
                  </a:lnTo>
                  <a:lnTo>
                    <a:pt x="2301268" y="333619"/>
                  </a:lnTo>
                  <a:lnTo>
                    <a:pt x="2304599" y="384107"/>
                  </a:lnTo>
                  <a:lnTo>
                    <a:pt x="2304599" y="2468892"/>
                  </a:lnTo>
                  <a:lnTo>
                    <a:pt x="2301607" y="2517073"/>
                  </a:lnTo>
                  <a:lnTo>
                    <a:pt x="2292868" y="2563469"/>
                  </a:lnTo>
                  <a:lnTo>
                    <a:pt x="2278745" y="2607719"/>
                  </a:lnTo>
                  <a:lnTo>
                    <a:pt x="2259595" y="2649463"/>
                  </a:lnTo>
                  <a:lnTo>
                    <a:pt x="2235780" y="2688341"/>
                  </a:lnTo>
                  <a:lnTo>
                    <a:pt x="2207659" y="2723993"/>
                  </a:lnTo>
                  <a:lnTo>
                    <a:pt x="2175593" y="2756059"/>
                  </a:lnTo>
                  <a:lnTo>
                    <a:pt x="2139941" y="2784180"/>
                  </a:lnTo>
                  <a:lnTo>
                    <a:pt x="2101063" y="2807995"/>
                  </a:lnTo>
                  <a:lnTo>
                    <a:pt x="2059319" y="2827145"/>
                  </a:lnTo>
                  <a:lnTo>
                    <a:pt x="2015069" y="2841268"/>
                  </a:lnTo>
                  <a:lnTo>
                    <a:pt x="1968674" y="2850007"/>
                  </a:lnTo>
                  <a:lnTo>
                    <a:pt x="1920492" y="2852999"/>
                  </a:lnTo>
                  <a:lnTo>
                    <a:pt x="384107" y="2852999"/>
                  </a:lnTo>
                  <a:lnTo>
                    <a:pt x="335926" y="2850007"/>
                  </a:lnTo>
                  <a:lnTo>
                    <a:pt x="289530" y="2841268"/>
                  </a:lnTo>
                  <a:lnTo>
                    <a:pt x="245280" y="2827145"/>
                  </a:lnTo>
                  <a:lnTo>
                    <a:pt x="203536" y="2807995"/>
                  </a:lnTo>
                  <a:lnTo>
                    <a:pt x="164658" y="2784180"/>
                  </a:lnTo>
                  <a:lnTo>
                    <a:pt x="129006" y="2756059"/>
                  </a:lnTo>
                  <a:lnTo>
                    <a:pt x="96940" y="2723993"/>
                  </a:lnTo>
                  <a:lnTo>
                    <a:pt x="68819" y="2688341"/>
                  </a:lnTo>
                  <a:lnTo>
                    <a:pt x="45004" y="2649463"/>
                  </a:lnTo>
                  <a:lnTo>
                    <a:pt x="25854" y="2607719"/>
                  </a:lnTo>
                  <a:lnTo>
                    <a:pt x="11731" y="2563469"/>
                  </a:lnTo>
                  <a:lnTo>
                    <a:pt x="2992" y="2517073"/>
                  </a:lnTo>
                  <a:lnTo>
                    <a:pt x="0" y="2468892"/>
                  </a:lnTo>
                  <a:lnTo>
                    <a:pt x="0" y="384107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613358" y="3943480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533" y="3902618"/>
              <a:ext cx="81724" cy="817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195401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12076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564126" y="1725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64126" y="1725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43601" y="17250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01" y="17250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09875" y="1637299"/>
              <a:ext cx="2067560" cy="763905"/>
            </a:xfrm>
            <a:custGeom>
              <a:avLst/>
              <a:gdLst/>
              <a:ahLst/>
              <a:cxnLst/>
              <a:rect l="l" t="t" r="r" b="b"/>
              <a:pathLst>
                <a:path w="2067560" h="763905">
                  <a:moveTo>
                    <a:pt x="0" y="0"/>
                  </a:moveTo>
                  <a:lnTo>
                    <a:pt x="2066999" y="0"/>
                  </a:lnTo>
                  <a:lnTo>
                    <a:pt x="2066999" y="763799"/>
                  </a:lnTo>
                  <a:lnTo>
                    <a:pt x="0" y="763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776849" y="2011224"/>
              <a:ext cx="404495" cy="8255"/>
            </a:xfrm>
            <a:custGeom>
              <a:avLst/>
              <a:gdLst/>
              <a:ahLst/>
              <a:cxnLst/>
              <a:rect l="l" t="t" r="r" b="b"/>
              <a:pathLst>
                <a:path w="404494" h="8255">
                  <a:moveTo>
                    <a:pt x="0" y="7890"/>
                  </a:moveTo>
                  <a:lnTo>
                    <a:pt x="404214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539" y="1969756"/>
              <a:ext cx="81712" cy="81712"/>
            </a:xfrm>
            <a:prstGeom prst="rect">
              <a:avLst/>
            </a:prstGeom>
          </p:spPr>
        </p:pic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3. One to Many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832649" y="1189683"/>
            <a:ext cx="3630929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Expects </a:t>
            </a:r>
            <a:r>
              <a:rPr sz="18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sequential data in input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data in output.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134" y="3741799"/>
            <a:ext cx="1470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as single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non-sequential data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75350" y="2891331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56016" y="3736730"/>
            <a:ext cx="16675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Captioning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object 4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3707" y="2621306"/>
            <a:ext cx="1052699" cy="105270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333146" y="1808139"/>
            <a:ext cx="1066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in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non-sequence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2856" y="2313002"/>
            <a:ext cx="41275" cy="374650"/>
            <a:chOff x="1002856" y="2313002"/>
            <a:chExt cx="41275" cy="374650"/>
          </a:xfrm>
        </p:grpSpPr>
        <p:sp>
          <p:nvSpPr>
            <p:cNvPr id="3" name="object 3"/>
            <p:cNvSpPr/>
            <p:nvPr/>
          </p:nvSpPr>
          <p:spPr>
            <a:xfrm>
              <a:off x="1023351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00761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761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715680" y="2313002"/>
            <a:ext cx="41275" cy="374650"/>
            <a:chOff x="1715680" y="2313002"/>
            <a:chExt cx="41275" cy="374650"/>
          </a:xfrm>
        </p:grpSpPr>
        <p:sp>
          <p:nvSpPr>
            <p:cNvPr id="7" name="object 7"/>
            <p:cNvSpPr/>
            <p:nvPr/>
          </p:nvSpPr>
          <p:spPr>
            <a:xfrm>
              <a:off x="1736176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720443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20443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79100" y="1448412"/>
            <a:ext cx="2674620" cy="2862580"/>
            <a:chOff x="579100" y="1448412"/>
            <a:chExt cx="2674620" cy="2862580"/>
          </a:xfrm>
        </p:grpSpPr>
        <p:sp>
          <p:nvSpPr>
            <p:cNvPr id="11" name="object 11"/>
            <p:cNvSpPr/>
            <p:nvPr/>
          </p:nvSpPr>
          <p:spPr>
            <a:xfrm>
              <a:off x="2456701" y="236098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4096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440968" y="23177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51301" y="36559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51301" y="36559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284651" y="172502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84651" y="172502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23351" y="33296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76874" y="2011309"/>
              <a:ext cx="404495" cy="8255"/>
            </a:xfrm>
            <a:custGeom>
              <a:avLst/>
              <a:gdLst/>
              <a:ahLst/>
              <a:cxnLst/>
              <a:rect l="l" t="t" r="r" b="b"/>
              <a:pathLst>
                <a:path w="404494" h="8255">
                  <a:moveTo>
                    <a:pt x="0" y="7890"/>
                  </a:moveTo>
                  <a:lnTo>
                    <a:pt x="404214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564" y="1969841"/>
              <a:ext cx="81712" cy="817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613358" y="3943480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533" y="3902618"/>
              <a:ext cx="81724" cy="817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401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912076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64126" y="1725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564126" y="1725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3601" y="17250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43601" y="17250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83862" y="1453174"/>
              <a:ext cx="2305050" cy="2853055"/>
            </a:xfrm>
            <a:custGeom>
              <a:avLst/>
              <a:gdLst/>
              <a:ahLst/>
              <a:cxnLst/>
              <a:rect l="l" t="t" r="r" b="b"/>
              <a:pathLst>
                <a:path w="2305050" h="2853054">
                  <a:moveTo>
                    <a:pt x="0" y="384107"/>
                  </a:moveTo>
                  <a:lnTo>
                    <a:pt x="2992" y="335925"/>
                  </a:lnTo>
                  <a:lnTo>
                    <a:pt x="11731" y="289530"/>
                  </a:lnTo>
                  <a:lnTo>
                    <a:pt x="25854" y="245280"/>
                  </a:lnTo>
                  <a:lnTo>
                    <a:pt x="45004" y="203536"/>
                  </a:lnTo>
                  <a:lnTo>
                    <a:pt x="68819" y="164658"/>
                  </a:lnTo>
                  <a:lnTo>
                    <a:pt x="96940" y="129006"/>
                  </a:lnTo>
                  <a:lnTo>
                    <a:pt x="129006" y="96940"/>
                  </a:lnTo>
                  <a:lnTo>
                    <a:pt x="164658" y="68819"/>
                  </a:lnTo>
                  <a:lnTo>
                    <a:pt x="203536" y="45004"/>
                  </a:lnTo>
                  <a:lnTo>
                    <a:pt x="245280" y="25854"/>
                  </a:lnTo>
                  <a:lnTo>
                    <a:pt x="289530" y="11731"/>
                  </a:lnTo>
                  <a:lnTo>
                    <a:pt x="335926" y="2992"/>
                  </a:lnTo>
                  <a:lnTo>
                    <a:pt x="384107" y="0"/>
                  </a:lnTo>
                  <a:lnTo>
                    <a:pt x="1920492" y="0"/>
                  </a:lnTo>
                  <a:lnTo>
                    <a:pt x="1970980" y="3331"/>
                  </a:lnTo>
                  <a:lnTo>
                    <a:pt x="2020177" y="13159"/>
                  </a:lnTo>
                  <a:lnTo>
                    <a:pt x="2067483" y="29238"/>
                  </a:lnTo>
                  <a:lnTo>
                    <a:pt x="2112304" y="51320"/>
                  </a:lnTo>
                  <a:lnTo>
                    <a:pt x="2154041" y="79157"/>
                  </a:lnTo>
                  <a:lnTo>
                    <a:pt x="2192097" y="112502"/>
                  </a:lnTo>
                  <a:lnTo>
                    <a:pt x="2225442" y="150558"/>
                  </a:lnTo>
                  <a:lnTo>
                    <a:pt x="2253279" y="192295"/>
                  </a:lnTo>
                  <a:lnTo>
                    <a:pt x="2275361" y="237116"/>
                  </a:lnTo>
                  <a:lnTo>
                    <a:pt x="2291440" y="284422"/>
                  </a:lnTo>
                  <a:lnTo>
                    <a:pt x="2301268" y="333619"/>
                  </a:lnTo>
                  <a:lnTo>
                    <a:pt x="2304599" y="384107"/>
                  </a:lnTo>
                  <a:lnTo>
                    <a:pt x="2304599" y="2468892"/>
                  </a:lnTo>
                  <a:lnTo>
                    <a:pt x="2301607" y="2517073"/>
                  </a:lnTo>
                  <a:lnTo>
                    <a:pt x="2292868" y="2563469"/>
                  </a:lnTo>
                  <a:lnTo>
                    <a:pt x="2278745" y="2607719"/>
                  </a:lnTo>
                  <a:lnTo>
                    <a:pt x="2259595" y="2649463"/>
                  </a:lnTo>
                  <a:lnTo>
                    <a:pt x="2235780" y="2688341"/>
                  </a:lnTo>
                  <a:lnTo>
                    <a:pt x="2207659" y="2723993"/>
                  </a:lnTo>
                  <a:lnTo>
                    <a:pt x="2175593" y="2756059"/>
                  </a:lnTo>
                  <a:lnTo>
                    <a:pt x="2139941" y="2784180"/>
                  </a:lnTo>
                  <a:lnTo>
                    <a:pt x="2101063" y="2807995"/>
                  </a:lnTo>
                  <a:lnTo>
                    <a:pt x="2059319" y="2827145"/>
                  </a:lnTo>
                  <a:lnTo>
                    <a:pt x="2015069" y="2841268"/>
                  </a:lnTo>
                  <a:lnTo>
                    <a:pt x="1968674" y="2850007"/>
                  </a:lnTo>
                  <a:lnTo>
                    <a:pt x="1920492" y="2852999"/>
                  </a:lnTo>
                  <a:lnTo>
                    <a:pt x="384107" y="2852999"/>
                  </a:lnTo>
                  <a:lnTo>
                    <a:pt x="335926" y="2850007"/>
                  </a:lnTo>
                  <a:lnTo>
                    <a:pt x="289530" y="2841268"/>
                  </a:lnTo>
                  <a:lnTo>
                    <a:pt x="245280" y="2827145"/>
                  </a:lnTo>
                  <a:lnTo>
                    <a:pt x="203536" y="2807995"/>
                  </a:lnTo>
                  <a:lnTo>
                    <a:pt x="164658" y="2784180"/>
                  </a:lnTo>
                  <a:lnTo>
                    <a:pt x="129006" y="2756059"/>
                  </a:lnTo>
                  <a:lnTo>
                    <a:pt x="96940" y="2723993"/>
                  </a:lnTo>
                  <a:lnTo>
                    <a:pt x="68819" y="2688341"/>
                  </a:lnTo>
                  <a:lnTo>
                    <a:pt x="45004" y="2649463"/>
                  </a:lnTo>
                  <a:lnTo>
                    <a:pt x="25854" y="2607719"/>
                  </a:lnTo>
                  <a:lnTo>
                    <a:pt x="11731" y="2563469"/>
                  </a:lnTo>
                  <a:lnTo>
                    <a:pt x="2992" y="2517073"/>
                  </a:lnTo>
                  <a:lnTo>
                    <a:pt x="0" y="2468892"/>
                  </a:lnTo>
                  <a:lnTo>
                    <a:pt x="0" y="384107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709875" y="1637299"/>
              <a:ext cx="2067560" cy="763905"/>
            </a:xfrm>
            <a:custGeom>
              <a:avLst/>
              <a:gdLst/>
              <a:ahLst/>
              <a:cxnLst/>
              <a:rect l="l" t="t" r="r" b="b"/>
              <a:pathLst>
                <a:path w="2067560" h="763905">
                  <a:moveTo>
                    <a:pt x="0" y="0"/>
                  </a:moveTo>
                  <a:lnTo>
                    <a:pt x="2066999" y="0"/>
                  </a:lnTo>
                  <a:lnTo>
                    <a:pt x="2066999" y="763799"/>
                  </a:lnTo>
                  <a:lnTo>
                    <a:pt x="0" y="763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3. One to Many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4832649" y="1189683"/>
            <a:ext cx="3630929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Expects </a:t>
            </a:r>
            <a:r>
              <a:rPr sz="18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sequential data in input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data in output.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33146" y="1808139"/>
            <a:ext cx="1539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: sequence of notes or chords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33147" y="3741799"/>
            <a:ext cx="1570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: single musical note or chord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899" y="2687249"/>
            <a:ext cx="951099" cy="95109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175350" y="2891331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54696" y="3736730"/>
            <a:ext cx="1669414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 Generation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11" name="object 11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00900" y="3050402"/>
            <a:ext cx="2235835" cy="1974214"/>
            <a:chOff x="3300900" y="3050402"/>
            <a:chExt cx="2235835" cy="1974214"/>
          </a:xfrm>
        </p:grpSpPr>
        <p:sp>
          <p:nvSpPr>
            <p:cNvPr id="15" name="object 15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2037" y="958462"/>
            <a:ext cx="2216785" cy="2014220"/>
            <a:chOff x="322037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30" name="object 30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6" name="object 66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9" name="object 69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72" name="object 72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6" name="object 96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9" name="object 99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10" name="object 110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5" name="object 175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6" name="object 176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object 178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9" name="object 179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83" name="object 183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6" name="object 186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8" name="object 188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object 225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6" name="object 226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7" name="object 227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8" name="object 228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object 229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4. One to 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3868" y="1687962"/>
            <a:ext cx="2329180" cy="3100705"/>
            <a:chOff x="943868" y="1687962"/>
            <a:chExt cx="2329180" cy="3100705"/>
          </a:xfrm>
        </p:grpSpPr>
        <p:sp>
          <p:nvSpPr>
            <p:cNvPr id="4" name="object 4"/>
            <p:cNvSpPr/>
            <p:nvPr/>
          </p:nvSpPr>
          <p:spPr>
            <a:xfrm>
              <a:off x="2647251" y="38346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647251" y="38346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47251" y="28762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47251" y="28762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47251" y="19178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647251" y="19178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819301" y="350841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803568" y="34651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803568" y="34651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819301" y="2550011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03568" y="25067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803568" y="250678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70749" y="1692724"/>
              <a:ext cx="897890" cy="2853055"/>
            </a:xfrm>
            <a:custGeom>
              <a:avLst/>
              <a:gdLst/>
              <a:ahLst/>
              <a:cxnLst/>
              <a:rect l="l" t="t" r="r" b="b"/>
              <a:pathLst>
                <a:path w="897889" h="2853054">
                  <a:moveTo>
                    <a:pt x="0" y="149552"/>
                  </a:moveTo>
                  <a:lnTo>
                    <a:pt x="7624" y="102282"/>
                  </a:lnTo>
                  <a:lnTo>
                    <a:pt x="28855" y="61228"/>
                  </a:lnTo>
                  <a:lnTo>
                    <a:pt x="61228" y="28855"/>
                  </a:lnTo>
                  <a:lnTo>
                    <a:pt x="102282" y="7624"/>
                  </a:lnTo>
                  <a:lnTo>
                    <a:pt x="149552" y="0"/>
                  </a:lnTo>
                  <a:lnTo>
                    <a:pt x="747746" y="0"/>
                  </a:lnTo>
                  <a:lnTo>
                    <a:pt x="804978" y="11384"/>
                  </a:lnTo>
                  <a:lnTo>
                    <a:pt x="853496" y="43803"/>
                  </a:lnTo>
                  <a:lnTo>
                    <a:pt x="885915" y="92321"/>
                  </a:lnTo>
                  <a:lnTo>
                    <a:pt x="897299" y="149552"/>
                  </a:lnTo>
                  <a:lnTo>
                    <a:pt x="897299" y="2703446"/>
                  </a:lnTo>
                  <a:lnTo>
                    <a:pt x="889675" y="2750717"/>
                  </a:lnTo>
                  <a:lnTo>
                    <a:pt x="868444" y="2791771"/>
                  </a:lnTo>
                  <a:lnTo>
                    <a:pt x="836071" y="2824144"/>
                  </a:lnTo>
                  <a:lnTo>
                    <a:pt x="795017" y="2845375"/>
                  </a:lnTo>
                  <a:lnTo>
                    <a:pt x="747746" y="2852999"/>
                  </a:lnTo>
                  <a:lnTo>
                    <a:pt x="149552" y="2852999"/>
                  </a:lnTo>
                  <a:lnTo>
                    <a:pt x="102282" y="2845375"/>
                  </a:lnTo>
                  <a:lnTo>
                    <a:pt x="61228" y="2824144"/>
                  </a:lnTo>
                  <a:lnTo>
                    <a:pt x="28855" y="2791771"/>
                  </a:lnTo>
                  <a:lnTo>
                    <a:pt x="7624" y="2750717"/>
                  </a:lnTo>
                  <a:lnTo>
                    <a:pt x="0" y="2703446"/>
                  </a:lnTo>
                  <a:lnTo>
                    <a:pt x="0" y="149552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14600" y="4383124"/>
              <a:ext cx="1504950" cy="401320"/>
            </a:xfrm>
            <a:custGeom>
              <a:avLst/>
              <a:gdLst/>
              <a:ahLst/>
              <a:cxnLst/>
              <a:rect l="l" t="t" r="r" b="b"/>
              <a:pathLst>
                <a:path w="1504950" h="401320">
                  <a:moveTo>
                    <a:pt x="1504799" y="162599"/>
                  </a:moveTo>
                  <a:lnTo>
                    <a:pt x="1488696" y="206809"/>
                  </a:lnTo>
                  <a:lnTo>
                    <a:pt x="1443642" y="249328"/>
                  </a:lnTo>
                  <a:lnTo>
                    <a:pt x="1374523" y="288938"/>
                  </a:lnTo>
                  <a:lnTo>
                    <a:pt x="1332465" y="307272"/>
                  </a:lnTo>
                  <a:lnTo>
                    <a:pt x="1286223" y="324422"/>
                  </a:lnTo>
                  <a:lnTo>
                    <a:pt x="1236406" y="340235"/>
                  </a:lnTo>
                  <a:lnTo>
                    <a:pt x="1183627" y="354561"/>
                  </a:lnTo>
                  <a:lnTo>
                    <a:pt x="1128494" y="367245"/>
                  </a:lnTo>
                  <a:lnTo>
                    <a:pt x="1071619" y="378136"/>
                  </a:lnTo>
                  <a:lnTo>
                    <a:pt x="1013613" y="387082"/>
                  </a:lnTo>
                  <a:lnTo>
                    <a:pt x="955086" y="393930"/>
                  </a:lnTo>
                  <a:lnTo>
                    <a:pt x="896648" y="398528"/>
                  </a:lnTo>
                  <a:lnTo>
                    <a:pt x="838910" y="400724"/>
                  </a:lnTo>
                  <a:lnTo>
                    <a:pt x="774443" y="400175"/>
                  </a:lnTo>
                  <a:lnTo>
                    <a:pt x="711865" y="396534"/>
                  </a:lnTo>
                  <a:lnTo>
                    <a:pt x="651355" y="390044"/>
                  </a:lnTo>
                  <a:lnTo>
                    <a:pt x="593090" y="380948"/>
                  </a:lnTo>
                  <a:lnTo>
                    <a:pt x="537248" y="369492"/>
                  </a:lnTo>
                  <a:lnTo>
                    <a:pt x="484007" y="355918"/>
                  </a:lnTo>
                  <a:lnTo>
                    <a:pt x="433544" y="340471"/>
                  </a:lnTo>
                  <a:lnTo>
                    <a:pt x="386036" y="323394"/>
                  </a:lnTo>
                  <a:lnTo>
                    <a:pt x="341663" y="304931"/>
                  </a:lnTo>
                  <a:lnTo>
                    <a:pt x="300601" y="285326"/>
                  </a:lnTo>
                  <a:lnTo>
                    <a:pt x="263028" y="264823"/>
                  </a:lnTo>
                  <a:lnTo>
                    <a:pt x="229122" y="243665"/>
                  </a:lnTo>
                  <a:lnTo>
                    <a:pt x="173021" y="200361"/>
                  </a:lnTo>
                  <a:lnTo>
                    <a:pt x="132757" y="157323"/>
                  </a:lnTo>
                  <a:lnTo>
                    <a:pt x="104937" y="116278"/>
                  </a:lnTo>
                  <a:lnTo>
                    <a:pt x="85203" y="78915"/>
                  </a:lnTo>
                  <a:lnTo>
                    <a:pt x="69198" y="46919"/>
                  </a:lnTo>
                  <a:lnTo>
                    <a:pt x="52568" y="21977"/>
                  </a:lnTo>
                  <a:lnTo>
                    <a:pt x="30953" y="5775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43868" y="4119428"/>
              <a:ext cx="847090" cy="264160"/>
            </a:xfrm>
            <a:custGeom>
              <a:avLst/>
              <a:gdLst/>
              <a:ahLst/>
              <a:cxnLst/>
              <a:rect l="l" t="t" r="r" b="b"/>
              <a:pathLst>
                <a:path w="847089" h="264160">
                  <a:moveTo>
                    <a:pt x="802949" y="263699"/>
                  </a:moveTo>
                  <a:lnTo>
                    <a:pt x="43950" y="263699"/>
                  </a:lnTo>
                  <a:lnTo>
                    <a:pt x="26843" y="260246"/>
                  </a:lnTo>
                  <a:lnTo>
                    <a:pt x="12872" y="250827"/>
                  </a:lnTo>
                  <a:lnTo>
                    <a:pt x="3453" y="236857"/>
                  </a:lnTo>
                  <a:lnTo>
                    <a:pt x="0" y="219749"/>
                  </a:lnTo>
                  <a:lnTo>
                    <a:pt x="0" y="43951"/>
                  </a:lnTo>
                  <a:lnTo>
                    <a:pt x="3453" y="26843"/>
                  </a:lnTo>
                  <a:lnTo>
                    <a:pt x="12872" y="12873"/>
                  </a:lnTo>
                  <a:lnTo>
                    <a:pt x="26843" y="3453"/>
                  </a:lnTo>
                  <a:lnTo>
                    <a:pt x="43950" y="0"/>
                  </a:lnTo>
                  <a:lnTo>
                    <a:pt x="802949" y="0"/>
                  </a:lnTo>
                  <a:lnTo>
                    <a:pt x="839515" y="19567"/>
                  </a:lnTo>
                  <a:lnTo>
                    <a:pt x="846899" y="43951"/>
                  </a:lnTo>
                  <a:lnTo>
                    <a:pt x="846899" y="219749"/>
                  </a:lnTo>
                  <a:lnTo>
                    <a:pt x="843446" y="236857"/>
                  </a:lnTo>
                  <a:lnTo>
                    <a:pt x="834027" y="250827"/>
                  </a:lnTo>
                  <a:lnTo>
                    <a:pt x="820056" y="260246"/>
                  </a:lnTo>
                  <a:lnTo>
                    <a:pt x="802949" y="2636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58224" y="1189683"/>
            <a:ext cx="3442335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Expects non sequential data in both input and output.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16730" y="4116658"/>
            <a:ext cx="50038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3868" y="1462788"/>
            <a:ext cx="1880235" cy="669290"/>
            <a:chOff x="943868" y="1462788"/>
            <a:chExt cx="1880235" cy="669290"/>
          </a:xfrm>
        </p:grpSpPr>
        <p:sp>
          <p:nvSpPr>
            <p:cNvPr id="22" name="object 22"/>
            <p:cNvSpPr/>
            <p:nvPr/>
          </p:nvSpPr>
          <p:spPr>
            <a:xfrm>
              <a:off x="1314600" y="1467550"/>
              <a:ext cx="1496695" cy="401320"/>
            </a:xfrm>
            <a:custGeom>
              <a:avLst/>
              <a:gdLst/>
              <a:ahLst/>
              <a:cxnLst/>
              <a:rect l="l" t="t" r="r" b="b"/>
              <a:pathLst>
                <a:path w="1496695" h="401319">
                  <a:moveTo>
                    <a:pt x="1496514" y="206550"/>
                  </a:moveTo>
                  <a:lnTo>
                    <a:pt x="1469483" y="172368"/>
                  </a:lnTo>
                  <a:lnTo>
                    <a:pt x="1411785" y="131151"/>
                  </a:lnTo>
                  <a:lnTo>
                    <a:pt x="1374523" y="111785"/>
                  </a:lnTo>
                  <a:lnTo>
                    <a:pt x="1332465" y="93451"/>
                  </a:lnTo>
                  <a:lnTo>
                    <a:pt x="1286223" y="76301"/>
                  </a:lnTo>
                  <a:lnTo>
                    <a:pt x="1242099" y="62174"/>
                  </a:lnTo>
                  <a:lnTo>
                    <a:pt x="1195580" y="49210"/>
                  </a:lnTo>
                  <a:lnTo>
                    <a:pt x="1147095" y="37515"/>
                  </a:lnTo>
                  <a:lnTo>
                    <a:pt x="1097073" y="27197"/>
                  </a:lnTo>
                  <a:lnTo>
                    <a:pt x="1045942" y="18362"/>
                  </a:lnTo>
                  <a:lnTo>
                    <a:pt x="994132" y="11118"/>
                  </a:lnTo>
                  <a:lnTo>
                    <a:pt x="942070" y="5572"/>
                  </a:lnTo>
                  <a:lnTo>
                    <a:pt x="890187" y="1830"/>
                  </a:lnTo>
                  <a:lnTo>
                    <a:pt x="838910" y="0"/>
                  </a:lnTo>
                  <a:lnTo>
                    <a:pt x="774443" y="548"/>
                  </a:lnTo>
                  <a:lnTo>
                    <a:pt x="711865" y="4190"/>
                  </a:lnTo>
                  <a:lnTo>
                    <a:pt x="651355" y="10680"/>
                  </a:lnTo>
                  <a:lnTo>
                    <a:pt x="593090" y="19775"/>
                  </a:lnTo>
                  <a:lnTo>
                    <a:pt x="537248" y="31231"/>
                  </a:lnTo>
                  <a:lnTo>
                    <a:pt x="484007" y="44805"/>
                  </a:lnTo>
                  <a:lnTo>
                    <a:pt x="433544" y="60253"/>
                  </a:lnTo>
                  <a:lnTo>
                    <a:pt x="386036" y="77330"/>
                  </a:lnTo>
                  <a:lnTo>
                    <a:pt x="341663" y="95793"/>
                  </a:lnTo>
                  <a:lnTo>
                    <a:pt x="300601" y="115398"/>
                  </a:lnTo>
                  <a:lnTo>
                    <a:pt x="263028" y="135901"/>
                  </a:lnTo>
                  <a:lnTo>
                    <a:pt x="229122" y="157058"/>
                  </a:lnTo>
                  <a:lnTo>
                    <a:pt x="173021" y="200362"/>
                  </a:lnTo>
                  <a:lnTo>
                    <a:pt x="132757" y="243401"/>
                  </a:lnTo>
                  <a:lnTo>
                    <a:pt x="104937" y="284445"/>
                  </a:lnTo>
                  <a:lnTo>
                    <a:pt x="85203" y="321808"/>
                  </a:lnTo>
                  <a:lnTo>
                    <a:pt x="69198" y="353804"/>
                  </a:lnTo>
                  <a:lnTo>
                    <a:pt x="52568" y="378747"/>
                  </a:lnTo>
                  <a:lnTo>
                    <a:pt x="30953" y="394948"/>
                  </a:lnTo>
                  <a:lnTo>
                    <a:pt x="0" y="400724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798035" y="1661021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5" h="31750">
                  <a:moveTo>
                    <a:pt x="17830" y="31184"/>
                  </a:moveTo>
                  <a:lnTo>
                    <a:pt x="0" y="5437"/>
                  </a:lnTo>
                  <a:lnTo>
                    <a:pt x="13079" y="13079"/>
                  </a:lnTo>
                  <a:lnTo>
                    <a:pt x="20721" y="0"/>
                  </a:lnTo>
                  <a:lnTo>
                    <a:pt x="17830" y="3118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798035" y="1661021"/>
              <a:ext cx="20955" cy="31750"/>
            </a:xfrm>
            <a:custGeom>
              <a:avLst/>
              <a:gdLst/>
              <a:ahLst/>
              <a:cxnLst/>
              <a:rect l="l" t="t" r="r" b="b"/>
              <a:pathLst>
                <a:path w="20955" h="31750">
                  <a:moveTo>
                    <a:pt x="13079" y="13079"/>
                  </a:moveTo>
                  <a:lnTo>
                    <a:pt x="0" y="5437"/>
                  </a:lnTo>
                  <a:lnTo>
                    <a:pt x="17830" y="31184"/>
                  </a:lnTo>
                  <a:lnTo>
                    <a:pt x="20721" y="0"/>
                  </a:lnTo>
                  <a:lnTo>
                    <a:pt x="13079" y="1307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43868" y="1868278"/>
              <a:ext cx="847090" cy="264160"/>
            </a:xfrm>
            <a:custGeom>
              <a:avLst/>
              <a:gdLst/>
              <a:ahLst/>
              <a:cxnLst/>
              <a:rect l="l" t="t" r="r" b="b"/>
              <a:pathLst>
                <a:path w="847089" h="264160">
                  <a:moveTo>
                    <a:pt x="802949" y="263699"/>
                  </a:moveTo>
                  <a:lnTo>
                    <a:pt x="43950" y="263699"/>
                  </a:lnTo>
                  <a:lnTo>
                    <a:pt x="26843" y="260246"/>
                  </a:lnTo>
                  <a:lnTo>
                    <a:pt x="12872" y="250827"/>
                  </a:lnTo>
                  <a:lnTo>
                    <a:pt x="3453" y="236856"/>
                  </a:lnTo>
                  <a:lnTo>
                    <a:pt x="0" y="219748"/>
                  </a:lnTo>
                  <a:lnTo>
                    <a:pt x="0" y="43950"/>
                  </a:lnTo>
                  <a:lnTo>
                    <a:pt x="3453" y="26843"/>
                  </a:lnTo>
                  <a:lnTo>
                    <a:pt x="12872" y="12872"/>
                  </a:lnTo>
                  <a:lnTo>
                    <a:pt x="26843" y="3453"/>
                  </a:lnTo>
                  <a:lnTo>
                    <a:pt x="43950" y="0"/>
                  </a:lnTo>
                  <a:lnTo>
                    <a:pt x="802949" y="0"/>
                  </a:lnTo>
                  <a:lnTo>
                    <a:pt x="839515" y="19566"/>
                  </a:lnTo>
                  <a:lnTo>
                    <a:pt x="846899" y="43950"/>
                  </a:lnTo>
                  <a:lnTo>
                    <a:pt x="846899" y="219748"/>
                  </a:lnTo>
                  <a:lnTo>
                    <a:pt x="843446" y="236856"/>
                  </a:lnTo>
                  <a:lnTo>
                    <a:pt x="834027" y="250827"/>
                  </a:lnTo>
                  <a:lnTo>
                    <a:pt x="820056" y="260246"/>
                  </a:lnTo>
                  <a:lnTo>
                    <a:pt x="802949" y="2636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33049" y="1865508"/>
            <a:ext cx="6680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76612" y="1612812"/>
            <a:ext cx="48895" cy="3018790"/>
            <a:chOff x="2776612" y="1612812"/>
            <a:chExt cx="48895" cy="3018790"/>
          </a:xfrm>
        </p:grpSpPr>
        <p:sp>
          <p:nvSpPr>
            <p:cNvPr id="28" name="object 28"/>
            <p:cNvSpPr/>
            <p:nvPr/>
          </p:nvSpPr>
          <p:spPr>
            <a:xfrm>
              <a:off x="2781374" y="4591102"/>
              <a:ext cx="19050" cy="35560"/>
            </a:xfrm>
            <a:custGeom>
              <a:avLst/>
              <a:gdLst/>
              <a:ahLst/>
              <a:cxnLst/>
              <a:rect l="l" t="t" r="r" b="b"/>
              <a:pathLst>
                <a:path w="19050" h="35560">
                  <a:moveTo>
                    <a:pt x="0" y="35522"/>
                  </a:moveTo>
                  <a:lnTo>
                    <a:pt x="1868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786141" y="4552847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20">
                  <a:moveTo>
                    <a:pt x="27846" y="45579"/>
                  </a:moveTo>
                  <a:lnTo>
                    <a:pt x="0" y="30928"/>
                  </a:lnTo>
                  <a:lnTo>
                    <a:pt x="34049" y="0"/>
                  </a:lnTo>
                  <a:lnTo>
                    <a:pt x="27846" y="4557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786141" y="4552847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20">
                  <a:moveTo>
                    <a:pt x="27846" y="45579"/>
                  </a:moveTo>
                  <a:lnTo>
                    <a:pt x="34049" y="0"/>
                  </a:lnTo>
                  <a:lnTo>
                    <a:pt x="0" y="30928"/>
                  </a:lnTo>
                  <a:lnTo>
                    <a:pt x="27846" y="4557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783174" y="1617575"/>
              <a:ext cx="20320" cy="48260"/>
            </a:xfrm>
            <a:custGeom>
              <a:avLst/>
              <a:gdLst/>
              <a:ahLst/>
              <a:cxnLst/>
              <a:rect l="l" t="t" r="r" b="b"/>
              <a:pathLst>
                <a:path w="20319" h="48260">
                  <a:moveTo>
                    <a:pt x="0" y="0"/>
                  </a:moveTo>
                  <a:lnTo>
                    <a:pt x="19797" y="4771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88440" y="1659259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31097" y="45954"/>
                  </a:moveTo>
                  <a:lnTo>
                    <a:pt x="0" y="12058"/>
                  </a:lnTo>
                  <a:lnTo>
                    <a:pt x="29063" y="0"/>
                  </a:lnTo>
                  <a:lnTo>
                    <a:pt x="31097" y="45954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788440" y="1659259"/>
              <a:ext cx="31115" cy="46355"/>
            </a:xfrm>
            <a:custGeom>
              <a:avLst/>
              <a:gdLst/>
              <a:ahLst/>
              <a:cxnLst/>
              <a:rect l="l" t="t" r="r" b="b"/>
              <a:pathLst>
                <a:path w="31114" h="46355">
                  <a:moveTo>
                    <a:pt x="0" y="12058"/>
                  </a:moveTo>
                  <a:lnTo>
                    <a:pt x="31097" y="45954"/>
                  </a:lnTo>
                  <a:lnTo>
                    <a:pt x="29063" y="0"/>
                  </a:lnTo>
                  <a:lnTo>
                    <a:pt x="0" y="1205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323" y="2306885"/>
            <a:ext cx="1899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037" y="958462"/>
            <a:ext cx="2216785" cy="2014220"/>
            <a:chOff x="322037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4" name="object 24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57" name="object 57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0" name="object 60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66" name="object 66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0" name="object 90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3" name="object 93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4" name="object 104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67" name="object 167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0" name="object 170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77" name="object 177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2" name="object 18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9964" y="958462"/>
            <a:ext cx="2216785" cy="2014220"/>
            <a:chOff x="6579964" y="958462"/>
            <a:chExt cx="2216785" cy="2014220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10365" y="958462"/>
            <a:ext cx="2216785" cy="2014220"/>
            <a:chOff x="3410365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2512" y="958462"/>
            <a:ext cx="2235835" cy="2023745"/>
            <a:chOff x="312512" y="958462"/>
            <a:chExt cx="2235835" cy="2023745"/>
          </a:xfrm>
        </p:grpSpPr>
        <p:sp>
          <p:nvSpPr>
            <p:cNvPr id="24" name="object 24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9" name="object 29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62" name="object 62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5" name="object 65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8" name="object 68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71" name="object 71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5" name="object 95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object 97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8" name="object 98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9" name="object 109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object 166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bject 167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object 169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object 170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1" name="object 17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72" name="object 17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bject 17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object 17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object 17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object 18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object 18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object 18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4" name="object 214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215" name="object 215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object 217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218" name="object 218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0" name="object 220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221" name="object 221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3" name="object 223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4837" y="1553787"/>
            <a:ext cx="2661920" cy="2862580"/>
            <a:chOff x="604837" y="1553787"/>
            <a:chExt cx="2661920" cy="2862580"/>
          </a:xfrm>
        </p:grpSpPr>
        <p:sp>
          <p:nvSpPr>
            <p:cNvPr id="3" name="object 3"/>
            <p:cNvSpPr/>
            <p:nvPr/>
          </p:nvSpPr>
          <p:spPr>
            <a:xfrm>
              <a:off x="2456701" y="2417289"/>
              <a:ext cx="0" cy="280670"/>
            </a:xfrm>
            <a:custGeom>
              <a:avLst/>
              <a:gdLst/>
              <a:ahLst/>
              <a:cxnLst/>
              <a:rect l="l" t="t" r="r" b="b"/>
              <a:pathLst>
                <a:path h="280669">
                  <a:moveTo>
                    <a:pt x="0" y="0"/>
                  </a:moveTo>
                  <a:lnTo>
                    <a:pt x="0" y="280221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440968" y="23740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440968" y="237406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1301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51301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5130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284651" y="17850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284651" y="17850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23351" y="33296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0761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" y="1558550"/>
              <a:ext cx="2305050" cy="2853055"/>
            </a:xfrm>
            <a:custGeom>
              <a:avLst/>
              <a:gdLst/>
              <a:ahLst/>
              <a:cxnLst/>
              <a:rect l="l" t="t" r="r" b="b"/>
              <a:pathLst>
                <a:path w="2305050" h="2853054">
                  <a:moveTo>
                    <a:pt x="0" y="384107"/>
                  </a:moveTo>
                  <a:lnTo>
                    <a:pt x="2992" y="335925"/>
                  </a:lnTo>
                  <a:lnTo>
                    <a:pt x="11731" y="289530"/>
                  </a:lnTo>
                  <a:lnTo>
                    <a:pt x="25854" y="245280"/>
                  </a:lnTo>
                  <a:lnTo>
                    <a:pt x="45004" y="203536"/>
                  </a:lnTo>
                  <a:lnTo>
                    <a:pt x="68819" y="164658"/>
                  </a:lnTo>
                  <a:lnTo>
                    <a:pt x="96940" y="129006"/>
                  </a:lnTo>
                  <a:lnTo>
                    <a:pt x="129006" y="96940"/>
                  </a:lnTo>
                  <a:lnTo>
                    <a:pt x="164658" y="68819"/>
                  </a:lnTo>
                  <a:lnTo>
                    <a:pt x="203536" y="45004"/>
                  </a:lnTo>
                  <a:lnTo>
                    <a:pt x="245280" y="25854"/>
                  </a:lnTo>
                  <a:lnTo>
                    <a:pt x="289530" y="11731"/>
                  </a:lnTo>
                  <a:lnTo>
                    <a:pt x="335926" y="2992"/>
                  </a:lnTo>
                  <a:lnTo>
                    <a:pt x="384107" y="0"/>
                  </a:lnTo>
                  <a:lnTo>
                    <a:pt x="1920492" y="0"/>
                  </a:lnTo>
                  <a:lnTo>
                    <a:pt x="1970980" y="3331"/>
                  </a:lnTo>
                  <a:lnTo>
                    <a:pt x="2020177" y="13159"/>
                  </a:lnTo>
                  <a:lnTo>
                    <a:pt x="2067483" y="29238"/>
                  </a:lnTo>
                  <a:lnTo>
                    <a:pt x="2112304" y="51320"/>
                  </a:lnTo>
                  <a:lnTo>
                    <a:pt x="2154041" y="79157"/>
                  </a:lnTo>
                  <a:lnTo>
                    <a:pt x="2192097" y="112502"/>
                  </a:lnTo>
                  <a:lnTo>
                    <a:pt x="2225442" y="150558"/>
                  </a:lnTo>
                  <a:lnTo>
                    <a:pt x="2253279" y="192295"/>
                  </a:lnTo>
                  <a:lnTo>
                    <a:pt x="2275361" y="237116"/>
                  </a:lnTo>
                  <a:lnTo>
                    <a:pt x="2291440" y="284422"/>
                  </a:lnTo>
                  <a:lnTo>
                    <a:pt x="2301268" y="333619"/>
                  </a:lnTo>
                  <a:lnTo>
                    <a:pt x="2304599" y="384107"/>
                  </a:lnTo>
                  <a:lnTo>
                    <a:pt x="2304599" y="2468892"/>
                  </a:lnTo>
                  <a:lnTo>
                    <a:pt x="2301607" y="2517073"/>
                  </a:lnTo>
                  <a:lnTo>
                    <a:pt x="2292868" y="2563469"/>
                  </a:lnTo>
                  <a:lnTo>
                    <a:pt x="2278745" y="2607719"/>
                  </a:lnTo>
                  <a:lnTo>
                    <a:pt x="2259595" y="2649463"/>
                  </a:lnTo>
                  <a:lnTo>
                    <a:pt x="2235780" y="2688341"/>
                  </a:lnTo>
                  <a:lnTo>
                    <a:pt x="2207659" y="2723993"/>
                  </a:lnTo>
                  <a:lnTo>
                    <a:pt x="2175593" y="2756059"/>
                  </a:lnTo>
                  <a:lnTo>
                    <a:pt x="2139941" y="2784180"/>
                  </a:lnTo>
                  <a:lnTo>
                    <a:pt x="2101063" y="2807995"/>
                  </a:lnTo>
                  <a:lnTo>
                    <a:pt x="2059319" y="2827145"/>
                  </a:lnTo>
                  <a:lnTo>
                    <a:pt x="2015069" y="2841268"/>
                  </a:lnTo>
                  <a:lnTo>
                    <a:pt x="1968674" y="2850007"/>
                  </a:lnTo>
                  <a:lnTo>
                    <a:pt x="1920492" y="2852999"/>
                  </a:lnTo>
                  <a:lnTo>
                    <a:pt x="384107" y="2852999"/>
                  </a:lnTo>
                  <a:lnTo>
                    <a:pt x="335926" y="2850007"/>
                  </a:lnTo>
                  <a:lnTo>
                    <a:pt x="289530" y="2841268"/>
                  </a:lnTo>
                  <a:lnTo>
                    <a:pt x="245280" y="2827145"/>
                  </a:lnTo>
                  <a:lnTo>
                    <a:pt x="203536" y="2807995"/>
                  </a:lnTo>
                  <a:lnTo>
                    <a:pt x="164658" y="2784180"/>
                  </a:lnTo>
                  <a:lnTo>
                    <a:pt x="129006" y="2756059"/>
                  </a:lnTo>
                  <a:lnTo>
                    <a:pt x="96940" y="2723993"/>
                  </a:lnTo>
                  <a:lnTo>
                    <a:pt x="68819" y="2688341"/>
                  </a:lnTo>
                  <a:lnTo>
                    <a:pt x="45004" y="2649463"/>
                  </a:lnTo>
                  <a:lnTo>
                    <a:pt x="25854" y="2607719"/>
                  </a:lnTo>
                  <a:lnTo>
                    <a:pt x="11731" y="2563469"/>
                  </a:lnTo>
                  <a:lnTo>
                    <a:pt x="2992" y="2517073"/>
                  </a:lnTo>
                  <a:lnTo>
                    <a:pt x="0" y="2468892"/>
                  </a:lnTo>
                  <a:lnTo>
                    <a:pt x="0" y="384107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26773" y="2072605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4949" y="2031743"/>
              <a:ext cx="81724" cy="817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60276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560276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67976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269251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269251" y="36559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84651" y="269751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732326" y="33296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716593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716593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441301" y="33296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42556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425568" y="32864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195401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510851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912076" y="298506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227526" y="29693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52400" y="3527680"/>
              <a:ext cx="1973580" cy="765175"/>
            </a:xfrm>
            <a:custGeom>
              <a:avLst/>
              <a:gdLst/>
              <a:ahLst/>
              <a:cxnLst/>
              <a:rect l="l" t="t" r="r" b="b"/>
              <a:pathLst>
                <a:path w="1973580" h="765175">
                  <a:moveTo>
                    <a:pt x="0" y="0"/>
                  </a:moveTo>
                  <a:lnTo>
                    <a:pt x="1973399" y="0"/>
                  </a:lnTo>
                  <a:lnTo>
                    <a:pt x="1973399" y="764699"/>
                  </a:lnTo>
                  <a:lnTo>
                    <a:pt x="0" y="764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736750" y="3901400"/>
              <a:ext cx="444500" cy="0"/>
            </a:xfrm>
            <a:custGeom>
              <a:avLst/>
              <a:gdLst/>
              <a:ahLst/>
              <a:cxnLst/>
              <a:rect l="l" t="t" r="r" b="b"/>
              <a:pathLst>
                <a:path w="444500">
                  <a:moveTo>
                    <a:pt x="0" y="0"/>
                  </a:moveTo>
                  <a:lnTo>
                    <a:pt x="4441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325" y="3860538"/>
              <a:ext cx="81724" cy="81723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1. Many to One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832649" y="1189683"/>
            <a:ext cx="35947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Expects </a:t>
            </a:r>
            <a:r>
              <a:rPr sz="1800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 data in input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sequential data in output.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33146" y="1962364"/>
            <a:ext cx="5219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33134" y="3665599"/>
            <a:ext cx="1348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as sentence, time series etc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75350" y="2891331"/>
            <a:ext cx="140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22944" y="3639480"/>
            <a:ext cx="11645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 Games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1675" y="2495549"/>
            <a:ext cx="1052699" cy="1052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1. Many to 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4975" y="929275"/>
            <a:ext cx="6939280" cy="3903345"/>
            <a:chOff x="1054975" y="929275"/>
            <a:chExt cx="6939280" cy="390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4975" y="929275"/>
              <a:ext cx="6939187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2471099" y="275999"/>
                  </a:moveTo>
                  <a:lnTo>
                    <a:pt x="0" y="275999"/>
                  </a:lnTo>
                  <a:lnTo>
                    <a:pt x="0" y="0"/>
                  </a:lnTo>
                  <a:lnTo>
                    <a:pt x="2471099" y="0"/>
                  </a:lnTo>
                  <a:lnTo>
                    <a:pt x="2471099" y="275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0" y="0"/>
                  </a:moveTo>
                  <a:lnTo>
                    <a:pt x="2471099" y="0"/>
                  </a:lnTo>
                  <a:lnTo>
                    <a:pt x="2471099" y="275999"/>
                  </a:lnTo>
                  <a:lnTo>
                    <a:pt x="0" y="2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733072" y="21037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199499" y="1027499"/>
                  </a:moveTo>
                  <a:lnTo>
                    <a:pt x="0" y="1027499"/>
                  </a:ln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33072" y="21037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99562" y="2687787"/>
            <a:ext cx="207010" cy="181610"/>
            <a:chOff x="2999562" y="2687787"/>
            <a:chExt cx="207010" cy="181610"/>
          </a:xfrm>
        </p:grpSpPr>
        <p:sp>
          <p:nvSpPr>
            <p:cNvPr id="12" name="object 12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61562" y="2687787"/>
            <a:ext cx="207010" cy="181610"/>
            <a:chOff x="3761562" y="2687787"/>
            <a:chExt cx="207010" cy="181610"/>
          </a:xfrm>
        </p:grpSpPr>
        <p:sp>
          <p:nvSpPr>
            <p:cNvPr id="15" name="object 15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68537" y="2687787"/>
            <a:ext cx="207010" cy="181610"/>
            <a:chOff x="4468537" y="2687787"/>
            <a:chExt cx="207010" cy="181610"/>
          </a:xfrm>
        </p:grpSpPr>
        <p:sp>
          <p:nvSpPr>
            <p:cNvPr id="18" name="object 18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75512" y="2687787"/>
            <a:ext cx="207010" cy="181610"/>
            <a:chOff x="5175512" y="2687787"/>
            <a:chExt cx="207010" cy="181610"/>
          </a:xfrm>
        </p:grpSpPr>
        <p:sp>
          <p:nvSpPr>
            <p:cNvPr id="21" name="object 21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82487" y="2687787"/>
            <a:ext cx="207010" cy="181610"/>
            <a:chOff x="5882487" y="2687787"/>
            <a:chExt cx="207010" cy="181610"/>
          </a:xfrm>
        </p:grpSpPr>
        <p:sp>
          <p:nvSpPr>
            <p:cNvPr id="24" name="object 24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81650" y="365865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72550" y="3651617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0750" y="36296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9675" y="36516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637" y="26282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0750" y="26282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826750" y="2648404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sz="1275" baseline="-3267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94600" y="4455574"/>
            <a:ext cx="2572385" cy="205104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663575" algn="l"/>
                <a:tab pos="1483360" algn="l"/>
                <a:tab pos="2085975" algn="l"/>
              </a:tabLst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	</a:t>
            </a:r>
            <a:r>
              <a:rPr sz="1800" baseline="23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	is	</a:t>
            </a:r>
            <a:r>
              <a:rPr sz="1800" baseline="46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endParaRPr sz="1800" baseline="462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44644" y="1137034"/>
            <a:ext cx="3979545" cy="819150"/>
            <a:chOff x="2844644" y="1137034"/>
            <a:chExt cx="3979545" cy="819150"/>
          </a:xfrm>
        </p:grpSpPr>
        <p:sp>
          <p:nvSpPr>
            <p:cNvPr id="37" name="object 37"/>
            <p:cNvSpPr/>
            <p:nvPr/>
          </p:nvSpPr>
          <p:spPr>
            <a:xfrm>
              <a:off x="3416674" y="1410499"/>
              <a:ext cx="2343150" cy="208279"/>
            </a:xfrm>
            <a:custGeom>
              <a:avLst/>
              <a:gdLst/>
              <a:ahLst/>
              <a:cxnLst/>
              <a:rect l="l" t="t" r="r" b="b"/>
              <a:pathLst>
                <a:path w="2343150" h="208280">
                  <a:moveTo>
                    <a:pt x="0" y="0"/>
                  </a:moveTo>
                  <a:lnTo>
                    <a:pt x="2342999" y="0"/>
                  </a:lnTo>
                  <a:lnTo>
                    <a:pt x="2342999" y="207899"/>
                  </a:lnTo>
                  <a:lnTo>
                    <a:pt x="0" y="207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3600" y="1137034"/>
              <a:ext cx="3059974" cy="8191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844644" y="1349899"/>
              <a:ext cx="3979545" cy="531495"/>
            </a:xfrm>
            <a:custGeom>
              <a:avLst/>
              <a:gdLst/>
              <a:ahLst/>
              <a:cxnLst/>
              <a:rect l="l" t="t" r="r" b="b"/>
              <a:pathLst>
                <a:path w="3979545" h="531494">
                  <a:moveTo>
                    <a:pt x="38906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3890698" y="0"/>
                  </a:lnTo>
                  <a:lnTo>
                    <a:pt x="3939798" y="14869"/>
                  </a:lnTo>
                  <a:lnTo>
                    <a:pt x="3972462" y="54633"/>
                  </a:lnTo>
                  <a:lnTo>
                    <a:pt x="3979199" y="88501"/>
                  </a:lnTo>
                  <a:lnTo>
                    <a:pt x="3979199" y="442498"/>
                  </a:lnTo>
                  <a:lnTo>
                    <a:pt x="3972244" y="476947"/>
                  </a:lnTo>
                  <a:lnTo>
                    <a:pt x="3953278" y="505078"/>
                  </a:lnTo>
                  <a:lnTo>
                    <a:pt x="3925147" y="524045"/>
                  </a:lnTo>
                  <a:lnTo>
                    <a:pt x="3890698" y="5309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46712" y="1505163"/>
            <a:ext cx="27730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Interim time step outputs are not used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75" y="245810"/>
            <a:ext cx="2527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0439" y="958462"/>
            <a:ext cx="2235835" cy="2023745"/>
            <a:chOff x="6570439" y="958462"/>
            <a:chExt cx="2235835" cy="2023745"/>
          </a:xfrm>
        </p:grpSpPr>
        <p:sp>
          <p:nvSpPr>
            <p:cNvPr id="4" name="object 4"/>
            <p:cNvSpPr/>
            <p:nvPr/>
          </p:nvSpPr>
          <p:spPr>
            <a:xfrm>
              <a:off x="6584726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1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702621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13635" y="3050402"/>
            <a:ext cx="2216785" cy="1964689"/>
            <a:chOff x="313635" y="3050402"/>
            <a:chExt cx="2216785" cy="1964689"/>
          </a:xfrm>
        </p:grpSpPr>
        <p:sp>
          <p:nvSpPr>
            <p:cNvPr id="8" name="object 8"/>
            <p:cNvSpPr/>
            <p:nvPr/>
          </p:nvSpPr>
          <p:spPr>
            <a:xfrm>
              <a:off x="318398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1" y="57382"/>
                  </a:lnTo>
                  <a:lnTo>
                    <a:pt x="160730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5" y="0"/>
                  </a:lnTo>
                  <a:lnTo>
                    <a:pt x="1909394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8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4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7" y="1580997"/>
                  </a:lnTo>
                  <a:lnTo>
                    <a:pt x="2173603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4" y="1784399"/>
                  </a:lnTo>
                  <a:lnTo>
                    <a:pt x="297405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0" y="1751204"/>
                  </a:lnTo>
                  <a:lnTo>
                    <a:pt x="121761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36306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300" y="65001"/>
                  </a:lnTo>
                  <a:lnTo>
                    <a:pt x="1971300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310425" y="3050402"/>
            <a:ext cx="2216785" cy="1964689"/>
            <a:chOff x="3310425" y="3050402"/>
            <a:chExt cx="2216785" cy="1964689"/>
          </a:xfrm>
        </p:grpSpPr>
        <p:sp>
          <p:nvSpPr>
            <p:cNvPr id="12" name="object 12"/>
            <p:cNvSpPr/>
            <p:nvPr/>
          </p:nvSpPr>
          <p:spPr>
            <a:xfrm>
              <a:off x="3315187" y="3225927"/>
              <a:ext cx="2207260" cy="1784985"/>
            </a:xfrm>
            <a:custGeom>
              <a:avLst/>
              <a:gdLst/>
              <a:ahLst/>
              <a:cxnLst/>
              <a:rect l="l" t="t" r="r" b="b"/>
              <a:pathLst>
                <a:path w="2207260" h="1784985">
                  <a:moveTo>
                    <a:pt x="0" y="297405"/>
                  </a:moveTo>
                  <a:lnTo>
                    <a:pt x="3892" y="249164"/>
                  </a:lnTo>
                  <a:lnTo>
                    <a:pt x="15161" y="203402"/>
                  </a:lnTo>
                  <a:lnTo>
                    <a:pt x="33195" y="160730"/>
                  </a:lnTo>
                  <a:lnTo>
                    <a:pt x="57382" y="121761"/>
                  </a:lnTo>
                  <a:lnTo>
                    <a:pt x="87108" y="87108"/>
                  </a:lnTo>
                  <a:lnTo>
                    <a:pt x="121762" y="57382"/>
                  </a:lnTo>
                  <a:lnTo>
                    <a:pt x="160731" y="33195"/>
                  </a:lnTo>
                  <a:lnTo>
                    <a:pt x="203402" y="15161"/>
                  </a:lnTo>
                  <a:lnTo>
                    <a:pt x="249165" y="3892"/>
                  </a:lnTo>
                  <a:lnTo>
                    <a:pt x="297406" y="0"/>
                  </a:lnTo>
                  <a:lnTo>
                    <a:pt x="1909393" y="0"/>
                  </a:lnTo>
                  <a:lnTo>
                    <a:pt x="1956199" y="3704"/>
                  </a:lnTo>
                  <a:lnTo>
                    <a:pt x="2001430" y="14599"/>
                  </a:lnTo>
                  <a:lnTo>
                    <a:pt x="2044289" y="32351"/>
                  </a:lnTo>
                  <a:lnTo>
                    <a:pt x="2083975" y="56631"/>
                  </a:lnTo>
                  <a:lnTo>
                    <a:pt x="2119691" y="87107"/>
                  </a:lnTo>
                  <a:lnTo>
                    <a:pt x="2150168" y="122824"/>
                  </a:lnTo>
                  <a:lnTo>
                    <a:pt x="2174448" y="162510"/>
                  </a:lnTo>
                  <a:lnTo>
                    <a:pt x="2192200" y="205369"/>
                  </a:lnTo>
                  <a:lnTo>
                    <a:pt x="2203095" y="250600"/>
                  </a:lnTo>
                  <a:lnTo>
                    <a:pt x="2206799" y="297405"/>
                  </a:lnTo>
                  <a:lnTo>
                    <a:pt x="2206799" y="1486993"/>
                  </a:lnTo>
                  <a:lnTo>
                    <a:pt x="2202907" y="1535234"/>
                  </a:lnTo>
                  <a:lnTo>
                    <a:pt x="2191638" y="1580997"/>
                  </a:lnTo>
                  <a:lnTo>
                    <a:pt x="2173604" y="1623669"/>
                  </a:lnTo>
                  <a:lnTo>
                    <a:pt x="2149417" y="1662638"/>
                  </a:lnTo>
                  <a:lnTo>
                    <a:pt x="2119691" y="1697291"/>
                  </a:lnTo>
                  <a:lnTo>
                    <a:pt x="2085038" y="1727017"/>
                  </a:lnTo>
                  <a:lnTo>
                    <a:pt x="2046069" y="1751204"/>
                  </a:lnTo>
                  <a:lnTo>
                    <a:pt x="2003397" y="1769238"/>
                  </a:lnTo>
                  <a:lnTo>
                    <a:pt x="1957634" y="1780507"/>
                  </a:lnTo>
                  <a:lnTo>
                    <a:pt x="1909393" y="1784399"/>
                  </a:lnTo>
                  <a:lnTo>
                    <a:pt x="297406" y="1784399"/>
                  </a:lnTo>
                  <a:lnTo>
                    <a:pt x="249165" y="1780507"/>
                  </a:lnTo>
                  <a:lnTo>
                    <a:pt x="203402" y="1769238"/>
                  </a:lnTo>
                  <a:lnTo>
                    <a:pt x="160731" y="1751204"/>
                  </a:lnTo>
                  <a:lnTo>
                    <a:pt x="121762" y="1727017"/>
                  </a:lnTo>
                  <a:lnTo>
                    <a:pt x="87108" y="1697291"/>
                  </a:lnTo>
                  <a:lnTo>
                    <a:pt x="57382" y="1662638"/>
                  </a:lnTo>
                  <a:lnTo>
                    <a:pt x="33195" y="1623669"/>
                  </a:lnTo>
                  <a:lnTo>
                    <a:pt x="15161" y="1580997"/>
                  </a:lnTo>
                  <a:lnTo>
                    <a:pt x="3892" y="1535234"/>
                  </a:lnTo>
                  <a:lnTo>
                    <a:pt x="0" y="1486993"/>
                  </a:lnTo>
                  <a:lnTo>
                    <a:pt x="0" y="297405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095" y="305516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15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1724" y="3091161"/>
            <a:ext cx="141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5025" y="3091161"/>
            <a:ext cx="1266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037" y="958462"/>
            <a:ext cx="2216785" cy="2014220"/>
            <a:chOff x="322037" y="958462"/>
            <a:chExt cx="2216785" cy="2014220"/>
          </a:xfrm>
        </p:grpSpPr>
        <p:sp>
          <p:nvSpPr>
            <p:cNvPr id="19" name="object 19"/>
            <p:cNvSpPr/>
            <p:nvPr/>
          </p:nvSpPr>
          <p:spPr>
            <a:xfrm>
              <a:off x="326799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3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2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19038" y="1903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4694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0112" y="999221"/>
            <a:ext cx="141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One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3156" y="1438419"/>
            <a:ext cx="1585595" cy="1358265"/>
            <a:chOff x="593156" y="1438419"/>
            <a:chExt cx="1585595" cy="1358265"/>
          </a:xfrm>
        </p:grpSpPr>
        <p:sp>
          <p:nvSpPr>
            <p:cNvPr id="24" name="object 24"/>
            <p:cNvSpPr/>
            <p:nvPr/>
          </p:nvSpPr>
          <p:spPr>
            <a:xfrm>
              <a:off x="2021083" y="1817482"/>
              <a:ext cx="0" cy="128905"/>
            </a:xfrm>
            <a:custGeom>
              <a:avLst/>
              <a:gdLst/>
              <a:ahLst/>
              <a:cxnLst/>
              <a:rect l="l" t="t" r="r" b="b"/>
              <a:pathLst>
                <a:path h="128905">
                  <a:moveTo>
                    <a:pt x="0" y="0"/>
                  </a:moveTo>
                  <a:lnTo>
                    <a:pt x="0" y="128677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005350" y="177425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97919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919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868563" y="1443181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750469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34736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26415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33241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4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54911" y="2474468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305099" y="317099"/>
                  </a:moveTo>
                  <a:lnTo>
                    <a:pt x="0" y="317099"/>
                  </a:lnTo>
                  <a:lnTo>
                    <a:pt x="0" y="0"/>
                  </a:lnTo>
                  <a:lnTo>
                    <a:pt x="305099" y="0"/>
                  </a:lnTo>
                  <a:lnTo>
                    <a:pt x="305099" y="317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868563" y="1946160"/>
              <a:ext cx="305435" cy="317500"/>
            </a:xfrm>
            <a:custGeom>
              <a:avLst/>
              <a:gdLst/>
              <a:ahLst/>
              <a:cxnLst/>
              <a:rect l="l" t="t" r="r" b="b"/>
              <a:pathLst>
                <a:path w="305435" h="317500">
                  <a:moveTo>
                    <a:pt x="0" y="0"/>
                  </a:moveTo>
                  <a:lnTo>
                    <a:pt x="305099" y="0"/>
                  </a:lnTo>
                  <a:lnTo>
                    <a:pt x="305099" y="317099"/>
                  </a:lnTo>
                  <a:lnTo>
                    <a:pt x="0" y="317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378935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363202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007431" y="2320418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5">
                  <a:moveTo>
                    <a:pt x="0" y="154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991698" y="227719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03019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4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176169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538341" y="21047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1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811491" y="20889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652403" y="4068736"/>
            <a:ext cx="307340" cy="329565"/>
            <a:chOff x="652403" y="4068736"/>
            <a:chExt cx="307340" cy="329565"/>
          </a:xfrm>
        </p:grpSpPr>
        <p:sp>
          <p:nvSpPr>
            <p:cNvPr id="57" name="object 57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5716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1271839" y="4068736"/>
            <a:ext cx="307340" cy="329565"/>
            <a:chOff x="1271839" y="4068736"/>
            <a:chExt cx="307340" cy="329565"/>
          </a:xfrm>
        </p:grpSpPr>
        <p:sp>
          <p:nvSpPr>
            <p:cNvPr id="60" name="object 60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276601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891274" y="4068736"/>
            <a:ext cx="307340" cy="329565"/>
            <a:chOff x="1891274" y="4068736"/>
            <a:chExt cx="307340" cy="329565"/>
          </a:xfrm>
        </p:grpSpPr>
        <p:sp>
          <p:nvSpPr>
            <p:cNvPr id="63" name="object 63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896036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45748" y="3528452"/>
            <a:ext cx="1553210" cy="1402080"/>
            <a:chOff x="645748" y="3528452"/>
            <a:chExt cx="1553210" cy="1402080"/>
          </a:xfrm>
        </p:grpSpPr>
        <p:sp>
          <p:nvSpPr>
            <p:cNvPr id="66" name="object 66"/>
            <p:cNvSpPr/>
            <p:nvPr/>
          </p:nvSpPr>
          <p:spPr>
            <a:xfrm>
              <a:off x="805872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90139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421979" y="3911943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406247" y="38687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57166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896036" y="3533222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5966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90233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954766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219516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574201" y="4233249"/>
              <a:ext cx="264795" cy="0"/>
            </a:xfrm>
            <a:custGeom>
              <a:avLst/>
              <a:gdLst/>
              <a:ahLst/>
              <a:cxnLst/>
              <a:rect l="l" t="t" r="r" b="b"/>
              <a:pathLst>
                <a:path w="264794">
                  <a:moveTo>
                    <a:pt x="0" y="0"/>
                  </a:moveTo>
                  <a:lnTo>
                    <a:pt x="2647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38951" y="421751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1273273" y="3533215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650511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5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4228361" y="4068736"/>
            <a:ext cx="307340" cy="329565"/>
            <a:chOff x="4228361" y="4068736"/>
            <a:chExt cx="307340" cy="329565"/>
          </a:xfrm>
        </p:grpSpPr>
        <p:sp>
          <p:nvSpPr>
            <p:cNvPr id="90" name="object 90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4233124" y="4073499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221706" y="3528456"/>
            <a:ext cx="314325" cy="1402080"/>
            <a:chOff x="4221706" y="3528456"/>
            <a:chExt cx="314325" cy="1402080"/>
          </a:xfrm>
        </p:grpSpPr>
        <p:sp>
          <p:nvSpPr>
            <p:cNvPr id="93" name="object 93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233124" y="4605950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924" y="4450100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4366191" y="440687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297599" y="319499"/>
                  </a:moveTo>
                  <a:lnTo>
                    <a:pt x="0" y="319499"/>
                  </a:lnTo>
                  <a:lnTo>
                    <a:pt x="0" y="0"/>
                  </a:lnTo>
                  <a:lnTo>
                    <a:pt x="297599" y="0"/>
                  </a:lnTo>
                  <a:lnTo>
                    <a:pt x="297599" y="3194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4226469" y="3533218"/>
              <a:ext cx="297815" cy="320040"/>
            </a:xfrm>
            <a:custGeom>
              <a:avLst/>
              <a:gdLst/>
              <a:ahLst/>
              <a:cxnLst/>
              <a:rect l="l" t="t" r="r" b="b"/>
              <a:pathLst>
                <a:path w="297814" h="320039">
                  <a:moveTo>
                    <a:pt x="0" y="0"/>
                  </a:moveTo>
                  <a:lnTo>
                    <a:pt x="297599" y="0"/>
                  </a:lnTo>
                  <a:lnTo>
                    <a:pt x="297599" y="319499"/>
                  </a:lnTo>
                  <a:lnTo>
                    <a:pt x="0" y="319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81909" y="3896668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4366176" y="3853442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853082" y="1559096"/>
            <a:ext cx="1810385" cy="1299210"/>
            <a:chOff x="6853082" y="1559096"/>
            <a:chExt cx="1810385" cy="1299210"/>
          </a:xfrm>
        </p:grpSpPr>
        <p:sp>
          <p:nvSpPr>
            <p:cNvPr id="104" name="object 104"/>
            <p:cNvSpPr/>
            <p:nvPr/>
          </p:nvSpPr>
          <p:spPr>
            <a:xfrm>
              <a:off x="7590767" y="19240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6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75034" y="18808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6857844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685784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1221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36444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6920712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181517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7185032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05189" y="25500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751221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60063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44331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7583736" y="24050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7568003" y="23618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7015044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7127994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7342232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7455182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7846809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bject 138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bject 139"/>
            <p:cNvSpPr/>
            <p:nvPr/>
          </p:nvSpPr>
          <p:spPr>
            <a:xfrm>
              <a:off x="8173997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01184" y="20448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object 142"/>
            <p:cNvSpPr/>
            <p:nvPr/>
          </p:nvSpPr>
          <p:spPr>
            <a:xfrm>
              <a:off x="8004009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bject 143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object 144"/>
            <p:cNvSpPr/>
            <p:nvPr/>
          </p:nvSpPr>
          <p:spPr>
            <a:xfrm>
              <a:off x="8116959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bject 145"/>
            <p:cNvSpPr/>
            <p:nvPr/>
          </p:nvSpPr>
          <p:spPr>
            <a:xfrm>
              <a:off x="8331197" y="21963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object 146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bject 147"/>
            <p:cNvSpPr/>
            <p:nvPr/>
          </p:nvSpPr>
          <p:spPr>
            <a:xfrm>
              <a:off x="8444147" y="21806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73064" y="21963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bject 149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object 150"/>
            <p:cNvSpPr/>
            <p:nvPr/>
          </p:nvSpPr>
          <p:spPr>
            <a:xfrm>
              <a:off x="7786014" y="21806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bject 151"/>
            <p:cNvSpPr/>
            <p:nvPr/>
          </p:nvSpPr>
          <p:spPr>
            <a:xfrm>
              <a:off x="7921672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bject 152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bject 153"/>
            <p:cNvSpPr/>
            <p:nvPr/>
          </p:nvSpPr>
          <p:spPr>
            <a:xfrm>
              <a:off x="7905940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object 154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bject 155"/>
            <p:cNvSpPr/>
            <p:nvPr/>
          </p:nvSpPr>
          <p:spPr>
            <a:xfrm>
              <a:off x="7843113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object 156"/>
            <p:cNvSpPr/>
            <p:nvPr/>
          </p:nvSpPr>
          <p:spPr>
            <a:xfrm>
              <a:off x="825070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bject 157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object 158"/>
            <p:cNvSpPr/>
            <p:nvPr/>
          </p:nvSpPr>
          <p:spPr>
            <a:xfrm>
              <a:off x="823497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bject 159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object 160"/>
            <p:cNvSpPr/>
            <p:nvPr/>
          </p:nvSpPr>
          <p:spPr>
            <a:xfrm>
              <a:off x="817214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79758" y="19241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64025" y="18808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01199" y="15638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30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6" name="object 166"/>
          <p:cNvGrpSpPr/>
          <p:nvPr/>
        </p:nvGrpSpPr>
        <p:grpSpPr>
          <a:xfrm>
            <a:off x="6861644" y="4262339"/>
            <a:ext cx="298450" cy="269240"/>
            <a:chOff x="6861644" y="4262339"/>
            <a:chExt cx="298450" cy="269240"/>
          </a:xfrm>
        </p:grpSpPr>
        <p:sp>
          <p:nvSpPr>
            <p:cNvPr id="167" name="object 167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object 168"/>
            <p:cNvSpPr/>
            <p:nvPr/>
          </p:nvSpPr>
          <p:spPr>
            <a:xfrm>
              <a:off x="6866407" y="4267101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9" name="object 169"/>
          <p:cNvGrpSpPr/>
          <p:nvPr/>
        </p:nvGrpSpPr>
        <p:grpSpPr>
          <a:xfrm>
            <a:off x="6861644" y="3830076"/>
            <a:ext cx="298450" cy="269240"/>
            <a:chOff x="6861644" y="3830076"/>
            <a:chExt cx="298450" cy="269240"/>
          </a:xfrm>
        </p:grpSpPr>
        <p:sp>
          <p:nvSpPr>
            <p:cNvPr id="170" name="object 170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object 171"/>
            <p:cNvSpPr/>
            <p:nvPr/>
          </p:nvSpPr>
          <p:spPr>
            <a:xfrm>
              <a:off x="6866407" y="3834838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2" name="object 172"/>
          <p:cNvGrpSpPr/>
          <p:nvPr/>
        </p:nvGrpSpPr>
        <p:grpSpPr>
          <a:xfrm>
            <a:off x="6855186" y="3391456"/>
            <a:ext cx="298450" cy="269240"/>
            <a:chOff x="6855186" y="3391456"/>
            <a:chExt cx="298450" cy="269240"/>
          </a:xfrm>
        </p:grpSpPr>
        <p:sp>
          <p:nvSpPr>
            <p:cNvPr id="173" name="object 173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288899" y="259199"/>
                  </a:moveTo>
                  <a:lnTo>
                    <a:pt x="0" y="259199"/>
                  </a:lnTo>
                  <a:lnTo>
                    <a:pt x="0" y="0"/>
                  </a:lnTo>
                  <a:lnTo>
                    <a:pt x="288899" y="0"/>
                  </a:lnTo>
                  <a:lnTo>
                    <a:pt x="288899" y="2591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object 174"/>
            <p:cNvSpPr/>
            <p:nvPr/>
          </p:nvSpPr>
          <p:spPr>
            <a:xfrm>
              <a:off x="6859949" y="3396219"/>
              <a:ext cx="288925" cy="259715"/>
            </a:xfrm>
            <a:custGeom>
              <a:avLst/>
              <a:gdLst/>
              <a:ahLst/>
              <a:cxnLst/>
              <a:rect l="l" t="t" r="r" b="b"/>
              <a:pathLst>
                <a:path w="288925" h="259714">
                  <a:moveTo>
                    <a:pt x="0" y="0"/>
                  </a:moveTo>
                  <a:lnTo>
                    <a:pt x="288899" y="0"/>
                  </a:lnTo>
                  <a:lnTo>
                    <a:pt x="288899" y="259199"/>
                  </a:lnTo>
                  <a:lnTo>
                    <a:pt x="0" y="259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5" name="object 175"/>
          <p:cNvSpPr txBox="1"/>
          <p:nvPr/>
        </p:nvSpPr>
        <p:spPr>
          <a:xfrm>
            <a:off x="7388742" y="3391213"/>
            <a:ext cx="1096645" cy="114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at each time step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Layers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497840">
              <a:lnSpc>
                <a:spcPct val="100000"/>
              </a:lnSpc>
            </a:pPr>
            <a:r>
              <a:rPr sz="9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Vectorized Input</a:t>
            </a: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6" name="object 176"/>
          <p:cNvGrpSpPr/>
          <p:nvPr/>
        </p:nvGrpSpPr>
        <p:grpSpPr>
          <a:xfrm>
            <a:off x="3400840" y="958462"/>
            <a:ext cx="2235835" cy="2023745"/>
            <a:chOff x="3400840" y="958462"/>
            <a:chExt cx="2235835" cy="2023745"/>
          </a:xfrm>
        </p:grpSpPr>
        <p:sp>
          <p:nvSpPr>
            <p:cNvPr id="177" name="object 177"/>
            <p:cNvSpPr/>
            <p:nvPr/>
          </p:nvSpPr>
          <p:spPr>
            <a:xfrm>
              <a:off x="3415127" y="10930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60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object 178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object 179"/>
            <p:cNvSpPr/>
            <p:nvPr/>
          </p:nvSpPr>
          <p:spPr>
            <a:xfrm>
              <a:off x="35330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37319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3983185" y="1489917"/>
            <a:ext cx="995044" cy="1299210"/>
            <a:chOff x="3983185" y="1489917"/>
            <a:chExt cx="995044" cy="1299210"/>
          </a:xfrm>
        </p:grpSpPr>
        <p:sp>
          <p:nvSpPr>
            <p:cNvPr id="182" name="object 182"/>
            <p:cNvSpPr/>
            <p:nvPr/>
          </p:nvSpPr>
          <p:spPr>
            <a:xfrm>
              <a:off x="4083938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object 183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bject 184"/>
            <p:cNvSpPr/>
            <p:nvPr/>
          </p:nvSpPr>
          <p:spPr>
            <a:xfrm>
              <a:off x="40682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object 185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object 186"/>
            <p:cNvSpPr/>
            <p:nvPr/>
          </p:nvSpPr>
          <p:spPr>
            <a:xfrm>
              <a:off x="39879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object 187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object 188"/>
            <p:cNvSpPr/>
            <p:nvPr/>
          </p:nvSpPr>
          <p:spPr>
            <a:xfrm>
              <a:off x="39879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object 189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object 190"/>
            <p:cNvSpPr/>
            <p:nvPr/>
          </p:nvSpPr>
          <p:spPr>
            <a:xfrm>
              <a:off x="39893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object 191"/>
            <p:cNvSpPr/>
            <p:nvPr/>
          </p:nvSpPr>
          <p:spPr>
            <a:xfrm>
              <a:off x="40825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object 192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66865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object 194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object 195"/>
            <p:cNvSpPr/>
            <p:nvPr/>
          </p:nvSpPr>
          <p:spPr>
            <a:xfrm>
              <a:off x="43777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object 196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object 197"/>
            <p:cNvSpPr/>
            <p:nvPr/>
          </p:nvSpPr>
          <p:spPr>
            <a:xfrm>
              <a:off x="43819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object 198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object 199"/>
            <p:cNvSpPr/>
            <p:nvPr/>
          </p:nvSpPr>
          <p:spPr>
            <a:xfrm>
              <a:off x="47675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object 200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bject 201"/>
            <p:cNvSpPr/>
            <p:nvPr/>
          </p:nvSpPr>
          <p:spPr>
            <a:xfrm>
              <a:off x="47760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object 202"/>
            <p:cNvSpPr/>
            <p:nvPr/>
          </p:nvSpPr>
          <p:spPr>
            <a:xfrm>
              <a:off x="44723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object 203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object 204"/>
            <p:cNvSpPr/>
            <p:nvPr/>
          </p:nvSpPr>
          <p:spPr>
            <a:xfrm>
              <a:off x="44566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2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46407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object 208"/>
            <p:cNvSpPr/>
            <p:nvPr/>
          </p:nvSpPr>
          <p:spPr>
            <a:xfrm>
              <a:off x="41772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object 209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object 210"/>
            <p:cNvSpPr/>
            <p:nvPr/>
          </p:nvSpPr>
          <p:spPr>
            <a:xfrm>
              <a:off x="43246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object 211"/>
            <p:cNvSpPr/>
            <p:nvPr/>
          </p:nvSpPr>
          <p:spPr>
            <a:xfrm>
              <a:off x="45712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4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object 212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object 213"/>
            <p:cNvSpPr/>
            <p:nvPr/>
          </p:nvSpPr>
          <p:spPr>
            <a:xfrm>
              <a:off x="4718730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object 214"/>
            <p:cNvSpPr/>
            <p:nvPr/>
          </p:nvSpPr>
          <p:spPr>
            <a:xfrm>
              <a:off x="44824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object 215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object 216"/>
            <p:cNvSpPr/>
            <p:nvPr/>
          </p:nvSpPr>
          <p:spPr>
            <a:xfrm>
              <a:off x="44667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object 218"/>
            <p:cNvSpPr/>
            <p:nvPr/>
          </p:nvSpPr>
          <p:spPr>
            <a:xfrm>
              <a:off x="4387840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object 219"/>
            <p:cNvSpPr/>
            <p:nvPr/>
          </p:nvSpPr>
          <p:spPr>
            <a:xfrm>
              <a:off x="48787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object 220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object 221"/>
            <p:cNvSpPr/>
            <p:nvPr/>
          </p:nvSpPr>
          <p:spPr>
            <a:xfrm>
              <a:off x="48629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object 222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3" name="object 223"/>
            <p:cNvSpPr/>
            <p:nvPr/>
          </p:nvSpPr>
          <p:spPr>
            <a:xfrm>
              <a:off x="47840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Types of Many-to many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92599" y="3409237"/>
            <a:ext cx="4892040" cy="767080"/>
            <a:chOff x="1292599" y="3409237"/>
            <a:chExt cx="4892040" cy="767080"/>
          </a:xfrm>
        </p:grpSpPr>
        <p:sp>
          <p:nvSpPr>
            <p:cNvPr id="4" name="object 4"/>
            <p:cNvSpPr/>
            <p:nvPr/>
          </p:nvSpPr>
          <p:spPr>
            <a:xfrm>
              <a:off x="1297362" y="3414000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4">
                  <a:moveTo>
                    <a:pt x="4755647" y="757499"/>
                  </a:move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297362" y="3414000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4">
                  <a:moveTo>
                    <a:pt x="0" y="126252"/>
                  </a:move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8692" y="3633746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7639" y="958462"/>
            <a:ext cx="3021330" cy="2950845"/>
            <a:chOff x="657639" y="958462"/>
            <a:chExt cx="3021330" cy="2950845"/>
          </a:xfrm>
        </p:grpSpPr>
        <p:sp>
          <p:nvSpPr>
            <p:cNvPr id="8" name="object 8"/>
            <p:cNvSpPr/>
            <p:nvPr/>
          </p:nvSpPr>
          <p:spPr>
            <a:xfrm>
              <a:off x="671927" y="1093019"/>
              <a:ext cx="2992755" cy="2801620"/>
            </a:xfrm>
            <a:custGeom>
              <a:avLst/>
              <a:gdLst/>
              <a:ahLst/>
              <a:cxnLst/>
              <a:rect l="l" t="t" r="r" b="b"/>
              <a:pathLst>
                <a:path w="2992754" h="2801620">
                  <a:moveTo>
                    <a:pt x="2992247" y="2619355"/>
                  </a:moveTo>
                  <a:lnTo>
                    <a:pt x="2949047" y="2801455"/>
                  </a:lnTo>
                </a:path>
                <a:path w="2992754" h="28016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9" y="13226"/>
                  </a:lnTo>
                  <a:lnTo>
                    <a:pt x="266241" y="3387"/>
                  </a:lnTo>
                  <a:lnTo>
                    <a:pt x="312406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5" y="1797771"/>
                  </a:lnTo>
                  <a:lnTo>
                    <a:pt x="2064502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6" y="1874399"/>
                  </a:lnTo>
                  <a:lnTo>
                    <a:pt x="266241" y="1871012"/>
                  </a:lnTo>
                  <a:lnTo>
                    <a:pt x="222179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1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898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89822" y="963225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699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600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699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88728" y="9992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39985" y="1489917"/>
            <a:ext cx="6696709" cy="1299210"/>
            <a:chOff x="1239985" y="1489917"/>
            <a:chExt cx="6696709" cy="1299210"/>
          </a:xfrm>
        </p:grpSpPr>
        <p:sp>
          <p:nvSpPr>
            <p:cNvPr id="13" name="object 13"/>
            <p:cNvSpPr/>
            <p:nvPr/>
          </p:nvSpPr>
          <p:spPr>
            <a:xfrm>
              <a:off x="1340737" y="1854899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250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005" y="1811673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2447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44747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2447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244747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2461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246143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5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339397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323664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323664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6345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300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300" y="0"/>
                  </a:lnTo>
                  <a:lnTo>
                    <a:pt x="189300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634546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300" y="0"/>
                  </a:lnTo>
                  <a:lnTo>
                    <a:pt x="189300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6387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638780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0243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024345" y="2480912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0328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032812" y="1975685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729140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713408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713408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118939" y="2335862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103206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103206" y="229263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434047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5814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581497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1828080" y="2127185"/>
              <a:ext cx="147955" cy="0"/>
            </a:xfrm>
            <a:custGeom>
              <a:avLst/>
              <a:gdLst/>
              <a:ahLst/>
              <a:cxnLst/>
              <a:rect l="l" t="t" r="r" b="b"/>
              <a:pathLst>
                <a:path w="147955">
                  <a:moveTo>
                    <a:pt x="0" y="0"/>
                  </a:moveTo>
                  <a:lnTo>
                    <a:pt x="147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1975529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975529" y="2111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739248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7235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723515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644639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644639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135506" y="1854923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19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1197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119773" y="1811698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0408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1892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89299" y="0"/>
                  </a:lnTo>
                  <a:lnTo>
                    <a:pt x="1892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040898" y="1494680"/>
              <a:ext cx="189865" cy="303530"/>
            </a:xfrm>
            <a:custGeom>
              <a:avLst/>
              <a:gdLst/>
              <a:ahLst/>
              <a:cxnLst/>
              <a:rect l="l" t="t" r="r" b="b"/>
              <a:pathLst>
                <a:path w="189864" h="303530">
                  <a:moveTo>
                    <a:pt x="0" y="0"/>
                  </a:moveTo>
                  <a:lnTo>
                    <a:pt x="189299" y="0"/>
                  </a:lnTo>
                  <a:lnTo>
                    <a:pt x="1892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049950" y="1720524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5">
                  <a:moveTo>
                    <a:pt x="4755647" y="757499"/>
                  </a:move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049950" y="1720524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5">
                  <a:moveTo>
                    <a:pt x="0" y="126252"/>
                  </a:move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531279" y="1940271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610126" y="172058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4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8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8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2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2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29414" y="1827493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418038" y="2634862"/>
            <a:ext cx="2235835" cy="2023745"/>
            <a:chOff x="6418038" y="2634862"/>
            <a:chExt cx="2235835" cy="2023745"/>
          </a:xfrm>
        </p:grpSpPr>
        <p:sp>
          <p:nvSpPr>
            <p:cNvPr id="61" name="object 61"/>
            <p:cNvSpPr/>
            <p:nvPr/>
          </p:nvSpPr>
          <p:spPr>
            <a:xfrm>
              <a:off x="6432326" y="2769419"/>
              <a:ext cx="2207260" cy="1874520"/>
            </a:xfrm>
            <a:custGeom>
              <a:avLst/>
              <a:gdLst/>
              <a:ahLst/>
              <a:cxnLst/>
              <a:rect l="l" t="t" r="r" b="b"/>
              <a:pathLst>
                <a:path w="2207259" h="1874520">
                  <a:moveTo>
                    <a:pt x="0" y="312406"/>
                  </a:moveTo>
                  <a:lnTo>
                    <a:pt x="3387" y="266241"/>
                  </a:lnTo>
                  <a:lnTo>
                    <a:pt x="13226" y="222179"/>
                  </a:lnTo>
                  <a:lnTo>
                    <a:pt x="29035" y="180703"/>
                  </a:lnTo>
                  <a:lnTo>
                    <a:pt x="50330" y="142297"/>
                  </a:lnTo>
                  <a:lnTo>
                    <a:pt x="76627" y="107444"/>
                  </a:lnTo>
                  <a:lnTo>
                    <a:pt x="107444" y="76627"/>
                  </a:lnTo>
                  <a:lnTo>
                    <a:pt x="142297" y="50330"/>
                  </a:lnTo>
                  <a:lnTo>
                    <a:pt x="180703" y="29035"/>
                  </a:lnTo>
                  <a:lnTo>
                    <a:pt x="222178" y="13226"/>
                  </a:lnTo>
                  <a:lnTo>
                    <a:pt x="266240" y="3387"/>
                  </a:lnTo>
                  <a:lnTo>
                    <a:pt x="312405" y="0"/>
                  </a:lnTo>
                  <a:lnTo>
                    <a:pt x="1894393" y="0"/>
                  </a:lnTo>
                  <a:lnTo>
                    <a:pt x="1943559" y="3891"/>
                  </a:lnTo>
                  <a:lnTo>
                    <a:pt x="1991072" y="15335"/>
                  </a:lnTo>
                  <a:lnTo>
                    <a:pt x="2036092" y="33983"/>
                  </a:lnTo>
                  <a:lnTo>
                    <a:pt x="2077780" y="59487"/>
                  </a:lnTo>
                  <a:lnTo>
                    <a:pt x="2115298" y="91501"/>
                  </a:lnTo>
                  <a:lnTo>
                    <a:pt x="2147312" y="129019"/>
                  </a:lnTo>
                  <a:lnTo>
                    <a:pt x="2172816" y="170707"/>
                  </a:lnTo>
                  <a:lnTo>
                    <a:pt x="2191464" y="215727"/>
                  </a:lnTo>
                  <a:lnTo>
                    <a:pt x="2202908" y="263240"/>
                  </a:lnTo>
                  <a:lnTo>
                    <a:pt x="2206799" y="312406"/>
                  </a:lnTo>
                  <a:lnTo>
                    <a:pt x="2206799" y="1561993"/>
                  </a:lnTo>
                  <a:lnTo>
                    <a:pt x="2203412" y="1608158"/>
                  </a:lnTo>
                  <a:lnTo>
                    <a:pt x="2193572" y="1652220"/>
                  </a:lnTo>
                  <a:lnTo>
                    <a:pt x="2177764" y="1693696"/>
                  </a:lnTo>
                  <a:lnTo>
                    <a:pt x="2156469" y="1732102"/>
                  </a:lnTo>
                  <a:lnTo>
                    <a:pt x="2130171" y="1766955"/>
                  </a:lnTo>
                  <a:lnTo>
                    <a:pt x="2099354" y="1797772"/>
                  </a:lnTo>
                  <a:lnTo>
                    <a:pt x="2064501" y="1824069"/>
                  </a:lnTo>
                  <a:lnTo>
                    <a:pt x="2026096" y="1845364"/>
                  </a:lnTo>
                  <a:lnTo>
                    <a:pt x="1984620" y="1861173"/>
                  </a:lnTo>
                  <a:lnTo>
                    <a:pt x="1940558" y="1871012"/>
                  </a:lnTo>
                  <a:lnTo>
                    <a:pt x="1894393" y="1874399"/>
                  </a:lnTo>
                  <a:lnTo>
                    <a:pt x="312405" y="1874399"/>
                  </a:lnTo>
                  <a:lnTo>
                    <a:pt x="266240" y="1871012"/>
                  </a:lnTo>
                  <a:lnTo>
                    <a:pt x="222178" y="1861173"/>
                  </a:lnTo>
                  <a:lnTo>
                    <a:pt x="180703" y="1845364"/>
                  </a:lnTo>
                  <a:lnTo>
                    <a:pt x="142297" y="1824069"/>
                  </a:lnTo>
                  <a:lnTo>
                    <a:pt x="107444" y="1797772"/>
                  </a:lnTo>
                  <a:lnTo>
                    <a:pt x="76627" y="1766955"/>
                  </a:lnTo>
                  <a:lnTo>
                    <a:pt x="50330" y="1732102"/>
                  </a:lnTo>
                  <a:lnTo>
                    <a:pt x="29035" y="1693696"/>
                  </a:lnTo>
                  <a:lnTo>
                    <a:pt x="13226" y="1652220"/>
                  </a:lnTo>
                  <a:lnTo>
                    <a:pt x="3387" y="1608158"/>
                  </a:lnTo>
                  <a:lnTo>
                    <a:pt x="0" y="1561993"/>
                  </a:lnTo>
                  <a:lnTo>
                    <a:pt x="0" y="312406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550220" y="2639624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1906298" y="389999"/>
                  </a:move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lnTo>
                    <a:pt x="5022" y="40126"/>
                  </a:ln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6550220" y="2639624"/>
              <a:ext cx="1971675" cy="390525"/>
            </a:xfrm>
            <a:custGeom>
              <a:avLst/>
              <a:gdLst/>
              <a:ahLst/>
              <a:cxnLst/>
              <a:rect l="l" t="t" r="r" b="b"/>
              <a:pathLst>
                <a:path w="1971675" h="390525">
                  <a:moveTo>
                    <a:pt x="0" y="65001"/>
                  </a:moveTo>
                  <a:lnTo>
                    <a:pt x="5108" y="39699"/>
                  </a:lnTo>
                  <a:lnTo>
                    <a:pt x="19038" y="19038"/>
                  </a:lnTo>
                  <a:lnTo>
                    <a:pt x="39700" y="5108"/>
                  </a:lnTo>
                  <a:lnTo>
                    <a:pt x="65001" y="0"/>
                  </a:lnTo>
                  <a:lnTo>
                    <a:pt x="1906298" y="0"/>
                  </a:lnTo>
                  <a:lnTo>
                    <a:pt x="1952261" y="19038"/>
                  </a:lnTo>
                  <a:lnTo>
                    <a:pt x="1971299" y="65001"/>
                  </a:lnTo>
                  <a:lnTo>
                    <a:pt x="1971299" y="324998"/>
                  </a:lnTo>
                  <a:lnTo>
                    <a:pt x="1966191" y="350300"/>
                  </a:lnTo>
                  <a:lnTo>
                    <a:pt x="1952261" y="370961"/>
                  </a:lnTo>
                  <a:lnTo>
                    <a:pt x="1931599" y="384891"/>
                  </a:lnTo>
                  <a:lnTo>
                    <a:pt x="1906298" y="389999"/>
                  </a:lnTo>
                  <a:lnTo>
                    <a:pt x="65001" y="389999"/>
                  </a:lnTo>
                  <a:lnTo>
                    <a:pt x="39700" y="384891"/>
                  </a:lnTo>
                  <a:lnTo>
                    <a:pt x="19038" y="370961"/>
                  </a:lnTo>
                  <a:lnTo>
                    <a:pt x="5108" y="350300"/>
                  </a:lnTo>
                  <a:lnTo>
                    <a:pt x="0" y="324998"/>
                  </a:lnTo>
                  <a:lnTo>
                    <a:pt x="0" y="650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749128" y="2675621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to Many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734338" y="3235496"/>
            <a:ext cx="2776855" cy="1299210"/>
            <a:chOff x="5734338" y="3235496"/>
            <a:chExt cx="2776855" cy="1299210"/>
          </a:xfrm>
        </p:grpSpPr>
        <p:sp>
          <p:nvSpPr>
            <p:cNvPr id="66" name="object 66"/>
            <p:cNvSpPr/>
            <p:nvPr/>
          </p:nvSpPr>
          <p:spPr>
            <a:xfrm>
              <a:off x="7438367" y="3600477"/>
              <a:ext cx="0" cy="121285"/>
            </a:xfrm>
            <a:custGeom>
              <a:avLst/>
              <a:gdLst/>
              <a:ahLst/>
              <a:cxnLst/>
              <a:rect l="l" t="t" r="r" b="b"/>
              <a:pathLst>
                <a:path h="121285">
                  <a:moveTo>
                    <a:pt x="0" y="0"/>
                  </a:moveTo>
                  <a:lnTo>
                    <a:pt x="0" y="120785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7422634" y="35572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422634" y="35572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705444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705444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705444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705444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7359820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359820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6784045" y="40814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6768312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6768312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029117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029117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7032632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7032632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352790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352790" y="422648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7359820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7359820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7107664" y="40814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7091931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7091931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7431336" y="4081439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1450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7415603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7415603" y="40382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6862644" y="38727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6975595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6975595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object 95"/>
            <p:cNvSpPr/>
            <p:nvPr/>
          </p:nvSpPr>
          <p:spPr>
            <a:xfrm>
              <a:off x="7189832" y="38727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bject 96"/>
            <p:cNvSpPr/>
            <p:nvPr/>
          </p:nvSpPr>
          <p:spPr>
            <a:xfrm>
              <a:off x="7302782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7302782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7694409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7694409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8021597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8021597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object 102"/>
            <p:cNvSpPr/>
            <p:nvPr/>
          </p:nvSpPr>
          <p:spPr>
            <a:xfrm>
              <a:off x="8348784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2999"/>
                  </a:moveTo>
                  <a:lnTo>
                    <a:pt x="0" y="302999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29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bject 103"/>
            <p:cNvSpPr/>
            <p:nvPr/>
          </p:nvSpPr>
          <p:spPr>
            <a:xfrm>
              <a:off x="8348784" y="3721263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2999"/>
                  </a:lnTo>
                  <a:lnTo>
                    <a:pt x="0" y="302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bject 104"/>
            <p:cNvSpPr/>
            <p:nvPr/>
          </p:nvSpPr>
          <p:spPr>
            <a:xfrm>
              <a:off x="7851610" y="38727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object 105"/>
            <p:cNvSpPr/>
            <p:nvPr/>
          </p:nvSpPr>
          <p:spPr>
            <a:xfrm>
              <a:off x="7964559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object 106"/>
            <p:cNvSpPr/>
            <p:nvPr/>
          </p:nvSpPr>
          <p:spPr>
            <a:xfrm>
              <a:off x="7964559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8178797" y="387276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91747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91747" y="385703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7520664" y="3872788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1129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7633615" y="3857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33615" y="385705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7769272" y="36005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7753539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object 115"/>
            <p:cNvSpPr/>
            <p:nvPr/>
          </p:nvSpPr>
          <p:spPr>
            <a:xfrm>
              <a:off x="7753539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object 116"/>
            <p:cNvSpPr/>
            <p:nvPr/>
          </p:nvSpPr>
          <p:spPr>
            <a:xfrm>
              <a:off x="7690714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690714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object 118"/>
            <p:cNvSpPr/>
            <p:nvPr/>
          </p:nvSpPr>
          <p:spPr>
            <a:xfrm>
              <a:off x="8098308" y="36005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object 119"/>
            <p:cNvSpPr/>
            <p:nvPr/>
          </p:nvSpPr>
          <p:spPr>
            <a:xfrm>
              <a:off x="8082575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object 120"/>
            <p:cNvSpPr/>
            <p:nvPr/>
          </p:nvSpPr>
          <p:spPr>
            <a:xfrm>
              <a:off x="8082575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object 121"/>
            <p:cNvSpPr/>
            <p:nvPr/>
          </p:nvSpPr>
          <p:spPr>
            <a:xfrm>
              <a:off x="8019749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object 122"/>
            <p:cNvSpPr/>
            <p:nvPr/>
          </p:nvSpPr>
          <p:spPr>
            <a:xfrm>
              <a:off x="8019749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8427358" y="3600501"/>
              <a:ext cx="0" cy="121920"/>
            </a:xfrm>
            <a:custGeom>
              <a:avLst/>
              <a:gdLst/>
              <a:ahLst/>
              <a:cxnLst/>
              <a:rect l="l" t="t" r="r" b="b"/>
              <a:pathLst>
                <a:path h="121920">
                  <a:moveTo>
                    <a:pt x="0" y="121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8411625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8411625" y="355727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object 126"/>
            <p:cNvSpPr/>
            <p:nvPr/>
          </p:nvSpPr>
          <p:spPr>
            <a:xfrm>
              <a:off x="8348800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157199" y="303000"/>
                  </a:moveTo>
                  <a:lnTo>
                    <a:pt x="0" y="303000"/>
                  </a:lnTo>
                  <a:lnTo>
                    <a:pt x="0" y="0"/>
                  </a:lnTo>
                  <a:lnTo>
                    <a:pt x="157199" y="0"/>
                  </a:lnTo>
                  <a:lnTo>
                    <a:pt x="157199" y="303000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object 127"/>
            <p:cNvSpPr/>
            <p:nvPr/>
          </p:nvSpPr>
          <p:spPr>
            <a:xfrm>
              <a:off x="8348800" y="3240259"/>
              <a:ext cx="157480" cy="303530"/>
            </a:xfrm>
            <a:custGeom>
              <a:avLst/>
              <a:gdLst/>
              <a:ahLst/>
              <a:cxnLst/>
              <a:rect l="l" t="t" r="r" b="b"/>
              <a:pathLst>
                <a:path w="157479" h="303529">
                  <a:moveTo>
                    <a:pt x="0" y="0"/>
                  </a:moveTo>
                  <a:lnTo>
                    <a:pt x="157199" y="0"/>
                  </a:lnTo>
                  <a:lnTo>
                    <a:pt x="157199" y="303000"/>
                  </a:lnTo>
                  <a:lnTo>
                    <a:pt x="0" y="30300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bject 128"/>
            <p:cNvSpPr/>
            <p:nvPr/>
          </p:nvSpPr>
          <p:spPr>
            <a:xfrm>
              <a:off x="5734338" y="3414062"/>
              <a:ext cx="862965" cy="757555"/>
            </a:xfrm>
            <a:custGeom>
              <a:avLst/>
              <a:gdLst/>
              <a:ahLst/>
              <a:cxnLst/>
              <a:rect l="l" t="t" r="r" b="b"/>
              <a:pathLst>
                <a:path w="862965" h="757554">
                  <a:moveTo>
                    <a:pt x="431399" y="757499"/>
                  </a:moveTo>
                  <a:lnTo>
                    <a:pt x="381089" y="754951"/>
                  </a:lnTo>
                  <a:lnTo>
                    <a:pt x="332483" y="747496"/>
                  </a:lnTo>
                  <a:lnTo>
                    <a:pt x="285906" y="735419"/>
                  </a:lnTo>
                  <a:lnTo>
                    <a:pt x="241681" y="719003"/>
                  </a:lnTo>
                  <a:lnTo>
                    <a:pt x="200131" y="698533"/>
                  </a:lnTo>
                  <a:lnTo>
                    <a:pt x="161581" y="674292"/>
                  </a:lnTo>
                  <a:lnTo>
                    <a:pt x="126354" y="646566"/>
                  </a:lnTo>
                  <a:lnTo>
                    <a:pt x="94773" y="615638"/>
                  </a:lnTo>
                  <a:lnTo>
                    <a:pt x="67163" y="581793"/>
                  </a:lnTo>
                  <a:lnTo>
                    <a:pt x="43848" y="545314"/>
                  </a:lnTo>
                  <a:lnTo>
                    <a:pt x="25150" y="506486"/>
                  </a:lnTo>
                  <a:lnTo>
                    <a:pt x="11393" y="465593"/>
                  </a:lnTo>
                  <a:lnTo>
                    <a:pt x="2902" y="422920"/>
                  </a:lnTo>
                  <a:lnTo>
                    <a:pt x="0" y="378749"/>
                  </a:lnTo>
                  <a:lnTo>
                    <a:pt x="2902" y="334579"/>
                  </a:lnTo>
                  <a:lnTo>
                    <a:pt x="11393" y="291906"/>
                  </a:lnTo>
                  <a:lnTo>
                    <a:pt x="25150" y="251013"/>
                  </a:lnTo>
                  <a:lnTo>
                    <a:pt x="43848" y="212185"/>
                  </a:lnTo>
                  <a:lnTo>
                    <a:pt x="67163" y="175706"/>
                  </a:lnTo>
                  <a:lnTo>
                    <a:pt x="94773" y="141861"/>
                  </a:lnTo>
                  <a:lnTo>
                    <a:pt x="126354" y="110933"/>
                  </a:lnTo>
                  <a:lnTo>
                    <a:pt x="161581" y="83207"/>
                  </a:lnTo>
                  <a:lnTo>
                    <a:pt x="200131" y="58966"/>
                  </a:lnTo>
                  <a:lnTo>
                    <a:pt x="241681" y="38496"/>
                  </a:lnTo>
                  <a:lnTo>
                    <a:pt x="285906" y="22080"/>
                  </a:lnTo>
                  <a:lnTo>
                    <a:pt x="332483" y="10003"/>
                  </a:lnTo>
                  <a:lnTo>
                    <a:pt x="381089" y="2548"/>
                  </a:lnTo>
                  <a:lnTo>
                    <a:pt x="431399" y="0"/>
                  </a:lnTo>
                  <a:lnTo>
                    <a:pt x="481710" y="2548"/>
                  </a:lnTo>
                  <a:lnTo>
                    <a:pt x="530316" y="10003"/>
                  </a:lnTo>
                  <a:lnTo>
                    <a:pt x="576893" y="22080"/>
                  </a:lnTo>
                  <a:lnTo>
                    <a:pt x="621118" y="38496"/>
                  </a:lnTo>
                  <a:lnTo>
                    <a:pt x="662668" y="58966"/>
                  </a:lnTo>
                  <a:lnTo>
                    <a:pt x="701218" y="83207"/>
                  </a:lnTo>
                  <a:lnTo>
                    <a:pt x="736446" y="110933"/>
                  </a:lnTo>
                  <a:lnTo>
                    <a:pt x="768026" y="141861"/>
                  </a:lnTo>
                  <a:lnTo>
                    <a:pt x="795636" y="175706"/>
                  </a:lnTo>
                  <a:lnTo>
                    <a:pt x="818952" y="212185"/>
                  </a:lnTo>
                  <a:lnTo>
                    <a:pt x="837650" y="251013"/>
                  </a:lnTo>
                  <a:lnTo>
                    <a:pt x="851406" y="291906"/>
                  </a:lnTo>
                  <a:lnTo>
                    <a:pt x="859897" y="334579"/>
                  </a:lnTo>
                  <a:lnTo>
                    <a:pt x="862800" y="378749"/>
                  </a:lnTo>
                  <a:lnTo>
                    <a:pt x="859897" y="422920"/>
                  </a:lnTo>
                  <a:lnTo>
                    <a:pt x="851406" y="465593"/>
                  </a:lnTo>
                  <a:lnTo>
                    <a:pt x="837650" y="506486"/>
                  </a:lnTo>
                  <a:lnTo>
                    <a:pt x="818952" y="545314"/>
                  </a:lnTo>
                  <a:lnTo>
                    <a:pt x="795636" y="581793"/>
                  </a:lnTo>
                  <a:lnTo>
                    <a:pt x="768026" y="615638"/>
                  </a:lnTo>
                  <a:lnTo>
                    <a:pt x="736446" y="646566"/>
                  </a:lnTo>
                  <a:lnTo>
                    <a:pt x="701218" y="674292"/>
                  </a:lnTo>
                  <a:lnTo>
                    <a:pt x="662668" y="698533"/>
                  </a:lnTo>
                  <a:lnTo>
                    <a:pt x="621118" y="719003"/>
                  </a:lnTo>
                  <a:lnTo>
                    <a:pt x="576893" y="735419"/>
                  </a:lnTo>
                  <a:lnTo>
                    <a:pt x="530316" y="747496"/>
                  </a:lnTo>
                  <a:lnTo>
                    <a:pt x="481710" y="754951"/>
                  </a:lnTo>
                  <a:lnTo>
                    <a:pt x="431399" y="7574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025058" y="3520969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34580" y="2639252"/>
            <a:ext cx="41275" cy="374650"/>
            <a:chOff x="1734580" y="2639252"/>
            <a:chExt cx="41275" cy="374650"/>
          </a:xfrm>
        </p:grpSpPr>
        <p:sp>
          <p:nvSpPr>
            <p:cNvPr id="3" name="object 3"/>
            <p:cNvSpPr/>
            <p:nvPr/>
          </p:nvSpPr>
          <p:spPr>
            <a:xfrm>
              <a:off x="1755076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739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39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55105" y="2639252"/>
            <a:ext cx="41275" cy="374650"/>
            <a:chOff x="2455105" y="2639252"/>
            <a:chExt cx="41275" cy="374650"/>
          </a:xfrm>
        </p:grpSpPr>
        <p:sp>
          <p:nvSpPr>
            <p:cNvPr id="7" name="object 7"/>
            <p:cNvSpPr/>
            <p:nvPr/>
          </p:nvSpPr>
          <p:spPr>
            <a:xfrm>
              <a:off x="2475601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59868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59868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82113" y="3974227"/>
            <a:ext cx="353695" cy="584835"/>
            <a:chOff x="1582113" y="3974227"/>
            <a:chExt cx="353695" cy="584835"/>
          </a:xfrm>
        </p:grpSpPr>
        <p:sp>
          <p:nvSpPr>
            <p:cNvPr id="11" name="object 11"/>
            <p:cNvSpPr/>
            <p:nvPr/>
          </p:nvSpPr>
          <p:spPr>
            <a:xfrm>
              <a:off x="1586876" y="397899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86876" y="397899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98788" y="2046508"/>
            <a:ext cx="353695" cy="584835"/>
            <a:chOff x="2298788" y="2046508"/>
            <a:chExt cx="353695" cy="584835"/>
          </a:xfrm>
        </p:grpSpPr>
        <p:sp>
          <p:nvSpPr>
            <p:cNvPr id="14" name="object 14"/>
            <p:cNvSpPr/>
            <p:nvPr/>
          </p:nvSpPr>
          <p:spPr>
            <a:xfrm>
              <a:off x="2303551" y="205127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551" y="205127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8837" y="1622587"/>
            <a:ext cx="3880485" cy="3315335"/>
            <a:chOff x="448837" y="1622587"/>
            <a:chExt cx="3880485" cy="3315335"/>
          </a:xfrm>
        </p:grpSpPr>
        <p:sp>
          <p:nvSpPr>
            <p:cNvPr id="17" name="object 17"/>
            <p:cNvSpPr/>
            <p:nvPr/>
          </p:nvSpPr>
          <p:spPr>
            <a:xfrm>
              <a:off x="1758926" y="36527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743193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43193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99" y="1627349"/>
              <a:ext cx="3347085" cy="3305810"/>
            </a:xfrm>
            <a:custGeom>
              <a:avLst/>
              <a:gdLst/>
              <a:ahLst/>
              <a:cxnLst/>
              <a:rect l="l" t="t" r="r" b="b"/>
              <a:pathLst>
                <a:path w="3347085" h="3305810">
                  <a:moveTo>
                    <a:pt x="0" y="550960"/>
                  </a:moveTo>
                  <a:lnTo>
                    <a:pt x="2022" y="503421"/>
                  </a:lnTo>
                  <a:lnTo>
                    <a:pt x="7979" y="457005"/>
                  </a:lnTo>
                  <a:lnTo>
                    <a:pt x="17705" y="411878"/>
                  </a:lnTo>
                  <a:lnTo>
                    <a:pt x="31034" y="368204"/>
                  </a:lnTo>
                  <a:lnTo>
                    <a:pt x="47802" y="326149"/>
                  </a:lnTo>
                  <a:lnTo>
                    <a:pt x="67843" y="285878"/>
                  </a:lnTo>
                  <a:lnTo>
                    <a:pt x="90991" y="247558"/>
                  </a:lnTo>
                  <a:lnTo>
                    <a:pt x="117082" y="211352"/>
                  </a:lnTo>
                  <a:lnTo>
                    <a:pt x="145949" y="177428"/>
                  </a:lnTo>
                  <a:lnTo>
                    <a:pt x="177428" y="145949"/>
                  </a:lnTo>
                  <a:lnTo>
                    <a:pt x="211352" y="117082"/>
                  </a:lnTo>
                  <a:lnTo>
                    <a:pt x="247558" y="90991"/>
                  </a:lnTo>
                  <a:lnTo>
                    <a:pt x="285878" y="67843"/>
                  </a:lnTo>
                  <a:lnTo>
                    <a:pt x="326149" y="47802"/>
                  </a:lnTo>
                  <a:lnTo>
                    <a:pt x="368204" y="31034"/>
                  </a:lnTo>
                  <a:lnTo>
                    <a:pt x="411878" y="17705"/>
                  </a:lnTo>
                  <a:lnTo>
                    <a:pt x="457005" y="7979"/>
                  </a:lnTo>
                  <a:lnTo>
                    <a:pt x="503421" y="2022"/>
                  </a:lnTo>
                  <a:lnTo>
                    <a:pt x="550960" y="0"/>
                  </a:lnTo>
                  <a:lnTo>
                    <a:pt x="2795538" y="0"/>
                  </a:lnTo>
                  <a:lnTo>
                    <a:pt x="2843983" y="2132"/>
                  </a:lnTo>
                  <a:lnTo>
                    <a:pt x="2891730" y="8459"/>
                  </a:lnTo>
                  <a:lnTo>
                    <a:pt x="2938526" y="18876"/>
                  </a:lnTo>
                  <a:lnTo>
                    <a:pt x="2984117" y="33277"/>
                  </a:lnTo>
                  <a:lnTo>
                    <a:pt x="3028251" y="51558"/>
                  </a:lnTo>
                  <a:lnTo>
                    <a:pt x="3070672" y="73613"/>
                  </a:lnTo>
                  <a:lnTo>
                    <a:pt x="3111128" y="99337"/>
                  </a:lnTo>
                  <a:lnTo>
                    <a:pt x="3149364" y="128625"/>
                  </a:lnTo>
                  <a:lnTo>
                    <a:pt x="3185127" y="161372"/>
                  </a:lnTo>
                  <a:lnTo>
                    <a:pt x="3217874" y="197135"/>
                  </a:lnTo>
                  <a:lnTo>
                    <a:pt x="3247162" y="235371"/>
                  </a:lnTo>
                  <a:lnTo>
                    <a:pt x="3272887" y="275827"/>
                  </a:lnTo>
                  <a:lnTo>
                    <a:pt x="3294941" y="318248"/>
                  </a:lnTo>
                  <a:lnTo>
                    <a:pt x="3313222" y="362382"/>
                  </a:lnTo>
                  <a:lnTo>
                    <a:pt x="3327623" y="407973"/>
                  </a:lnTo>
                  <a:lnTo>
                    <a:pt x="3338040" y="454770"/>
                  </a:lnTo>
                  <a:lnTo>
                    <a:pt x="3344367" y="502516"/>
                  </a:lnTo>
                  <a:lnTo>
                    <a:pt x="3346499" y="550960"/>
                  </a:lnTo>
                  <a:lnTo>
                    <a:pt x="3346499" y="2754738"/>
                  </a:lnTo>
                  <a:lnTo>
                    <a:pt x="3344477" y="2802277"/>
                  </a:lnTo>
                  <a:lnTo>
                    <a:pt x="3338520" y="2848694"/>
                  </a:lnTo>
                  <a:lnTo>
                    <a:pt x="3328794" y="2893821"/>
                  </a:lnTo>
                  <a:lnTo>
                    <a:pt x="3315465" y="2937495"/>
                  </a:lnTo>
                  <a:lnTo>
                    <a:pt x="3298697" y="2979550"/>
                  </a:lnTo>
                  <a:lnTo>
                    <a:pt x="3278656" y="3019821"/>
                  </a:lnTo>
                  <a:lnTo>
                    <a:pt x="3255508" y="3058141"/>
                  </a:lnTo>
                  <a:lnTo>
                    <a:pt x="3229417" y="3094347"/>
                  </a:lnTo>
                  <a:lnTo>
                    <a:pt x="3200550" y="3128271"/>
                  </a:lnTo>
                  <a:lnTo>
                    <a:pt x="3169071" y="3159750"/>
                  </a:lnTo>
                  <a:lnTo>
                    <a:pt x="3135147" y="3188617"/>
                  </a:lnTo>
                  <a:lnTo>
                    <a:pt x="3098941" y="3214708"/>
                  </a:lnTo>
                  <a:lnTo>
                    <a:pt x="3060621" y="3237856"/>
                  </a:lnTo>
                  <a:lnTo>
                    <a:pt x="3020350" y="3257897"/>
                  </a:lnTo>
                  <a:lnTo>
                    <a:pt x="2978295" y="3274665"/>
                  </a:lnTo>
                  <a:lnTo>
                    <a:pt x="2934621" y="3287994"/>
                  </a:lnTo>
                  <a:lnTo>
                    <a:pt x="2889494" y="3297720"/>
                  </a:lnTo>
                  <a:lnTo>
                    <a:pt x="2843077" y="3303677"/>
                  </a:lnTo>
                  <a:lnTo>
                    <a:pt x="2795538" y="3305699"/>
                  </a:lnTo>
                  <a:lnTo>
                    <a:pt x="550960" y="3305699"/>
                  </a:lnTo>
                  <a:lnTo>
                    <a:pt x="503421" y="3303677"/>
                  </a:lnTo>
                  <a:lnTo>
                    <a:pt x="457005" y="3297720"/>
                  </a:lnTo>
                  <a:lnTo>
                    <a:pt x="411878" y="3287994"/>
                  </a:lnTo>
                  <a:lnTo>
                    <a:pt x="368204" y="3274665"/>
                  </a:lnTo>
                  <a:lnTo>
                    <a:pt x="326149" y="3257897"/>
                  </a:lnTo>
                  <a:lnTo>
                    <a:pt x="285878" y="3237856"/>
                  </a:lnTo>
                  <a:lnTo>
                    <a:pt x="247558" y="3214708"/>
                  </a:lnTo>
                  <a:lnTo>
                    <a:pt x="211352" y="3188617"/>
                  </a:lnTo>
                  <a:lnTo>
                    <a:pt x="177428" y="3159750"/>
                  </a:lnTo>
                  <a:lnTo>
                    <a:pt x="145949" y="3128271"/>
                  </a:lnTo>
                  <a:lnTo>
                    <a:pt x="117082" y="3094347"/>
                  </a:lnTo>
                  <a:lnTo>
                    <a:pt x="90991" y="3058141"/>
                  </a:lnTo>
                  <a:lnTo>
                    <a:pt x="67843" y="3019821"/>
                  </a:lnTo>
                  <a:lnTo>
                    <a:pt x="47802" y="2979550"/>
                  </a:lnTo>
                  <a:lnTo>
                    <a:pt x="31034" y="2937495"/>
                  </a:lnTo>
                  <a:lnTo>
                    <a:pt x="17705" y="2893821"/>
                  </a:lnTo>
                  <a:lnTo>
                    <a:pt x="7979" y="2848694"/>
                  </a:lnTo>
                  <a:lnTo>
                    <a:pt x="2022" y="2802277"/>
                  </a:lnTo>
                  <a:lnTo>
                    <a:pt x="0" y="2754738"/>
                  </a:lnTo>
                  <a:lnTo>
                    <a:pt x="0" y="550960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86876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86876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03551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551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930976" y="331131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246426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46426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026" y="20512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83026" y="20512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03551" y="39930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03551" y="39930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751" y="36527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456018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456018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26601" y="2683977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210868" y="26407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210868" y="26407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054551" y="2048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54551" y="2048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054551" y="302049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054551" y="302049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054538" y="39995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054538" y="39995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226588" y="366301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210855" y="36197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210855" y="36197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664801" y="331131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980251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980251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603958" y="2377405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133" y="2336543"/>
              <a:ext cx="81724" cy="817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13744" y="4275840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4">
                  <a:moveTo>
                    <a:pt x="0" y="0"/>
                  </a:moveTo>
                  <a:lnTo>
                    <a:pt x="6430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7219" y="4234977"/>
              <a:ext cx="81724" cy="817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93076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77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977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53051" y="39876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53051" y="39876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025101" y="36613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009368" y="36181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009368" y="36181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853051" y="3032386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1" y="3032386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197151" y="3319936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512601" y="33042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512601" y="33042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49201" y="2059883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49201" y="2059883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79274" y="1904737"/>
              <a:ext cx="2929890" cy="2782570"/>
            </a:xfrm>
            <a:custGeom>
              <a:avLst/>
              <a:gdLst/>
              <a:ahLst/>
              <a:cxnLst/>
              <a:rect l="l" t="t" r="r" b="b"/>
              <a:pathLst>
                <a:path w="2929890" h="2782570">
                  <a:moveTo>
                    <a:pt x="0" y="0"/>
                  </a:moveTo>
                  <a:lnTo>
                    <a:pt x="2929499" y="0"/>
                  </a:lnTo>
                  <a:lnTo>
                    <a:pt x="2929499" y="877199"/>
                  </a:lnTo>
                  <a:lnTo>
                    <a:pt x="0" y="877199"/>
                  </a:lnTo>
                  <a:lnTo>
                    <a:pt x="0" y="0"/>
                  </a:lnTo>
                  <a:close/>
                </a:path>
                <a:path w="2929890" h="2782570">
                  <a:moveTo>
                    <a:pt x="0" y="1904999"/>
                  </a:moveTo>
                  <a:lnTo>
                    <a:pt x="2929499" y="1904999"/>
                  </a:lnTo>
                  <a:lnTo>
                    <a:pt x="2929499" y="2782199"/>
                  </a:lnTo>
                  <a:lnTo>
                    <a:pt x="0" y="2782199"/>
                  </a:lnTo>
                  <a:lnTo>
                    <a:pt x="0" y="1904999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87025" y="2259679"/>
            <a:ext cx="600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508256" y="4137604"/>
            <a:ext cx="469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47199" y="2960408"/>
            <a:ext cx="3151505" cy="6228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sz="1800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Part-of-Speech Tagging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114337" y="604012"/>
            <a:ext cx="4892040" cy="727075"/>
            <a:chOff x="1114337" y="604012"/>
            <a:chExt cx="4892040" cy="727075"/>
          </a:xfrm>
        </p:grpSpPr>
        <p:sp>
          <p:nvSpPr>
            <p:cNvPr id="74" name="object 74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4762347" y="717299"/>
                  </a:move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0" y="119552"/>
                  </a:move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600429" y="808421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9276" y="60883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5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7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7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2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2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98564" y="715743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4512" y="1899974"/>
            <a:ext cx="2939415" cy="1113790"/>
            <a:chOff x="674512" y="1899974"/>
            <a:chExt cx="2939415" cy="1113790"/>
          </a:xfrm>
        </p:grpSpPr>
        <p:sp>
          <p:nvSpPr>
            <p:cNvPr id="3" name="object 3"/>
            <p:cNvSpPr/>
            <p:nvPr/>
          </p:nvSpPr>
          <p:spPr>
            <a:xfrm>
              <a:off x="679275" y="1904737"/>
              <a:ext cx="2929890" cy="877569"/>
            </a:xfrm>
            <a:custGeom>
              <a:avLst/>
              <a:gdLst/>
              <a:ahLst/>
              <a:cxnLst/>
              <a:rect l="l" t="t" r="r" b="b"/>
              <a:pathLst>
                <a:path w="2929890" h="877569">
                  <a:moveTo>
                    <a:pt x="0" y="0"/>
                  </a:moveTo>
                  <a:lnTo>
                    <a:pt x="2929499" y="0"/>
                  </a:lnTo>
                  <a:lnTo>
                    <a:pt x="2929499" y="877199"/>
                  </a:lnTo>
                  <a:lnTo>
                    <a:pt x="0" y="877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755076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39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739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75601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59868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59868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82113" y="3974227"/>
            <a:ext cx="353695" cy="584835"/>
            <a:chOff x="1582113" y="3974227"/>
            <a:chExt cx="353695" cy="584835"/>
          </a:xfrm>
        </p:grpSpPr>
        <p:sp>
          <p:nvSpPr>
            <p:cNvPr id="11" name="object 11"/>
            <p:cNvSpPr/>
            <p:nvPr/>
          </p:nvSpPr>
          <p:spPr>
            <a:xfrm>
              <a:off x="1586876" y="397899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586876" y="397899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98788" y="2046508"/>
            <a:ext cx="353695" cy="584835"/>
            <a:chOff x="2298788" y="2046508"/>
            <a:chExt cx="353695" cy="584835"/>
          </a:xfrm>
        </p:grpSpPr>
        <p:sp>
          <p:nvSpPr>
            <p:cNvPr id="14" name="object 14"/>
            <p:cNvSpPr/>
            <p:nvPr/>
          </p:nvSpPr>
          <p:spPr>
            <a:xfrm>
              <a:off x="2303551" y="205127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551" y="2051270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8837" y="1622587"/>
            <a:ext cx="3867150" cy="3315335"/>
            <a:chOff x="448837" y="1622587"/>
            <a:chExt cx="3867150" cy="3315335"/>
          </a:xfrm>
        </p:grpSpPr>
        <p:sp>
          <p:nvSpPr>
            <p:cNvPr id="17" name="object 17"/>
            <p:cNvSpPr/>
            <p:nvPr/>
          </p:nvSpPr>
          <p:spPr>
            <a:xfrm>
              <a:off x="1758926" y="36527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743193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743193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53599" y="1627349"/>
              <a:ext cx="3556635" cy="3305810"/>
            </a:xfrm>
            <a:custGeom>
              <a:avLst/>
              <a:gdLst/>
              <a:ahLst/>
              <a:cxnLst/>
              <a:rect l="l" t="t" r="r" b="b"/>
              <a:pathLst>
                <a:path w="3556635" h="3305810">
                  <a:moveTo>
                    <a:pt x="0" y="550960"/>
                  </a:moveTo>
                  <a:lnTo>
                    <a:pt x="2022" y="503421"/>
                  </a:lnTo>
                  <a:lnTo>
                    <a:pt x="7979" y="457005"/>
                  </a:lnTo>
                  <a:lnTo>
                    <a:pt x="17705" y="411878"/>
                  </a:lnTo>
                  <a:lnTo>
                    <a:pt x="31034" y="368204"/>
                  </a:lnTo>
                  <a:lnTo>
                    <a:pt x="47802" y="326149"/>
                  </a:lnTo>
                  <a:lnTo>
                    <a:pt x="67843" y="285878"/>
                  </a:lnTo>
                  <a:lnTo>
                    <a:pt x="90991" y="247558"/>
                  </a:lnTo>
                  <a:lnTo>
                    <a:pt x="117082" y="211352"/>
                  </a:lnTo>
                  <a:lnTo>
                    <a:pt x="145949" y="177428"/>
                  </a:lnTo>
                  <a:lnTo>
                    <a:pt x="177428" y="145949"/>
                  </a:lnTo>
                  <a:lnTo>
                    <a:pt x="211352" y="117082"/>
                  </a:lnTo>
                  <a:lnTo>
                    <a:pt x="247558" y="90991"/>
                  </a:lnTo>
                  <a:lnTo>
                    <a:pt x="285878" y="67843"/>
                  </a:lnTo>
                  <a:lnTo>
                    <a:pt x="326149" y="47802"/>
                  </a:lnTo>
                  <a:lnTo>
                    <a:pt x="368204" y="31034"/>
                  </a:lnTo>
                  <a:lnTo>
                    <a:pt x="411878" y="17705"/>
                  </a:lnTo>
                  <a:lnTo>
                    <a:pt x="457005" y="7979"/>
                  </a:lnTo>
                  <a:lnTo>
                    <a:pt x="503421" y="2022"/>
                  </a:lnTo>
                  <a:lnTo>
                    <a:pt x="550960" y="0"/>
                  </a:lnTo>
                  <a:lnTo>
                    <a:pt x="3005538" y="0"/>
                  </a:lnTo>
                  <a:lnTo>
                    <a:pt x="3053983" y="2132"/>
                  </a:lnTo>
                  <a:lnTo>
                    <a:pt x="3101730" y="8459"/>
                  </a:lnTo>
                  <a:lnTo>
                    <a:pt x="3148526" y="18876"/>
                  </a:lnTo>
                  <a:lnTo>
                    <a:pt x="3194117" y="33277"/>
                  </a:lnTo>
                  <a:lnTo>
                    <a:pt x="3238251" y="51558"/>
                  </a:lnTo>
                  <a:lnTo>
                    <a:pt x="3280672" y="73613"/>
                  </a:lnTo>
                  <a:lnTo>
                    <a:pt x="3321128" y="99337"/>
                  </a:lnTo>
                  <a:lnTo>
                    <a:pt x="3359364" y="128625"/>
                  </a:lnTo>
                  <a:lnTo>
                    <a:pt x="3395127" y="161372"/>
                  </a:lnTo>
                  <a:lnTo>
                    <a:pt x="3427874" y="197135"/>
                  </a:lnTo>
                  <a:lnTo>
                    <a:pt x="3457162" y="235371"/>
                  </a:lnTo>
                  <a:lnTo>
                    <a:pt x="3482887" y="275827"/>
                  </a:lnTo>
                  <a:lnTo>
                    <a:pt x="3504941" y="318248"/>
                  </a:lnTo>
                  <a:lnTo>
                    <a:pt x="3523222" y="362382"/>
                  </a:lnTo>
                  <a:lnTo>
                    <a:pt x="3537623" y="407973"/>
                  </a:lnTo>
                  <a:lnTo>
                    <a:pt x="3548040" y="454770"/>
                  </a:lnTo>
                  <a:lnTo>
                    <a:pt x="3554367" y="502516"/>
                  </a:lnTo>
                  <a:lnTo>
                    <a:pt x="3556499" y="550960"/>
                  </a:lnTo>
                  <a:lnTo>
                    <a:pt x="3556499" y="2754738"/>
                  </a:lnTo>
                  <a:lnTo>
                    <a:pt x="3554477" y="2802277"/>
                  </a:lnTo>
                  <a:lnTo>
                    <a:pt x="3548520" y="2848694"/>
                  </a:lnTo>
                  <a:lnTo>
                    <a:pt x="3538794" y="2893821"/>
                  </a:lnTo>
                  <a:lnTo>
                    <a:pt x="3525465" y="2937495"/>
                  </a:lnTo>
                  <a:lnTo>
                    <a:pt x="3508697" y="2979550"/>
                  </a:lnTo>
                  <a:lnTo>
                    <a:pt x="3488656" y="3019821"/>
                  </a:lnTo>
                  <a:lnTo>
                    <a:pt x="3465508" y="3058141"/>
                  </a:lnTo>
                  <a:lnTo>
                    <a:pt x="3439417" y="3094347"/>
                  </a:lnTo>
                  <a:lnTo>
                    <a:pt x="3410550" y="3128271"/>
                  </a:lnTo>
                  <a:lnTo>
                    <a:pt x="3379071" y="3159750"/>
                  </a:lnTo>
                  <a:lnTo>
                    <a:pt x="3345147" y="3188617"/>
                  </a:lnTo>
                  <a:lnTo>
                    <a:pt x="3308941" y="3214708"/>
                  </a:lnTo>
                  <a:lnTo>
                    <a:pt x="3270621" y="3237856"/>
                  </a:lnTo>
                  <a:lnTo>
                    <a:pt x="3230350" y="3257897"/>
                  </a:lnTo>
                  <a:lnTo>
                    <a:pt x="3188295" y="3274665"/>
                  </a:lnTo>
                  <a:lnTo>
                    <a:pt x="3144621" y="3287994"/>
                  </a:lnTo>
                  <a:lnTo>
                    <a:pt x="3099494" y="3297720"/>
                  </a:lnTo>
                  <a:lnTo>
                    <a:pt x="3053077" y="3303677"/>
                  </a:lnTo>
                  <a:lnTo>
                    <a:pt x="3005538" y="3305699"/>
                  </a:lnTo>
                  <a:lnTo>
                    <a:pt x="550960" y="3305699"/>
                  </a:lnTo>
                  <a:lnTo>
                    <a:pt x="503421" y="3303677"/>
                  </a:lnTo>
                  <a:lnTo>
                    <a:pt x="457005" y="3297720"/>
                  </a:lnTo>
                  <a:lnTo>
                    <a:pt x="411878" y="3287994"/>
                  </a:lnTo>
                  <a:lnTo>
                    <a:pt x="368204" y="3274665"/>
                  </a:lnTo>
                  <a:lnTo>
                    <a:pt x="326149" y="3257897"/>
                  </a:lnTo>
                  <a:lnTo>
                    <a:pt x="285878" y="3237856"/>
                  </a:lnTo>
                  <a:lnTo>
                    <a:pt x="247558" y="3214708"/>
                  </a:lnTo>
                  <a:lnTo>
                    <a:pt x="211352" y="3188617"/>
                  </a:lnTo>
                  <a:lnTo>
                    <a:pt x="177428" y="3159750"/>
                  </a:lnTo>
                  <a:lnTo>
                    <a:pt x="145949" y="3128271"/>
                  </a:lnTo>
                  <a:lnTo>
                    <a:pt x="117082" y="3094347"/>
                  </a:lnTo>
                  <a:lnTo>
                    <a:pt x="90991" y="3058141"/>
                  </a:lnTo>
                  <a:lnTo>
                    <a:pt x="67843" y="3019821"/>
                  </a:lnTo>
                  <a:lnTo>
                    <a:pt x="47802" y="2979550"/>
                  </a:lnTo>
                  <a:lnTo>
                    <a:pt x="31034" y="2937495"/>
                  </a:lnTo>
                  <a:lnTo>
                    <a:pt x="17705" y="2893821"/>
                  </a:lnTo>
                  <a:lnTo>
                    <a:pt x="7979" y="2848694"/>
                  </a:lnTo>
                  <a:lnTo>
                    <a:pt x="2022" y="2802277"/>
                  </a:lnTo>
                  <a:lnTo>
                    <a:pt x="0" y="2754738"/>
                  </a:lnTo>
                  <a:lnTo>
                    <a:pt x="0" y="550960"/>
                  </a:lnTo>
                  <a:close/>
                </a:path>
              </a:pathLst>
            </a:custGeom>
            <a:ln w="9524">
              <a:solidFill>
                <a:srgbClr val="6A706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86876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586876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03551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551" y="3023761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930976" y="331131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246426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246426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83026" y="20512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100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100" y="0"/>
                  </a:lnTo>
                  <a:lnTo>
                    <a:pt x="344100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83026" y="205125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100" y="0"/>
                  </a:lnTo>
                  <a:lnTo>
                    <a:pt x="344100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03551" y="39930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03551" y="399306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751" y="36527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456018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456018" y="36095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26601" y="2683977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210868" y="26407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210868" y="2640751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054551" y="2048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054551" y="204800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054551" y="302049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054551" y="3020498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054538" y="39995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054538" y="3999514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70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226588" y="3663015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210855" y="36197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210855" y="361978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664801" y="3311311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980251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980251" y="3295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603958" y="2377405"/>
              <a:ext cx="568325" cy="0"/>
            </a:xfrm>
            <a:custGeom>
              <a:avLst/>
              <a:gdLst/>
              <a:ahLst/>
              <a:cxnLst/>
              <a:rect l="l" t="t" r="r" b="b"/>
              <a:pathLst>
                <a:path w="568325">
                  <a:moveTo>
                    <a:pt x="0" y="0"/>
                  </a:moveTo>
                  <a:lnTo>
                    <a:pt x="5677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62133" y="2336543"/>
              <a:ext cx="81724" cy="8172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00329" y="4275840"/>
              <a:ext cx="643255" cy="0"/>
            </a:xfrm>
            <a:custGeom>
              <a:avLst/>
              <a:gdLst/>
              <a:ahLst/>
              <a:cxnLst/>
              <a:rect l="l" t="t" r="r" b="b"/>
              <a:pathLst>
                <a:path w="643254">
                  <a:moveTo>
                    <a:pt x="0" y="0"/>
                  </a:moveTo>
                  <a:lnTo>
                    <a:pt x="643000" y="0"/>
                  </a:lnTo>
                </a:path>
              </a:pathLst>
            </a:custGeom>
            <a:ln w="1904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804" y="4234977"/>
              <a:ext cx="81724" cy="817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993076" y="2687239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977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977343" y="264401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53051" y="39876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53051" y="3987615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D398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025101" y="3661364"/>
              <a:ext cx="0" cy="326390"/>
            </a:xfrm>
            <a:custGeom>
              <a:avLst/>
              <a:gdLst/>
              <a:ahLst/>
              <a:cxnLst/>
              <a:rect l="l" t="t" r="r" b="b"/>
              <a:pathLst>
                <a:path h="326389">
                  <a:moveTo>
                    <a:pt x="0" y="326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009368" y="36181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009368" y="361813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853051" y="3032386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FCD373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853051" y="3032386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57A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197151" y="3319936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449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512601" y="33042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512601" y="330420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849201" y="2059883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344099" y="575099"/>
                  </a:moveTo>
                  <a:lnTo>
                    <a:pt x="0" y="575099"/>
                  </a:lnTo>
                  <a:lnTo>
                    <a:pt x="0" y="0"/>
                  </a:lnTo>
                  <a:lnTo>
                    <a:pt x="344099" y="0"/>
                  </a:lnTo>
                  <a:lnTo>
                    <a:pt x="344099" y="575099"/>
                  </a:lnTo>
                  <a:close/>
                </a:path>
              </a:pathLst>
            </a:custGeom>
            <a:solidFill>
              <a:srgbClr val="417AD4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849201" y="2059883"/>
              <a:ext cx="344170" cy="575310"/>
            </a:xfrm>
            <a:custGeom>
              <a:avLst/>
              <a:gdLst/>
              <a:ahLst/>
              <a:cxnLst/>
              <a:rect l="l" t="t" r="r" b="b"/>
              <a:pathLst>
                <a:path w="344169" h="575310">
                  <a:moveTo>
                    <a:pt x="0" y="0"/>
                  </a:moveTo>
                  <a:lnTo>
                    <a:pt x="344099" y="0"/>
                  </a:lnTo>
                  <a:lnTo>
                    <a:pt x="344099" y="575099"/>
                  </a:lnTo>
                  <a:lnTo>
                    <a:pt x="0" y="575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17AD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387025" y="2259679"/>
            <a:ext cx="600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494840" y="4137604"/>
            <a:ext cx="469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1425" y="4542379"/>
            <a:ext cx="371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580000" y="4542379"/>
            <a:ext cx="399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enjoy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20875" y="4542379"/>
            <a:ext cx="5276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08650" y="4542379"/>
            <a:ext cx="5556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football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68875" y="1701525"/>
            <a:ext cx="715645" cy="286385"/>
          </a:xfrm>
          <a:custGeom>
            <a:avLst/>
            <a:gdLst/>
            <a:ahLst/>
            <a:cxnLst/>
            <a:rect l="l" t="t" r="r" b="b"/>
            <a:pathLst>
              <a:path w="715644" h="286385">
                <a:moveTo>
                  <a:pt x="667548" y="285899"/>
                </a:moveTo>
                <a:lnTo>
                  <a:pt x="47650" y="285899"/>
                </a:lnTo>
                <a:lnTo>
                  <a:pt x="29103" y="282155"/>
                </a:lnTo>
                <a:lnTo>
                  <a:pt x="13956" y="271943"/>
                </a:lnTo>
                <a:lnTo>
                  <a:pt x="3744" y="256796"/>
                </a:lnTo>
                <a:lnTo>
                  <a:pt x="0" y="238248"/>
                </a:lnTo>
                <a:lnTo>
                  <a:pt x="0" y="47650"/>
                </a:lnTo>
                <a:lnTo>
                  <a:pt x="3681" y="29415"/>
                </a:lnTo>
                <a:lnTo>
                  <a:pt x="3744" y="29103"/>
                </a:lnTo>
                <a:lnTo>
                  <a:pt x="13956" y="13956"/>
                </a:lnTo>
                <a:lnTo>
                  <a:pt x="29277" y="3627"/>
                </a:lnTo>
                <a:lnTo>
                  <a:pt x="29684" y="3627"/>
                </a:lnTo>
                <a:lnTo>
                  <a:pt x="47650" y="0"/>
                </a:lnTo>
                <a:lnTo>
                  <a:pt x="667548" y="0"/>
                </a:lnTo>
                <a:lnTo>
                  <a:pt x="676888" y="924"/>
                </a:lnTo>
                <a:lnTo>
                  <a:pt x="711572" y="29415"/>
                </a:lnTo>
                <a:lnTo>
                  <a:pt x="715199" y="47650"/>
                </a:lnTo>
                <a:lnTo>
                  <a:pt x="715199" y="238248"/>
                </a:lnTo>
                <a:lnTo>
                  <a:pt x="711455" y="256796"/>
                </a:lnTo>
                <a:lnTo>
                  <a:pt x="701243" y="271943"/>
                </a:lnTo>
                <a:lnTo>
                  <a:pt x="686096" y="282155"/>
                </a:lnTo>
                <a:lnTo>
                  <a:pt x="667548" y="285899"/>
                </a:lnTo>
                <a:close/>
              </a:path>
            </a:pathLst>
          </a:custGeom>
          <a:solidFill>
            <a:srgbClr val="E06666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93621" y="1735191"/>
            <a:ext cx="4660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PRON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501275" y="1706069"/>
            <a:ext cx="715645" cy="286385"/>
          </a:xfrm>
          <a:custGeom>
            <a:avLst/>
            <a:gdLst/>
            <a:ahLst/>
            <a:cxnLst/>
            <a:rect l="l" t="t" r="r" b="b"/>
            <a:pathLst>
              <a:path w="715644" h="286385">
                <a:moveTo>
                  <a:pt x="667548" y="285899"/>
                </a:moveTo>
                <a:lnTo>
                  <a:pt x="47650" y="285899"/>
                </a:lnTo>
                <a:lnTo>
                  <a:pt x="29103" y="282155"/>
                </a:lnTo>
                <a:lnTo>
                  <a:pt x="13956" y="271943"/>
                </a:lnTo>
                <a:lnTo>
                  <a:pt x="3744" y="256796"/>
                </a:lnTo>
                <a:lnTo>
                  <a:pt x="0" y="238248"/>
                </a:lnTo>
                <a:lnTo>
                  <a:pt x="0" y="47650"/>
                </a:lnTo>
                <a:lnTo>
                  <a:pt x="3681" y="29415"/>
                </a:lnTo>
                <a:lnTo>
                  <a:pt x="3744" y="29102"/>
                </a:lnTo>
                <a:lnTo>
                  <a:pt x="13956" y="13956"/>
                </a:lnTo>
                <a:lnTo>
                  <a:pt x="29277" y="3627"/>
                </a:lnTo>
                <a:lnTo>
                  <a:pt x="29684" y="3627"/>
                </a:lnTo>
                <a:lnTo>
                  <a:pt x="47650" y="0"/>
                </a:lnTo>
                <a:lnTo>
                  <a:pt x="667548" y="0"/>
                </a:lnTo>
                <a:lnTo>
                  <a:pt x="676888" y="924"/>
                </a:lnTo>
                <a:lnTo>
                  <a:pt x="711572" y="29415"/>
                </a:lnTo>
                <a:lnTo>
                  <a:pt x="715199" y="47650"/>
                </a:lnTo>
                <a:lnTo>
                  <a:pt x="715199" y="238248"/>
                </a:lnTo>
                <a:lnTo>
                  <a:pt x="711455" y="256796"/>
                </a:lnTo>
                <a:lnTo>
                  <a:pt x="701243" y="271943"/>
                </a:lnTo>
                <a:lnTo>
                  <a:pt x="686096" y="282155"/>
                </a:lnTo>
                <a:lnTo>
                  <a:pt x="667548" y="2858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638671" y="1739736"/>
            <a:ext cx="440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33674" y="1708341"/>
            <a:ext cx="715645" cy="286385"/>
          </a:xfrm>
          <a:custGeom>
            <a:avLst/>
            <a:gdLst/>
            <a:ahLst/>
            <a:cxnLst/>
            <a:rect l="l" t="t" r="r" b="b"/>
            <a:pathLst>
              <a:path w="715644" h="286385">
                <a:moveTo>
                  <a:pt x="667548" y="285899"/>
                </a:moveTo>
                <a:lnTo>
                  <a:pt x="47650" y="285899"/>
                </a:lnTo>
                <a:lnTo>
                  <a:pt x="29103" y="282155"/>
                </a:lnTo>
                <a:lnTo>
                  <a:pt x="13956" y="271943"/>
                </a:lnTo>
                <a:lnTo>
                  <a:pt x="3744" y="256796"/>
                </a:lnTo>
                <a:lnTo>
                  <a:pt x="0" y="238249"/>
                </a:lnTo>
                <a:lnTo>
                  <a:pt x="0" y="47650"/>
                </a:lnTo>
                <a:lnTo>
                  <a:pt x="3681" y="29415"/>
                </a:lnTo>
                <a:lnTo>
                  <a:pt x="3744" y="29103"/>
                </a:lnTo>
                <a:lnTo>
                  <a:pt x="13956" y="13956"/>
                </a:lnTo>
                <a:lnTo>
                  <a:pt x="29277" y="3627"/>
                </a:lnTo>
                <a:lnTo>
                  <a:pt x="29684" y="3627"/>
                </a:lnTo>
                <a:lnTo>
                  <a:pt x="47650" y="0"/>
                </a:lnTo>
                <a:lnTo>
                  <a:pt x="667548" y="0"/>
                </a:lnTo>
                <a:lnTo>
                  <a:pt x="676888" y="924"/>
                </a:lnTo>
                <a:lnTo>
                  <a:pt x="711572" y="29415"/>
                </a:lnTo>
                <a:lnTo>
                  <a:pt x="715199" y="47650"/>
                </a:lnTo>
                <a:lnTo>
                  <a:pt x="715199" y="238249"/>
                </a:lnTo>
                <a:lnTo>
                  <a:pt x="711455" y="256796"/>
                </a:lnTo>
                <a:lnTo>
                  <a:pt x="701243" y="271943"/>
                </a:lnTo>
                <a:lnTo>
                  <a:pt x="686096" y="282155"/>
                </a:lnTo>
                <a:lnTo>
                  <a:pt x="667548" y="2858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71071" y="1742008"/>
            <a:ext cx="440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VERB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966074" y="1703797"/>
            <a:ext cx="715645" cy="286385"/>
          </a:xfrm>
          <a:custGeom>
            <a:avLst/>
            <a:gdLst/>
            <a:ahLst/>
            <a:cxnLst/>
            <a:rect l="l" t="t" r="r" b="b"/>
            <a:pathLst>
              <a:path w="715645" h="286385">
                <a:moveTo>
                  <a:pt x="667549" y="285899"/>
                </a:moveTo>
                <a:lnTo>
                  <a:pt x="47650" y="285899"/>
                </a:lnTo>
                <a:lnTo>
                  <a:pt x="29103" y="282155"/>
                </a:lnTo>
                <a:lnTo>
                  <a:pt x="13956" y="271943"/>
                </a:lnTo>
                <a:lnTo>
                  <a:pt x="3744" y="256796"/>
                </a:lnTo>
                <a:lnTo>
                  <a:pt x="0" y="238248"/>
                </a:lnTo>
                <a:lnTo>
                  <a:pt x="0" y="47650"/>
                </a:lnTo>
                <a:lnTo>
                  <a:pt x="3681" y="29415"/>
                </a:lnTo>
                <a:lnTo>
                  <a:pt x="3744" y="29103"/>
                </a:lnTo>
                <a:lnTo>
                  <a:pt x="13956" y="13956"/>
                </a:lnTo>
                <a:lnTo>
                  <a:pt x="29277" y="3627"/>
                </a:lnTo>
                <a:lnTo>
                  <a:pt x="29684" y="3627"/>
                </a:lnTo>
                <a:lnTo>
                  <a:pt x="47650" y="0"/>
                </a:lnTo>
                <a:lnTo>
                  <a:pt x="667549" y="0"/>
                </a:lnTo>
                <a:lnTo>
                  <a:pt x="676888" y="924"/>
                </a:lnTo>
                <a:lnTo>
                  <a:pt x="711572" y="29415"/>
                </a:lnTo>
                <a:lnTo>
                  <a:pt x="715199" y="47650"/>
                </a:lnTo>
                <a:lnTo>
                  <a:pt x="715199" y="238248"/>
                </a:lnTo>
                <a:lnTo>
                  <a:pt x="711455" y="256796"/>
                </a:lnTo>
                <a:lnTo>
                  <a:pt x="701243" y="271943"/>
                </a:lnTo>
                <a:lnTo>
                  <a:pt x="686097" y="282155"/>
                </a:lnTo>
                <a:lnTo>
                  <a:pt x="667549" y="285899"/>
                </a:lnTo>
                <a:close/>
              </a:path>
            </a:pathLst>
          </a:custGeom>
          <a:solidFill>
            <a:srgbClr val="D4A6BD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086616" y="1737463"/>
            <a:ext cx="474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NOUN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114337" y="604012"/>
            <a:ext cx="4892040" cy="727075"/>
            <a:chOff x="1114337" y="604012"/>
            <a:chExt cx="4892040" cy="727075"/>
          </a:xfrm>
        </p:grpSpPr>
        <p:sp>
          <p:nvSpPr>
            <p:cNvPr id="84" name="object 84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4762347" y="717299"/>
                  </a:move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1119100" y="608775"/>
              <a:ext cx="4882515" cy="717550"/>
            </a:xfrm>
            <a:custGeom>
              <a:avLst/>
              <a:gdLst/>
              <a:ahLst/>
              <a:cxnLst/>
              <a:rect l="l" t="t" r="r" b="b"/>
              <a:pathLst>
                <a:path w="4882515" h="717550">
                  <a:moveTo>
                    <a:pt x="0" y="119552"/>
                  </a:moveTo>
                  <a:lnTo>
                    <a:pt x="9395" y="73017"/>
                  </a:lnTo>
                  <a:lnTo>
                    <a:pt x="35016" y="35016"/>
                  </a:lnTo>
                  <a:lnTo>
                    <a:pt x="73017" y="9395"/>
                  </a:lnTo>
                  <a:lnTo>
                    <a:pt x="119552" y="0"/>
                  </a:lnTo>
                  <a:lnTo>
                    <a:pt x="4762347" y="0"/>
                  </a:lnTo>
                  <a:lnTo>
                    <a:pt x="4808098" y="9100"/>
                  </a:lnTo>
                  <a:lnTo>
                    <a:pt x="4846883" y="35016"/>
                  </a:lnTo>
                  <a:lnTo>
                    <a:pt x="4872799" y="73801"/>
                  </a:lnTo>
                  <a:lnTo>
                    <a:pt x="4881899" y="119552"/>
                  </a:lnTo>
                  <a:lnTo>
                    <a:pt x="4881899" y="597747"/>
                  </a:lnTo>
                  <a:lnTo>
                    <a:pt x="4872504" y="644282"/>
                  </a:lnTo>
                  <a:lnTo>
                    <a:pt x="4846883" y="682283"/>
                  </a:lnTo>
                  <a:lnTo>
                    <a:pt x="4808882" y="707904"/>
                  </a:lnTo>
                  <a:lnTo>
                    <a:pt x="4762347" y="717299"/>
                  </a:lnTo>
                  <a:lnTo>
                    <a:pt x="119552" y="717299"/>
                  </a:lnTo>
                  <a:lnTo>
                    <a:pt x="73017" y="707904"/>
                  </a:lnTo>
                  <a:lnTo>
                    <a:pt x="35016" y="682283"/>
                  </a:lnTo>
                  <a:lnTo>
                    <a:pt x="9395" y="644282"/>
                  </a:lnTo>
                  <a:lnTo>
                    <a:pt x="0" y="597747"/>
                  </a:lnTo>
                  <a:lnTo>
                    <a:pt x="0" y="1195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object 86"/>
          <p:cNvSpPr txBox="1">
            <a:spLocks noGrp="1"/>
          </p:cNvSpPr>
          <p:nvPr>
            <p:ph type="title"/>
          </p:nvPr>
        </p:nvSpPr>
        <p:spPr>
          <a:xfrm>
            <a:off x="1600429" y="808421"/>
            <a:ext cx="391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Input sequence = Output sequence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679276" y="60883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5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7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7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2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2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98564" y="715743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20469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79275" y="3809751"/>
            <a:ext cx="2929890" cy="979805"/>
          </a:xfrm>
          <a:custGeom>
            <a:avLst/>
            <a:gdLst/>
            <a:ahLst/>
            <a:cxnLst/>
            <a:rect l="l" t="t" r="r" b="b"/>
            <a:pathLst>
              <a:path w="2929890" h="979804">
                <a:moveTo>
                  <a:pt x="0" y="0"/>
                </a:moveTo>
                <a:lnTo>
                  <a:pt x="2929499" y="0"/>
                </a:lnTo>
                <a:lnTo>
                  <a:pt x="2929499" y="979499"/>
                </a:lnTo>
                <a:lnTo>
                  <a:pt x="0" y="979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370</Words>
  <Application>Microsoft Office PowerPoint</Application>
  <PresentationFormat>On-screen Show (16:9)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Office Theme</vt:lpstr>
      <vt:lpstr>PowerPoint Presentation</vt:lpstr>
      <vt:lpstr>Types of RNN</vt:lpstr>
      <vt:lpstr>Types of RNN</vt:lpstr>
      <vt:lpstr>1. Many to One</vt:lpstr>
      <vt:lpstr>1. Many to One</vt:lpstr>
      <vt:lpstr>Types of RNN</vt:lpstr>
      <vt:lpstr>Types of Many-to many RNN</vt:lpstr>
      <vt:lpstr>PowerPoint Presentation</vt:lpstr>
      <vt:lpstr>Input sequence = Output sequence</vt:lpstr>
      <vt:lpstr>PowerPoint Presentation</vt:lpstr>
      <vt:lpstr>PowerPoint Presentation</vt:lpstr>
      <vt:lpstr>Types of RNN</vt:lpstr>
      <vt:lpstr>3. One to Many</vt:lpstr>
      <vt:lpstr>3. One to Many</vt:lpstr>
      <vt:lpstr>Types of RNN</vt:lpstr>
      <vt:lpstr>4. One to One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V3</dc:title>
  <cp:lastModifiedBy>dell</cp:lastModifiedBy>
  <cp:revision>1</cp:revision>
  <dcterms:created xsi:type="dcterms:W3CDTF">2025-03-04T06:30:50Z</dcterms:created>
  <dcterms:modified xsi:type="dcterms:W3CDTF">2025-03-06T09:16:22Z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