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32683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E1CA24F-1D2C-4CEA-9905-8C17CB81F5F2}"/>
              </a:ext>
            </a:extLst>
          </p:cNvPr>
          <p:cNvGrpSpPr/>
          <p:nvPr userDrawn="1"/>
        </p:nvGrpSpPr>
        <p:grpSpPr>
          <a:xfrm>
            <a:off x="6934200" y="488189"/>
            <a:ext cx="1592678" cy="330961"/>
            <a:chOff x="478702" y="6051353"/>
            <a:chExt cx="2486748" cy="51675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866BD00-0691-1A44-C46F-7AE75F2B099A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0C5BF6-A6A0-CB3C-2967-5C189E4E50D7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70D1CE-5489-5A90-67E0-345F966E5753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237DCFB-A015-5021-1F3F-3F9C21D847FF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E591536-371F-B352-C172-2D7D4F2339B9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724A3DB-AFED-A6AB-A9FC-A38C7CD1B820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C23C10-FD8E-04DF-3895-B678C9CAC38C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9735F6F-2027-119D-9CAF-B0BD1DD963DF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173AA738-0EA0-908B-307F-C1DE03476E7B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D352396-D3A4-E72C-3BAB-A76C13A33C0A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F6C9178-FD2A-B542-4C6B-0296EAEC6103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3A785CD-1511-04E7-E82A-4F1FFEE1B25B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88791A3-4B7E-0061-1A5C-BB78E90DBAAD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67A7030-7B42-D771-1DA5-72CC4C5BC78D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0BD895E7-0419-A0CA-8DDD-61BEBB45F490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C8C0FB9-06AB-3C5F-1C41-763C7B093D04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11" name="Picture 10" descr="A blue and black logo&#10;&#10;Description automatically generated">
              <a:extLst>
                <a:ext uri="{FF2B5EF4-FFF2-40B4-BE49-F238E27FC236}">
                  <a16:creationId xmlns:a16="http://schemas.microsoft.com/office/drawing/2014/main" id="{358D7C12-DDBD-7AB8-EE92-8F5428FB2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3EE8BD-1547-2D42-3E52-C63FCABF0F45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324" y="3245129"/>
            <a:ext cx="4058285" cy="109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NLP: Recurrent Neural Network</a:t>
            </a: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7: </a:t>
            </a:r>
            <a:r>
              <a:rPr sz="17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RNN Architectures</a:t>
            </a:r>
            <a:endParaRPr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DFCE6A-C16B-2301-74F1-94688DAD2044}"/>
              </a:ext>
            </a:extLst>
          </p:cNvPr>
          <p:cNvGrpSpPr/>
          <p:nvPr/>
        </p:nvGrpSpPr>
        <p:grpSpPr>
          <a:xfrm>
            <a:off x="350324" y="4476750"/>
            <a:ext cx="1783276" cy="370568"/>
            <a:chOff x="478702" y="6051353"/>
            <a:chExt cx="2486748" cy="51675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803DC89-4F06-2613-8B8F-3B511A2CAEDC}"/>
                </a:ext>
              </a:extLst>
            </p:cNvPr>
            <p:cNvSpPr/>
            <p:nvPr/>
          </p:nvSpPr>
          <p:spPr>
            <a:xfrm>
              <a:off x="1828801" y="6107800"/>
              <a:ext cx="342419" cy="342419"/>
            </a:xfrm>
            <a:prstGeom prst="ellipse">
              <a:avLst/>
            </a:prstGeom>
            <a:solidFill>
              <a:srgbClr val="FF5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805C0F3-393C-C5DE-22C2-B9C51F657CA7}"/>
                </a:ext>
              </a:extLst>
            </p:cNvPr>
            <p:cNvSpPr/>
            <p:nvPr/>
          </p:nvSpPr>
          <p:spPr>
            <a:xfrm>
              <a:off x="1901064" y="6180213"/>
              <a:ext cx="197893" cy="197594"/>
            </a:xfrm>
            <a:custGeom>
              <a:avLst/>
              <a:gdLst>
                <a:gd name="connsiteX0" fmla="*/ 232866 w 463300"/>
                <a:gd name="connsiteY0" fmla="*/ 166 h 462601"/>
                <a:gd name="connsiteX1" fmla="*/ 452981 w 463300"/>
                <a:gd name="connsiteY1" fmla="*/ 0 h 462601"/>
                <a:gd name="connsiteX2" fmla="*/ 463242 w 463300"/>
                <a:gd name="connsiteY2" fmla="*/ 10261 h 462601"/>
                <a:gd name="connsiteX3" fmla="*/ 460263 w 463300"/>
                <a:gd name="connsiteY3" fmla="*/ 93508 h 462601"/>
                <a:gd name="connsiteX4" fmla="*/ 405648 w 463300"/>
                <a:gd name="connsiteY4" fmla="*/ 218295 h 462601"/>
                <a:gd name="connsiteX5" fmla="*/ 368411 w 463300"/>
                <a:gd name="connsiteY5" fmla="*/ 252388 h 462601"/>
                <a:gd name="connsiteX6" fmla="*/ 368411 w 463300"/>
                <a:gd name="connsiteY6" fmla="*/ 260828 h 462601"/>
                <a:gd name="connsiteX7" fmla="*/ 450995 w 463300"/>
                <a:gd name="connsiteY7" fmla="*/ 376513 h 462601"/>
                <a:gd name="connsiteX8" fmla="*/ 462746 w 463300"/>
                <a:gd name="connsiteY8" fmla="*/ 455291 h 462601"/>
                <a:gd name="connsiteX9" fmla="*/ 455464 w 463300"/>
                <a:gd name="connsiteY9" fmla="*/ 462573 h 462601"/>
                <a:gd name="connsiteX10" fmla="*/ 393732 w 463300"/>
                <a:gd name="connsiteY10" fmla="*/ 462573 h 462601"/>
                <a:gd name="connsiteX11" fmla="*/ 385788 w 463300"/>
                <a:gd name="connsiteY11" fmla="*/ 454133 h 462601"/>
                <a:gd name="connsiteX12" fmla="*/ 365763 w 463300"/>
                <a:gd name="connsiteY12" fmla="*/ 372541 h 462601"/>
                <a:gd name="connsiteX13" fmla="*/ 262656 w 463300"/>
                <a:gd name="connsiteY13" fmla="*/ 297901 h 462601"/>
                <a:gd name="connsiteX14" fmla="*/ 176430 w 463300"/>
                <a:gd name="connsiteY14" fmla="*/ 304024 h 462601"/>
                <a:gd name="connsiteX15" fmla="*/ 85902 w 463300"/>
                <a:gd name="connsiteY15" fmla="*/ 398194 h 462601"/>
                <a:gd name="connsiteX16" fmla="*/ 76799 w 463300"/>
                <a:gd name="connsiteY16" fmla="*/ 451981 h 462601"/>
                <a:gd name="connsiteX17" fmla="*/ 65711 w 463300"/>
                <a:gd name="connsiteY17" fmla="*/ 462573 h 462601"/>
                <a:gd name="connsiteX18" fmla="*/ 8944 w 463300"/>
                <a:gd name="connsiteY18" fmla="*/ 462573 h 462601"/>
                <a:gd name="connsiteX19" fmla="*/ 7 w 463300"/>
                <a:gd name="connsiteY19" fmla="*/ 454133 h 462601"/>
                <a:gd name="connsiteX20" fmla="*/ 95004 w 463300"/>
                <a:gd name="connsiteY20" fmla="*/ 260994 h 462601"/>
                <a:gd name="connsiteX21" fmla="*/ 223432 w 463300"/>
                <a:gd name="connsiteY21" fmla="*/ 218791 h 462601"/>
                <a:gd name="connsiteX22" fmla="*/ 315616 w 463300"/>
                <a:gd name="connsiteY22" fmla="*/ 195125 h 462601"/>
                <a:gd name="connsiteX23" fmla="*/ 379334 w 463300"/>
                <a:gd name="connsiteY23" fmla="*/ 105920 h 462601"/>
                <a:gd name="connsiteX24" fmla="*/ 385457 w 463300"/>
                <a:gd name="connsiteY24" fmla="*/ 76627 h 462601"/>
                <a:gd name="connsiteX25" fmla="*/ 376686 w 463300"/>
                <a:gd name="connsiteY25" fmla="*/ 66862 h 462601"/>
                <a:gd name="connsiteX26" fmla="*/ 208206 w 463300"/>
                <a:gd name="connsiteY26" fmla="*/ 66862 h 462601"/>
                <a:gd name="connsiteX27" fmla="*/ 14736 w 463300"/>
                <a:gd name="connsiteY27" fmla="*/ 66862 h 462601"/>
                <a:gd name="connsiteX28" fmla="*/ 2489 w 463300"/>
                <a:gd name="connsiteY28" fmla="*/ 54781 h 462601"/>
                <a:gd name="connsiteX29" fmla="*/ 2489 w 463300"/>
                <a:gd name="connsiteY29" fmla="*/ 9765 h 462601"/>
                <a:gd name="connsiteX30" fmla="*/ 12585 w 463300"/>
                <a:gd name="connsiteY30" fmla="*/ 0 h 462601"/>
                <a:gd name="connsiteX31" fmla="*/ 232700 w 463300"/>
                <a:gd name="connsiteY31" fmla="*/ 0 h 46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63300" h="462601">
                  <a:moveTo>
                    <a:pt x="232866" y="166"/>
                  </a:moveTo>
                  <a:cubicBezTo>
                    <a:pt x="306183" y="166"/>
                    <a:pt x="379665" y="166"/>
                    <a:pt x="452981" y="0"/>
                  </a:cubicBezTo>
                  <a:cubicBezTo>
                    <a:pt x="461091" y="0"/>
                    <a:pt x="463739" y="2152"/>
                    <a:pt x="463242" y="10261"/>
                  </a:cubicBezTo>
                  <a:cubicBezTo>
                    <a:pt x="461753" y="37900"/>
                    <a:pt x="464235" y="65704"/>
                    <a:pt x="460263" y="93508"/>
                  </a:cubicBezTo>
                  <a:cubicBezTo>
                    <a:pt x="453643" y="140344"/>
                    <a:pt x="435935" y="181885"/>
                    <a:pt x="405648" y="218295"/>
                  </a:cubicBezTo>
                  <a:cubicBezTo>
                    <a:pt x="394725" y="231369"/>
                    <a:pt x="382147" y="242623"/>
                    <a:pt x="368411" y="252388"/>
                  </a:cubicBezTo>
                  <a:cubicBezTo>
                    <a:pt x="363777" y="255698"/>
                    <a:pt x="363611" y="257353"/>
                    <a:pt x="368411" y="260828"/>
                  </a:cubicBezTo>
                  <a:cubicBezTo>
                    <a:pt x="408627" y="290288"/>
                    <a:pt x="435935" y="329180"/>
                    <a:pt x="450995" y="376513"/>
                  </a:cubicBezTo>
                  <a:cubicBezTo>
                    <a:pt x="459105" y="402166"/>
                    <a:pt x="462415" y="428480"/>
                    <a:pt x="462746" y="455291"/>
                  </a:cubicBezTo>
                  <a:cubicBezTo>
                    <a:pt x="462746" y="460753"/>
                    <a:pt x="460760" y="462573"/>
                    <a:pt x="455464" y="462573"/>
                  </a:cubicBezTo>
                  <a:cubicBezTo>
                    <a:pt x="434942" y="462408"/>
                    <a:pt x="414254" y="462242"/>
                    <a:pt x="393732" y="462573"/>
                  </a:cubicBezTo>
                  <a:cubicBezTo>
                    <a:pt x="387278" y="462573"/>
                    <a:pt x="385954" y="459925"/>
                    <a:pt x="385788" y="454133"/>
                  </a:cubicBezTo>
                  <a:cubicBezTo>
                    <a:pt x="385457" y="425501"/>
                    <a:pt x="379334" y="398028"/>
                    <a:pt x="365763" y="372541"/>
                  </a:cubicBezTo>
                  <a:cubicBezTo>
                    <a:pt x="343586" y="331001"/>
                    <a:pt x="308831" y="306341"/>
                    <a:pt x="262656" y="297901"/>
                  </a:cubicBezTo>
                  <a:cubicBezTo>
                    <a:pt x="233362" y="292439"/>
                    <a:pt x="204565" y="293929"/>
                    <a:pt x="176430" y="304024"/>
                  </a:cubicBezTo>
                  <a:cubicBezTo>
                    <a:pt x="130918" y="320574"/>
                    <a:pt x="101459" y="353012"/>
                    <a:pt x="85902" y="398194"/>
                  </a:cubicBezTo>
                  <a:cubicBezTo>
                    <a:pt x="79944" y="415571"/>
                    <a:pt x="76468" y="433611"/>
                    <a:pt x="76799" y="451981"/>
                  </a:cubicBezTo>
                  <a:cubicBezTo>
                    <a:pt x="76799" y="460422"/>
                    <a:pt x="73986" y="462904"/>
                    <a:pt x="65711" y="462573"/>
                  </a:cubicBezTo>
                  <a:cubicBezTo>
                    <a:pt x="46843" y="461911"/>
                    <a:pt x="27976" y="462242"/>
                    <a:pt x="8944" y="462573"/>
                  </a:cubicBezTo>
                  <a:cubicBezTo>
                    <a:pt x="2655" y="462573"/>
                    <a:pt x="-159" y="460918"/>
                    <a:pt x="7" y="454133"/>
                  </a:cubicBezTo>
                  <a:cubicBezTo>
                    <a:pt x="1827" y="375024"/>
                    <a:pt x="30128" y="308824"/>
                    <a:pt x="95004" y="260994"/>
                  </a:cubicBezTo>
                  <a:cubicBezTo>
                    <a:pt x="133069" y="232859"/>
                    <a:pt x="176430" y="219453"/>
                    <a:pt x="223432" y="218791"/>
                  </a:cubicBezTo>
                  <a:cubicBezTo>
                    <a:pt x="256367" y="218295"/>
                    <a:pt x="287481" y="213164"/>
                    <a:pt x="315616" y="195125"/>
                  </a:cubicBezTo>
                  <a:cubicBezTo>
                    <a:pt x="348716" y="173941"/>
                    <a:pt x="368907" y="143323"/>
                    <a:pt x="379334" y="105920"/>
                  </a:cubicBezTo>
                  <a:cubicBezTo>
                    <a:pt x="381982" y="96321"/>
                    <a:pt x="383471" y="86391"/>
                    <a:pt x="385457" y="76627"/>
                  </a:cubicBezTo>
                  <a:cubicBezTo>
                    <a:pt x="386947" y="69179"/>
                    <a:pt x="384133" y="66862"/>
                    <a:pt x="376686" y="66862"/>
                  </a:cubicBezTo>
                  <a:cubicBezTo>
                    <a:pt x="320581" y="67028"/>
                    <a:pt x="264311" y="66862"/>
                    <a:pt x="208206" y="66862"/>
                  </a:cubicBezTo>
                  <a:cubicBezTo>
                    <a:pt x="143661" y="66862"/>
                    <a:pt x="79282" y="66862"/>
                    <a:pt x="14736" y="66862"/>
                  </a:cubicBezTo>
                  <a:cubicBezTo>
                    <a:pt x="6572" y="66862"/>
                    <a:pt x="2489" y="62835"/>
                    <a:pt x="2489" y="54781"/>
                  </a:cubicBezTo>
                  <a:cubicBezTo>
                    <a:pt x="2489" y="39720"/>
                    <a:pt x="3151" y="24660"/>
                    <a:pt x="2489" y="9765"/>
                  </a:cubicBezTo>
                  <a:cubicBezTo>
                    <a:pt x="2158" y="1655"/>
                    <a:pt x="5137" y="0"/>
                    <a:pt x="12585" y="0"/>
                  </a:cubicBezTo>
                  <a:cubicBezTo>
                    <a:pt x="85902" y="166"/>
                    <a:pt x="159384" y="0"/>
                    <a:pt x="232700" y="0"/>
                  </a:cubicBezTo>
                  <a:close/>
                </a:path>
              </a:pathLst>
            </a:custGeom>
            <a:solidFill>
              <a:schemeClr val="bg1"/>
            </a:solidFill>
            <a:ln w="16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72F6DC5-2C11-E14A-9782-7A18BC0FB22D}"/>
                </a:ext>
              </a:extLst>
            </p:cNvPr>
            <p:cNvGrpSpPr/>
            <p:nvPr/>
          </p:nvGrpSpPr>
          <p:grpSpPr>
            <a:xfrm>
              <a:off x="2207222" y="6126177"/>
              <a:ext cx="758228" cy="305665"/>
              <a:chOff x="1007746" y="855243"/>
              <a:chExt cx="1324177" cy="533817"/>
            </a:xfrm>
            <a:solidFill>
              <a:schemeClr val="bg1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42A3E402-40CC-D1B8-6ABD-067D685C94AA}"/>
                  </a:ext>
                </a:extLst>
              </p:cNvPr>
              <p:cNvSpPr/>
              <p:nvPr/>
            </p:nvSpPr>
            <p:spPr>
              <a:xfrm>
                <a:off x="1987331" y="963654"/>
                <a:ext cx="251346" cy="277827"/>
              </a:xfrm>
              <a:custGeom>
                <a:avLst/>
                <a:gdLst>
                  <a:gd name="connsiteX0" fmla="*/ 133249 w 251346"/>
                  <a:gd name="connsiteY0" fmla="*/ 0 h 277827"/>
                  <a:gd name="connsiteX1" fmla="*/ 244134 w 251346"/>
                  <a:gd name="connsiteY1" fmla="*/ 0 h 277827"/>
                  <a:gd name="connsiteX2" fmla="*/ 251251 w 251346"/>
                  <a:gd name="connsiteY2" fmla="*/ 6951 h 277827"/>
                  <a:gd name="connsiteX3" fmla="*/ 250920 w 251346"/>
                  <a:gd name="connsiteY3" fmla="*/ 170300 h 277827"/>
                  <a:gd name="connsiteX4" fmla="*/ 152447 w 251346"/>
                  <a:gd name="connsiteY4" fmla="*/ 275889 h 277827"/>
                  <a:gd name="connsiteX5" fmla="*/ 63243 w 251346"/>
                  <a:gd name="connsiteY5" fmla="*/ 266456 h 277827"/>
                  <a:gd name="connsiteX6" fmla="*/ 21 w 251346"/>
                  <a:gd name="connsiteY6" fmla="*/ 168645 h 277827"/>
                  <a:gd name="connsiteX7" fmla="*/ 75324 w 251346"/>
                  <a:gd name="connsiteY7" fmla="*/ 78778 h 277827"/>
                  <a:gd name="connsiteX8" fmla="*/ 158074 w 251346"/>
                  <a:gd name="connsiteY8" fmla="*/ 72324 h 277827"/>
                  <a:gd name="connsiteX9" fmla="*/ 195643 w 251346"/>
                  <a:gd name="connsiteY9" fmla="*/ 72324 h 277827"/>
                  <a:gd name="connsiteX10" fmla="*/ 202759 w 251346"/>
                  <a:gd name="connsiteY10" fmla="*/ 65042 h 277827"/>
                  <a:gd name="connsiteX11" fmla="*/ 183727 w 251346"/>
                  <a:gd name="connsiteY11" fmla="*/ 45678 h 277827"/>
                  <a:gd name="connsiteX12" fmla="*/ 24515 w 251346"/>
                  <a:gd name="connsiteY12" fmla="*/ 45844 h 277827"/>
                  <a:gd name="connsiteX13" fmla="*/ 15413 w 251346"/>
                  <a:gd name="connsiteY13" fmla="*/ 36576 h 277827"/>
                  <a:gd name="connsiteX14" fmla="*/ 15413 w 251346"/>
                  <a:gd name="connsiteY14" fmla="*/ 8275 h 277827"/>
                  <a:gd name="connsiteX15" fmla="*/ 23357 w 251346"/>
                  <a:gd name="connsiteY15" fmla="*/ 165 h 277827"/>
                  <a:gd name="connsiteX16" fmla="*/ 133415 w 251346"/>
                  <a:gd name="connsiteY16" fmla="*/ 331 h 277827"/>
                  <a:gd name="connsiteX17" fmla="*/ 133415 w 251346"/>
                  <a:gd name="connsiteY17" fmla="*/ 331 h 277827"/>
                  <a:gd name="connsiteX18" fmla="*/ 202594 w 251346"/>
                  <a:gd name="connsiteY18" fmla="*/ 146302 h 277827"/>
                  <a:gd name="connsiteX19" fmla="*/ 202594 w 251346"/>
                  <a:gd name="connsiteY19" fmla="*/ 123132 h 277827"/>
                  <a:gd name="connsiteX20" fmla="*/ 195312 w 251346"/>
                  <a:gd name="connsiteY20" fmla="*/ 116016 h 277827"/>
                  <a:gd name="connsiteX21" fmla="*/ 121995 w 251346"/>
                  <a:gd name="connsiteY21" fmla="*/ 116347 h 277827"/>
                  <a:gd name="connsiteX22" fmla="*/ 86744 w 251346"/>
                  <a:gd name="connsiteY22" fmla="*/ 122139 h 277827"/>
                  <a:gd name="connsiteX23" fmla="*/ 48844 w 251346"/>
                  <a:gd name="connsiteY23" fmla="*/ 164838 h 277827"/>
                  <a:gd name="connsiteX24" fmla="*/ 72345 w 251346"/>
                  <a:gd name="connsiteY24" fmla="*/ 216143 h 277827"/>
                  <a:gd name="connsiteX25" fmla="*/ 156916 w 251346"/>
                  <a:gd name="connsiteY25" fmla="*/ 226404 h 277827"/>
                  <a:gd name="connsiteX26" fmla="*/ 199449 w 251346"/>
                  <a:gd name="connsiteY26" fmla="*/ 184533 h 277827"/>
                  <a:gd name="connsiteX27" fmla="*/ 202594 w 251346"/>
                  <a:gd name="connsiteY27" fmla="*/ 146302 h 277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1346" h="277827">
                    <a:moveTo>
                      <a:pt x="133249" y="0"/>
                    </a:moveTo>
                    <a:cubicBezTo>
                      <a:pt x="170156" y="0"/>
                      <a:pt x="207228" y="0"/>
                      <a:pt x="244134" y="0"/>
                    </a:cubicBezTo>
                    <a:cubicBezTo>
                      <a:pt x="249596" y="0"/>
                      <a:pt x="251251" y="1489"/>
                      <a:pt x="251251" y="6951"/>
                    </a:cubicBezTo>
                    <a:cubicBezTo>
                      <a:pt x="251085" y="61401"/>
                      <a:pt x="251747" y="115850"/>
                      <a:pt x="250920" y="170300"/>
                    </a:cubicBezTo>
                    <a:cubicBezTo>
                      <a:pt x="249927" y="228887"/>
                      <a:pt x="209214" y="268442"/>
                      <a:pt x="152447" y="275889"/>
                    </a:cubicBezTo>
                    <a:cubicBezTo>
                      <a:pt x="121995" y="279861"/>
                      <a:pt x="92205" y="278206"/>
                      <a:pt x="63243" y="266456"/>
                    </a:cubicBezTo>
                    <a:cubicBezTo>
                      <a:pt x="22364" y="249740"/>
                      <a:pt x="-806" y="213164"/>
                      <a:pt x="21" y="168645"/>
                    </a:cubicBezTo>
                    <a:cubicBezTo>
                      <a:pt x="1014" y="118995"/>
                      <a:pt x="34942" y="89370"/>
                      <a:pt x="75324" y="78778"/>
                    </a:cubicBezTo>
                    <a:cubicBezTo>
                      <a:pt x="102632" y="71662"/>
                      <a:pt x="130270" y="72324"/>
                      <a:pt x="158074" y="72324"/>
                    </a:cubicBezTo>
                    <a:cubicBezTo>
                      <a:pt x="170652" y="72324"/>
                      <a:pt x="183065" y="72158"/>
                      <a:pt x="195643" y="72324"/>
                    </a:cubicBezTo>
                    <a:cubicBezTo>
                      <a:pt x="201270" y="72489"/>
                      <a:pt x="202594" y="70338"/>
                      <a:pt x="202759" y="65042"/>
                    </a:cubicBezTo>
                    <a:cubicBezTo>
                      <a:pt x="203090" y="45678"/>
                      <a:pt x="203256" y="45678"/>
                      <a:pt x="183727" y="45678"/>
                    </a:cubicBezTo>
                    <a:cubicBezTo>
                      <a:pt x="130601" y="45678"/>
                      <a:pt x="77476" y="45678"/>
                      <a:pt x="24515" y="45844"/>
                    </a:cubicBezTo>
                    <a:cubicBezTo>
                      <a:pt x="17068" y="45844"/>
                      <a:pt x="14751" y="44023"/>
                      <a:pt x="15413" y="36576"/>
                    </a:cubicBezTo>
                    <a:cubicBezTo>
                      <a:pt x="16075" y="27142"/>
                      <a:pt x="15744" y="17709"/>
                      <a:pt x="15413" y="8275"/>
                    </a:cubicBezTo>
                    <a:cubicBezTo>
                      <a:pt x="15247" y="2482"/>
                      <a:pt x="16571" y="0"/>
                      <a:pt x="23357" y="165"/>
                    </a:cubicBezTo>
                    <a:cubicBezTo>
                      <a:pt x="60098" y="496"/>
                      <a:pt x="96674" y="331"/>
                      <a:pt x="133415" y="331"/>
                    </a:cubicBezTo>
                    <a:lnTo>
                      <a:pt x="133415" y="331"/>
                    </a:lnTo>
                    <a:close/>
                    <a:moveTo>
                      <a:pt x="202594" y="146302"/>
                    </a:moveTo>
                    <a:cubicBezTo>
                      <a:pt x="202594" y="137696"/>
                      <a:pt x="202428" y="130414"/>
                      <a:pt x="202594" y="123132"/>
                    </a:cubicBezTo>
                    <a:cubicBezTo>
                      <a:pt x="202925" y="117671"/>
                      <a:pt x="200608" y="115850"/>
                      <a:pt x="195312" y="116016"/>
                    </a:cubicBezTo>
                    <a:cubicBezTo>
                      <a:pt x="170818" y="116181"/>
                      <a:pt x="146489" y="116016"/>
                      <a:pt x="121995" y="116347"/>
                    </a:cubicBezTo>
                    <a:cubicBezTo>
                      <a:pt x="110079" y="116347"/>
                      <a:pt x="98163" y="118167"/>
                      <a:pt x="86744" y="122139"/>
                    </a:cubicBezTo>
                    <a:cubicBezTo>
                      <a:pt x="66056" y="129256"/>
                      <a:pt x="51823" y="142165"/>
                      <a:pt x="48844" y="164838"/>
                    </a:cubicBezTo>
                    <a:cubicBezTo>
                      <a:pt x="45865" y="186684"/>
                      <a:pt x="54140" y="204227"/>
                      <a:pt x="72345" y="216143"/>
                    </a:cubicBezTo>
                    <a:cubicBezTo>
                      <a:pt x="98660" y="233521"/>
                      <a:pt x="127457" y="234845"/>
                      <a:pt x="156916" y="226404"/>
                    </a:cubicBezTo>
                    <a:cubicBezTo>
                      <a:pt x="178265" y="220281"/>
                      <a:pt x="192664" y="205717"/>
                      <a:pt x="199449" y="184533"/>
                    </a:cubicBezTo>
                    <a:cubicBezTo>
                      <a:pt x="203587" y="171789"/>
                      <a:pt x="202759" y="158218"/>
                      <a:pt x="202594" y="1463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BE1C778-C043-F873-F255-312A6A8ABAEC}"/>
                  </a:ext>
                </a:extLst>
              </p:cNvPr>
              <p:cNvSpPr/>
              <p:nvPr/>
            </p:nvSpPr>
            <p:spPr>
              <a:xfrm>
                <a:off x="1155797" y="963489"/>
                <a:ext cx="251609" cy="277694"/>
              </a:xfrm>
              <a:custGeom>
                <a:avLst/>
                <a:gdLst>
                  <a:gd name="connsiteX0" fmla="*/ 4881 w 251609"/>
                  <a:gd name="connsiteY0" fmla="*/ 45182 h 277694"/>
                  <a:gd name="connsiteX1" fmla="*/ 4881 w 251609"/>
                  <a:gd name="connsiteY1" fmla="*/ 6786 h 277694"/>
                  <a:gd name="connsiteX2" fmla="*/ 11335 w 251609"/>
                  <a:gd name="connsiteY2" fmla="*/ 0 h 277694"/>
                  <a:gd name="connsiteX3" fmla="*/ 244029 w 251609"/>
                  <a:gd name="connsiteY3" fmla="*/ 0 h 277694"/>
                  <a:gd name="connsiteX4" fmla="*/ 251477 w 251609"/>
                  <a:gd name="connsiteY4" fmla="*/ 7117 h 277694"/>
                  <a:gd name="connsiteX5" fmla="*/ 250980 w 251609"/>
                  <a:gd name="connsiteY5" fmla="*/ 170465 h 277694"/>
                  <a:gd name="connsiteX6" fmla="*/ 152176 w 251609"/>
                  <a:gd name="connsiteY6" fmla="*/ 276055 h 277694"/>
                  <a:gd name="connsiteX7" fmla="*/ 62310 w 251609"/>
                  <a:gd name="connsiteY7" fmla="*/ 266125 h 277694"/>
                  <a:gd name="connsiteX8" fmla="*/ 578 w 251609"/>
                  <a:gd name="connsiteY8" fmla="*/ 163514 h 277694"/>
                  <a:gd name="connsiteX9" fmla="*/ 75053 w 251609"/>
                  <a:gd name="connsiteY9" fmla="*/ 78282 h 277694"/>
                  <a:gd name="connsiteX10" fmla="*/ 117587 w 251609"/>
                  <a:gd name="connsiteY10" fmla="*/ 71331 h 277694"/>
                  <a:gd name="connsiteX11" fmla="*/ 126193 w 251609"/>
                  <a:gd name="connsiteY11" fmla="*/ 79275 h 277694"/>
                  <a:gd name="connsiteX12" fmla="*/ 126193 w 251609"/>
                  <a:gd name="connsiteY12" fmla="*/ 106748 h 277694"/>
                  <a:gd name="connsiteX13" fmla="*/ 116759 w 251609"/>
                  <a:gd name="connsiteY13" fmla="*/ 117009 h 277694"/>
                  <a:gd name="connsiteX14" fmla="*/ 74557 w 251609"/>
                  <a:gd name="connsiteY14" fmla="*/ 127766 h 277694"/>
                  <a:gd name="connsiteX15" fmla="*/ 69592 w 251609"/>
                  <a:gd name="connsiteY15" fmla="*/ 214654 h 277694"/>
                  <a:gd name="connsiteX16" fmla="*/ 177001 w 251609"/>
                  <a:gd name="connsiteY16" fmla="*/ 216143 h 277694"/>
                  <a:gd name="connsiteX17" fmla="*/ 196034 w 251609"/>
                  <a:gd name="connsiteY17" fmla="*/ 191649 h 277694"/>
                  <a:gd name="connsiteX18" fmla="*/ 199178 w 251609"/>
                  <a:gd name="connsiteY18" fmla="*/ 184202 h 277694"/>
                  <a:gd name="connsiteX19" fmla="*/ 199178 w 251609"/>
                  <a:gd name="connsiteY19" fmla="*/ 184202 h 277694"/>
                  <a:gd name="connsiteX20" fmla="*/ 202654 w 251609"/>
                  <a:gd name="connsiteY20" fmla="*/ 164011 h 277694"/>
                  <a:gd name="connsiteX21" fmla="*/ 202819 w 251609"/>
                  <a:gd name="connsiteY21" fmla="*/ 53126 h 277694"/>
                  <a:gd name="connsiteX22" fmla="*/ 194544 w 251609"/>
                  <a:gd name="connsiteY22" fmla="*/ 45513 h 277694"/>
                  <a:gd name="connsiteX23" fmla="*/ 71909 w 251609"/>
                  <a:gd name="connsiteY23" fmla="*/ 45513 h 277694"/>
                  <a:gd name="connsiteX24" fmla="*/ 5212 w 251609"/>
                  <a:gd name="connsiteY24" fmla="*/ 45182 h 277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609" h="277694">
                    <a:moveTo>
                      <a:pt x="4881" y="45182"/>
                    </a:moveTo>
                    <a:cubicBezTo>
                      <a:pt x="4881" y="32438"/>
                      <a:pt x="5047" y="19695"/>
                      <a:pt x="4881" y="6786"/>
                    </a:cubicBezTo>
                    <a:cubicBezTo>
                      <a:pt x="4881" y="1821"/>
                      <a:pt x="5874" y="0"/>
                      <a:pt x="11335" y="0"/>
                    </a:cubicBezTo>
                    <a:cubicBezTo>
                      <a:pt x="88955" y="0"/>
                      <a:pt x="166409" y="0"/>
                      <a:pt x="244029" y="0"/>
                    </a:cubicBezTo>
                    <a:cubicBezTo>
                      <a:pt x="249325" y="0"/>
                      <a:pt x="251477" y="1490"/>
                      <a:pt x="251477" y="7117"/>
                    </a:cubicBezTo>
                    <a:cubicBezTo>
                      <a:pt x="251311" y="61566"/>
                      <a:pt x="252139" y="116016"/>
                      <a:pt x="250980" y="170465"/>
                    </a:cubicBezTo>
                    <a:cubicBezTo>
                      <a:pt x="249656" y="228059"/>
                      <a:pt x="209605" y="269435"/>
                      <a:pt x="152176" y="276055"/>
                    </a:cubicBezTo>
                    <a:cubicBezTo>
                      <a:pt x="121393" y="279530"/>
                      <a:pt x="91438" y="278041"/>
                      <a:pt x="62310" y="266125"/>
                    </a:cubicBezTo>
                    <a:cubicBezTo>
                      <a:pt x="21266" y="249409"/>
                      <a:pt x="-4222" y="207868"/>
                      <a:pt x="578" y="163514"/>
                    </a:cubicBezTo>
                    <a:cubicBezTo>
                      <a:pt x="5212" y="120319"/>
                      <a:pt x="32851" y="89205"/>
                      <a:pt x="75053" y="78282"/>
                    </a:cubicBezTo>
                    <a:cubicBezTo>
                      <a:pt x="89121" y="74641"/>
                      <a:pt x="103023" y="71827"/>
                      <a:pt x="117587" y="71331"/>
                    </a:cubicBezTo>
                    <a:cubicBezTo>
                      <a:pt x="123876" y="71165"/>
                      <a:pt x="126689" y="71993"/>
                      <a:pt x="126193" y="79275"/>
                    </a:cubicBezTo>
                    <a:cubicBezTo>
                      <a:pt x="125531" y="88377"/>
                      <a:pt x="125531" y="97645"/>
                      <a:pt x="126193" y="106748"/>
                    </a:cubicBezTo>
                    <a:cubicBezTo>
                      <a:pt x="126689" y="114030"/>
                      <a:pt x="124538" y="116843"/>
                      <a:pt x="116759" y="117009"/>
                    </a:cubicBezTo>
                    <a:cubicBezTo>
                      <a:pt x="102030" y="117505"/>
                      <a:pt x="87962" y="120815"/>
                      <a:pt x="74557" y="127766"/>
                    </a:cubicBezTo>
                    <a:cubicBezTo>
                      <a:pt x="42781" y="144316"/>
                      <a:pt x="38643" y="190822"/>
                      <a:pt x="69592" y="214654"/>
                    </a:cubicBezTo>
                    <a:cubicBezTo>
                      <a:pt x="97561" y="236169"/>
                      <a:pt x="148535" y="236996"/>
                      <a:pt x="177001" y="216143"/>
                    </a:cubicBezTo>
                    <a:cubicBezTo>
                      <a:pt x="185607" y="209854"/>
                      <a:pt x="192724" y="202241"/>
                      <a:pt x="196034" y="191649"/>
                    </a:cubicBezTo>
                    <a:cubicBezTo>
                      <a:pt x="198847" y="189829"/>
                      <a:pt x="198682" y="186850"/>
                      <a:pt x="199178" y="184202"/>
                    </a:cubicBezTo>
                    <a:cubicBezTo>
                      <a:pt x="199178" y="184202"/>
                      <a:pt x="199178" y="184202"/>
                      <a:pt x="199178" y="184202"/>
                    </a:cubicBezTo>
                    <a:cubicBezTo>
                      <a:pt x="202985" y="177913"/>
                      <a:pt x="202654" y="170796"/>
                      <a:pt x="202654" y="164011"/>
                    </a:cubicBezTo>
                    <a:cubicBezTo>
                      <a:pt x="202819" y="127104"/>
                      <a:pt x="202654" y="90032"/>
                      <a:pt x="202819" y="53126"/>
                    </a:cubicBezTo>
                    <a:cubicBezTo>
                      <a:pt x="202819" y="46506"/>
                      <a:pt x="200502" y="45347"/>
                      <a:pt x="194544" y="45513"/>
                    </a:cubicBezTo>
                    <a:cubicBezTo>
                      <a:pt x="153666" y="45678"/>
                      <a:pt x="112787" y="45678"/>
                      <a:pt x="71909" y="45513"/>
                    </a:cubicBezTo>
                    <a:cubicBezTo>
                      <a:pt x="49732" y="45513"/>
                      <a:pt x="27389" y="45182"/>
                      <a:pt x="5212" y="4518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E0C40398-B45F-F161-A328-A31012CE8E5C}"/>
                  </a:ext>
                </a:extLst>
              </p:cNvPr>
              <p:cNvSpPr/>
              <p:nvPr/>
            </p:nvSpPr>
            <p:spPr>
              <a:xfrm>
                <a:off x="1641720" y="963489"/>
                <a:ext cx="251487" cy="278148"/>
              </a:xfrm>
              <a:custGeom>
                <a:avLst/>
                <a:gdLst>
                  <a:gd name="connsiteX0" fmla="*/ 128496 w 251487"/>
                  <a:gd name="connsiteY0" fmla="*/ 0 h 278148"/>
                  <a:gd name="connsiteX1" fmla="*/ 243684 w 251487"/>
                  <a:gd name="connsiteY1" fmla="*/ 0 h 278148"/>
                  <a:gd name="connsiteX2" fmla="*/ 251462 w 251487"/>
                  <a:gd name="connsiteY2" fmla="*/ 7448 h 278148"/>
                  <a:gd name="connsiteX3" fmla="*/ 251131 w 251487"/>
                  <a:gd name="connsiteY3" fmla="*/ 167652 h 278148"/>
                  <a:gd name="connsiteX4" fmla="*/ 193041 w 251487"/>
                  <a:gd name="connsiteY4" fmla="*/ 263808 h 278148"/>
                  <a:gd name="connsiteX5" fmla="*/ 103670 w 251487"/>
                  <a:gd name="connsiteY5" fmla="*/ 276717 h 278148"/>
                  <a:gd name="connsiteX6" fmla="*/ 26216 w 251487"/>
                  <a:gd name="connsiteY6" fmla="*/ 240968 h 278148"/>
                  <a:gd name="connsiteX7" fmla="*/ 895 w 251487"/>
                  <a:gd name="connsiteY7" fmla="*/ 158880 h 278148"/>
                  <a:gd name="connsiteX8" fmla="*/ 84307 w 251487"/>
                  <a:gd name="connsiteY8" fmla="*/ 75634 h 278148"/>
                  <a:gd name="connsiteX9" fmla="*/ 119724 w 251487"/>
                  <a:gd name="connsiteY9" fmla="*/ 71331 h 278148"/>
                  <a:gd name="connsiteX10" fmla="*/ 126344 w 251487"/>
                  <a:gd name="connsiteY10" fmla="*/ 77951 h 278148"/>
                  <a:gd name="connsiteX11" fmla="*/ 126344 w 251487"/>
                  <a:gd name="connsiteY11" fmla="*/ 108734 h 278148"/>
                  <a:gd name="connsiteX12" fmla="*/ 119062 w 251487"/>
                  <a:gd name="connsiteY12" fmla="*/ 116843 h 278148"/>
                  <a:gd name="connsiteX13" fmla="*/ 75039 w 251487"/>
                  <a:gd name="connsiteY13" fmla="*/ 127601 h 278148"/>
                  <a:gd name="connsiteX14" fmla="*/ 68419 w 251487"/>
                  <a:gd name="connsiteY14" fmla="*/ 213826 h 278148"/>
                  <a:gd name="connsiteX15" fmla="*/ 185097 w 251487"/>
                  <a:gd name="connsiteY15" fmla="*/ 209358 h 278148"/>
                  <a:gd name="connsiteX16" fmla="*/ 202805 w 251487"/>
                  <a:gd name="connsiteY16" fmla="*/ 164838 h 278148"/>
                  <a:gd name="connsiteX17" fmla="*/ 203136 w 251487"/>
                  <a:gd name="connsiteY17" fmla="*/ 53953 h 278148"/>
                  <a:gd name="connsiteX18" fmla="*/ 194530 w 251487"/>
                  <a:gd name="connsiteY18" fmla="*/ 45844 h 278148"/>
                  <a:gd name="connsiteX19" fmla="*/ 14300 w 251487"/>
                  <a:gd name="connsiteY19" fmla="*/ 46175 h 278148"/>
                  <a:gd name="connsiteX20" fmla="*/ 5694 w 251487"/>
                  <a:gd name="connsiteY20" fmla="*/ 37403 h 278148"/>
                  <a:gd name="connsiteX21" fmla="*/ 5694 w 251487"/>
                  <a:gd name="connsiteY21" fmla="*/ 7448 h 278148"/>
                  <a:gd name="connsiteX22" fmla="*/ 12645 w 251487"/>
                  <a:gd name="connsiteY22" fmla="*/ 331 h 278148"/>
                  <a:gd name="connsiteX23" fmla="*/ 128661 w 251487"/>
                  <a:gd name="connsiteY23" fmla="*/ 331 h 278148"/>
                  <a:gd name="connsiteX24" fmla="*/ 128661 w 251487"/>
                  <a:gd name="connsiteY24" fmla="*/ 331 h 278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1487" h="278148">
                    <a:moveTo>
                      <a:pt x="128496" y="0"/>
                    </a:moveTo>
                    <a:cubicBezTo>
                      <a:pt x="166892" y="0"/>
                      <a:pt x="205288" y="0"/>
                      <a:pt x="243684" y="0"/>
                    </a:cubicBezTo>
                    <a:cubicBezTo>
                      <a:pt x="249311" y="0"/>
                      <a:pt x="251462" y="1490"/>
                      <a:pt x="251462" y="7448"/>
                    </a:cubicBezTo>
                    <a:cubicBezTo>
                      <a:pt x="251297" y="60904"/>
                      <a:pt x="251793" y="114195"/>
                      <a:pt x="251131" y="167652"/>
                    </a:cubicBezTo>
                    <a:cubicBezTo>
                      <a:pt x="250635" y="210682"/>
                      <a:pt x="232430" y="244113"/>
                      <a:pt x="193041" y="263808"/>
                    </a:cubicBezTo>
                    <a:cubicBezTo>
                      <a:pt x="164906" y="277875"/>
                      <a:pt x="134454" y="280192"/>
                      <a:pt x="103670" y="276717"/>
                    </a:cubicBezTo>
                    <a:cubicBezTo>
                      <a:pt x="73880" y="273407"/>
                      <a:pt x="47235" y="263146"/>
                      <a:pt x="26216" y="240968"/>
                    </a:cubicBezTo>
                    <a:cubicBezTo>
                      <a:pt x="4536" y="217798"/>
                      <a:pt x="-2746" y="189994"/>
                      <a:pt x="895" y="158880"/>
                    </a:cubicBezTo>
                    <a:cubicBezTo>
                      <a:pt x="6356" y="112375"/>
                      <a:pt x="42435" y="85398"/>
                      <a:pt x="84307" y="75634"/>
                    </a:cubicBezTo>
                    <a:cubicBezTo>
                      <a:pt x="96057" y="72820"/>
                      <a:pt x="107808" y="71827"/>
                      <a:pt x="119724" y="71331"/>
                    </a:cubicBezTo>
                    <a:cubicBezTo>
                      <a:pt x="125020" y="71165"/>
                      <a:pt x="126509" y="72820"/>
                      <a:pt x="126344" y="77951"/>
                    </a:cubicBezTo>
                    <a:cubicBezTo>
                      <a:pt x="126013" y="88212"/>
                      <a:pt x="125847" y="98473"/>
                      <a:pt x="126344" y="108734"/>
                    </a:cubicBezTo>
                    <a:cubicBezTo>
                      <a:pt x="126509" y="114361"/>
                      <a:pt x="124855" y="116512"/>
                      <a:pt x="119062" y="116843"/>
                    </a:cubicBezTo>
                    <a:cubicBezTo>
                      <a:pt x="103836" y="117671"/>
                      <a:pt x="89272" y="120815"/>
                      <a:pt x="75039" y="127601"/>
                    </a:cubicBezTo>
                    <a:cubicBezTo>
                      <a:pt x="43428" y="142661"/>
                      <a:pt x="39953" y="191484"/>
                      <a:pt x="68419" y="213826"/>
                    </a:cubicBezTo>
                    <a:cubicBezTo>
                      <a:pt x="100029" y="238651"/>
                      <a:pt x="159279" y="237162"/>
                      <a:pt x="185097" y="209358"/>
                    </a:cubicBezTo>
                    <a:cubicBezTo>
                      <a:pt x="196847" y="196780"/>
                      <a:pt x="202640" y="181719"/>
                      <a:pt x="202805" y="164838"/>
                    </a:cubicBezTo>
                    <a:cubicBezTo>
                      <a:pt x="203136" y="127932"/>
                      <a:pt x="202805" y="90860"/>
                      <a:pt x="203136" y="53953"/>
                    </a:cubicBezTo>
                    <a:cubicBezTo>
                      <a:pt x="203136" y="47002"/>
                      <a:pt x="200819" y="45678"/>
                      <a:pt x="194530" y="45844"/>
                    </a:cubicBezTo>
                    <a:cubicBezTo>
                      <a:pt x="134454" y="46009"/>
                      <a:pt x="74377" y="45844"/>
                      <a:pt x="14300" y="46175"/>
                    </a:cubicBezTo>
                    <a:cubicBezTo>
                      <a:pt x="7184" y="46175"/>
                      <a:pt x="5198" y="44189"/>
                      <a:pt x="5694" y="37403"/>
                    </a:cubicBezTo>
                    <a:cubicBezTo>
                      <a:pt x="6191" y="27473"/>
                      <a:pt x="6025" y="17378"/>
                      <a:pt x="5694" y="7448"/>
                    </a:cubicBezTo>
                    <a:cubicBezTo>
                      <a:pt x="5694" y="2317"/>
                      <a:pt x="6853" y="331"/>
                      <a:pt x="12645" y="331"/>
                    </a:cubicBezTo>
                    <a:cubicBezTo>
                      <a:pt x="51372" y="662"/>
                      <a:pt x="89934" y="331"/>
                      <a:pt x="128661" y="331"/>
                    </a:cubicBezTo>
                    <a:cubicBezTo>
                      <a:pt x="128661" y="331"/>
                      <a:pt x="128661" y="331"/>
                      <a:pt x="128661" y="331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FF1E1BD2-B1C4-7D10-65BE-D6A7FE7C1B04}"/>
                  </a:ext>
                </a:extLst>
              </p:cNvPr>
              <p:cNvSpPr/>
              <p:nvPr/>
            </p:nvSpPr>
            <p:spPr>
              <a:xfrm>
                <a:off x="1429601" y="957087"/>
                <a:ext cx="184486" cy="284227"/>
              </a:xfrm>
              <a:custGeom>
                <a:avLst/>
                <a:gdLst>
                  <a:gd name="connsiteX0" fmla="*/ 24674 w 184486"/>
                  <a:gd name="connsiteY0" fmla="*/ 196231 h 284227"/>
                  <a:gd name="connsiteX1" fmla="*/ 27984 w 184486"/>
                  <a:gd name="connsiteY1" fmla="*/ 196231 h 284227"/>
                  <a:gd name="connsiteX2" fmla="*/ 55458 w 184486"/>
                  <a:gd name="connsiteY2" fmla="*/ 212119 h 284227"/>
                  <a:gd name="connsiteX3" fmla="*/ 89882 w 184486"/>
                  <a:gd name="connsiteY3" fmla="*/ 235289 h 284227"/>
                  <a:gd name="connsiteX4" fmla="*/ 129602 w 184486"/>
                  <a:gd name="connsiteY4" fmla="*/ 218573 h 284227"/>
                  <a:gd name="connsiteX5" fmla="*/ 123147 w 184486"/>
                  <a:gd name="connsiteY5" fmla="*/ 181667 h 284227"/>
                  <a:gd name="connsiteX6" fmla="*/ 77304 w 184486"/>
                  <a:gd name="connsiteY6" fmla="*/ 158497 h 284227"/>
                  <a:gd name="connsiteX7" fmla="*/ 28316 w 184486"/>
                  <a:gd name="connsiteY7" fmla="*/ 129534 h 284227"/>
                  <a:gd name="connsiteX8" fmla="*/ 33612 w 184486"/>
                  <a:gd name="connsiteY8" fmla="*/ 20635 h 284227"/>
                  <a:gd name="connsiteX9" fmla="*/ 162536 w 184486"/>
                  <a:gd name="connsiteY9" fmla="*/ 27586 h 284227"/>
                  <a:gd name="connsiteX10" fmla="*/ 184051 w 184486"/>
                  <a:gd name="connsiteY10" fmla="*/ 80546 h 284227"/>
                  <a:gd name="connsiteX11" fmla="*/ 177762 w 184486"/>
                  <a:gd name="connsiteY11" fmla="*/ 87001 h 284227"/>
                  <a:gd name="connsiteX12" fmla="*/ 140194 w 184486"/>
                  <a:gd name="connsiteY12" fmla="*/ 87001 h 284227"/>
                  <a:gd name="connsiteX13" fmla="*/ 133077 w 184486"/>
                  <a:gd name="connsiteY13" fmla="*/ 79057 h 284227"/>
                  <a:gd name="connsiteX14" fmla="*/ 73994 w 184486"/>
                  <a:gd name="connsiteY14" fmla="*/ 53073 h 284227"/>
                  <a:gd name="connsiteX15" fmla="*/ 71511 w 184486"/>
                  <a:gd name="connsiteY15" fmla="*/ 105206 h 284227"/>
                  <a:gd name="connsiteX16" fmla="*/ 109411 w 184486"/>
                  <a:gd name="connsiteY16" fmla="*/ 121756 h 284227"/>
                  <a:gd name="connsiteX17" fmla="*/ 154427 w 184486"/>
                  <a:gd name="connsiteY17" fmla="*/ 144429 h 284227"/>
                  <a:gd name="connsiteX18" fmla="*/ 142511 w 184486"/>
                  <a:gd name="connsiteY18" fmla="*/ 273023 h 284227"/>
                  <a:gd name="connsiteX19" fmla="*/ 23681 w 184486"/>
                  <a:gd name="connsiteY19" fmla="*/ 255480 h 284227"/>
                  <a:gd name="connsiteX20" fmla="*/ 180 w 184486"/>
                  <a:gd name="connsiteY20" fmla="*/ 203347 h 284227"/>
                  <a:gd name="connsiteX21" fmla="*/ 5973 w 184486"/>
                  <a:gd name="connsiteY21" fmla="*/ 196396 h 284227"/>
                  <a:gd name="connsiteX22" fmla="*/ 24343 w 184486"/>
                  <a:gd name="connsiteY22" fmla="*/ 196396 h 284227"/>
                  <a:gd name="connsiteX23" fmla="*/ 24343 w 184486"/>
                  <a:gd name="connsiteY23" fmla="*/ 196396 h 284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84486" h="284227">
                    <a:moveTo>
                      <a:pt x="24674" y="196231"/>
                    </a:moveTo>
                    <a:cubicBezTo>
                      <a:pt x="25833" y="196231"/>
                      <a:pt x="26826" y="196231"/>
                      <a:pt x="27984" y="196231"/>
                    </a:cubicBezTo>
                    <a:cubicBezTo>
                      <a:pt x="40894" y="195072"/>
                      <a:pt x="50823" y="195403"/>
                      <a:pt x="55458" y="212119"/>
                    </a:cubicBezTo>
                    <a:cubicBezTo>
                      <a:pt x="59595" y="227179"/>
                      <a:pt x="73994" y="234461"/>
                      <a:pt x="89882" y="235289"/>
                    </a:cubicBezTo>
                    <a:cubicBezTo>
                      <a:pt x="105604" y="236116"/>
                      <a:pt x="120499" y="233965"/>
                      <a:pt x="129602" y="218573"/>
                    </a:cubicBezTo>
                    <a:cubicBezTo>
                      <a:pt x="136387" y="207154"/>
                      <a:pt x="133574" y="189942"/>
                      <a:pt x="123147" y="181667"/>
                    </a:cubicBezTo>
                    <a:cubicBezTo>
                      <a:pt x="109411" y="170909"/>
                      <a:pt x="93026" y="165282"/>
                      <a:pt x="77304" y="158497"/>
                    </a:cubicBezTo>
                    <a:cubicBezTo>
                      <a:pt x="59761" y="150884"/>
                      <a:pt x="42218" y="143105"/>
                      <a:pt x="28316" y="129534"/>
                    </a:cubicBezTo>
                    <a:cubicBezTo>
                      <a:pt x="-3626" y="98751"/>
                      <a:pt x="-1144" y="48770"/>
                      <a:pt x="33612" y="20635"/>
                    </a:cubicBezTo>
                    <a:cubicBezTo>
                      <a:pt x="70684" y="-9486"/>
                      <a:pt x="131753" y="-6176"/>
                      <a:pt x="162536" y="27586"/>
                    </a:cubicBezTo>
                    <a:cubicBezTo>
                      <a:pt x="176273" y="42647"/>
                      <a:pt x="181569" y="61017"/>
                      <a:pt x="184051" y="80546"/>
                    </a:cubicBezTo>
                    <a:cubicBezTo>
                      <a:pt x="184713" y="85511"/>
                      <a:pt x="182231" y="87001"/>
                      <a:pt x="177762" y="87001"/>
                    </a:cubicBezTo>
                    <a:cubicBezTo>
                      <a:pt x="165184" y="87001"/>
                      <a:pt x="152772" y="86835"/>
                      <a:pt x="140194" y="87001"/>
                    </a:cubicBezTo>
                    <a:cubicBezTo>
                      <a:pt x="134070" y="87001"/>
                      <a:pt x="133739" y="83360"/>
                      <a:pt x="133077" y="79057"/>
                    </a:cubicBezTo>
                    <a:cubicBezTo>
                      <a:pt x="129105" y="49101"/>
                      <a:pt x="94681" y="42481"/>
                      <a:pt x="73994" y="53073"/>
                    </a:cubicBezTo>
                    <a:cubicBezTo>
                      <a:pt x="52975" y="63831"/>
                      <a:pt x="52313" y="92131"/>
                      <a:pt x="71511" y="105206"/>
                    </a:cubicBezTo>
                    <a:cubicBezTo>
                      <a:pt x="83096" y="113150"/>
                      <a:pt x="96502" y="117122"/>
                      <a:pt x="109411" y="121756"/>
                    </a:cubicBezTo>
                    <a:cubicBezTo>
                      <a:pt x="125299" y="127548"/>
                      <a:pt x="140856" y="133837"/>
                      <a:pt x="154427" y="144429"/>
                    </a:cubicBezTo>
                    <a:cubicBezTo>
                      <a:pt x="199277" y="179019"/>
                      <a:pt x="192823" y="246543"/>
                      <a:pt x="142511" y="273023"/>
                    </a:cubicBezTo>
                    <a:cubicBezTo>
                      <a:pt x="109245" y="290401"/>
                      <a:pt x="53141" y="289739"/>
                      <a:pt x="23681" y="255480"/>
                    </a:cubicBezTo>
                    <a:cubicBezTo>
                      <a:pt x="10607" y="240254"/>
                      <a:pt x="2663" y="223042"/>
                      <a:pt x="180" y="203347"/>
                    </a:cubicBezTo>
                    <a:cubicBezTo>
                      <a:pt x="-482" y="198217"/>
                      <a:pt x="511" y="196065"/>
                      <a:pt x="5973" y="196396"/>
                    </a:cubicBezTo>
                    <a:cubicBezTo>
                      <a:pt x="12096" y="196727"/>
                      <a:pt x="18220" y="196396"/>
                      <a:pt x="24343" y="196396"/>
                    </a:cubicBezTo>
                    <a:cubicBezTo>
                      <a:pt x="24343" y="196396"/>
                      <a:pt x="24343" y="196396"/>
                      <a:pt x="24343" y="19639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3577FAB-890F-FE46-B1A7-61AA69997B83}"/>
                  </a:ext>
                </a:extLst>
              </p:cNvPr>
              <p:cNvSpPr/>
              <p:nvPr/>
            </p:nvSpPr>
            <p:spPr>
              <a:xfrm>
                <a:off x="1007746" y="963323"/>
                <a:ext cx="129100" cy="272640"/>
              </a:xfrm>
              <a:custGeom>
                <a:avLst/>
                <a:gdLst>
                  <a:gd name="connsiteX0" fmla="*/ 838 w 129100"/>
                  <a:gd name="connsiteY0" fmla="*/ 189332 h 272640"/>
                  <a:gd name="connsiteX1" fmla="*/ 1169 w 129100"/>
                  <a:gd name="connsiteY1" fmla="*/ 114361 h 272640"/>
                  <a:gd name="connsiteX2" fmla="*/ 67700 w 129100"/>
                  <a:gd name="connsiteY2" fmla="*/ 10758 h 272640"/>
                  <a:gd name="connsiteX3" fmla="*/ 123639 w 129100"/>
                  <a:gd name="connsiteY3" fmla="*/ 0 h 272640"/>
                  <a:gd name="connsiteX4" fmla="*/ 129100 w 129100"/>
                  <a:gd name="connsiteY4" fmla="*/ 5793 h 272640"/>
                  <a:gd name="connsiteX5" fmla="*/ 129100 w 129100"/>
                  <a:gd name="connsiteY5" fmla="*/ 48326 h 272640"/>
                  <a:gd name="connsiteX6" fmla="*/ 122315 w 129100"/>
                  <a:gd name="connsiteY6" fmla="*/ 53126 h 272640"/>
                  <a:gd name="connsiteX7" fmla="*/ 57770 w 129100"/>
                  <a:gd name="connsiteY7" fmla="*/ 103438 h 272640"/>
                  <a:gd name="connsiteX8" fmla="*/ 52970 w 129100"/>
                  <a:gd name="connsiteY8" fmla="*/ 137034 h 272640"/>
                  <a:gd name="connsiteX9" fmla="*/ 53136 w 129100"/>
                  <a:gd name="connsiteY9" fmla="*/ 263807 h 272640"/>
                  <a:gd name="connsiteX10" fmla="*/ 44364 w 129100"/>
                  <a:gd name="connsiteY10" fmla="*/ 272579 h 272640"/>
                  <a:gd name="connsiteX11" fmla="*/ 10106 w 129100"/>
                  <a:gd name="connsiteY11" fmla="*/ 272579 h 272640"/>
                  <a:gd name="connsiteX12" fmla="*/ 10 w 129100"/>
                  <a:gd name="connsiteY12" fmla="*/ 262153 h 272640"/>
                  <a:gd name="connsiteX13" fmla="*/ 10 w 129100"/>
                  <a:gd name="connsiteY13" fmla="*/ 189663 h 272640"/>
                  <a:gd name="connsiteX14" fmla="*/ 672 w 129100"/>
                  <a:gd name="connsiteY14" fmla="*/ 189663 h 272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29100" h="272640">
                    <a:moveTo>
                      <a:pt x="838" y="189332"/>
                    </a:moveTo>
                    <a:cubicBezTo>
                      <a:pt x="838" y="164342"/>
                      <a:pt x="-817" y="139186"/>
                      <a:pt x="1169" y="114361"/>
                    </a:cubicBezTo>
                    <a:cubicBezTo>
                      <a:pt x="4644" y="68352"/>
                      <a:pt x="24835" y="31942"/>
                      <a:pt x="67700" y="10758"/>
                    </a:cubicBezTo>
                    <a:cubicBezTo>
                      <a:pt x="85243" y="1986"/>
                      <a:pt x="104275" y="0"/>
                      <a:pt x="123639" y="0"/>
                    </a:cubicBezTo>
                    <a:cubicBezTo>
                      <a:pt x="127611" y="0"/>
                      <a:pt x="129100" y="1986"/>
                      <a:pt x="129100" y="5793"/>
                    </a:cubicBezTo>
                    <a:cubicBezTo>
                      <a:pt x="129100" y="20026"/>
                      <a:pt x="129100" y="34093"/>
                      <a:pt x="129100" y="48326"/>
                    </a:cubicBezTo>
                    <a:cubicBezTo>
                      <a:pt x="129100" y="53788"/>
                      <a:pt x="125459" y="52795"/>
                      <a:pt x="122315" y="53126"/>
                    </a:cubicBezTo>
                    <a:cubicBezTo>
                      <a:pt x="90042" y="56105"/>
                      <a:pt x="68196" y="72655"/>
                      <a:pt x="57770" y="103438"/>
                    </a:cubicBezTo>
                    <a:cubicBezTo>
                      <a:pt x="54129" y="114195"/>
                      <a:pt x="52805" y="125615"/>
                      <a:pt x="52970" y="137034"/>
                    </a:cubicBezTo>
                    <a:cubicBezTo>
                      <a:pt x="53136" y="179237"/>
                      <a:pt x="52970" y="221605"/>
                      <a:pt x="53136" y="263807"/>
                    </a:cubicBezTo>
                    <a:cubicBezTo>
                      <a:pt x="53136" y="270593"/>
                      <a:pt x="51481" y="273076"/>
                      <a:pt x="44364" y="272579"/>
                    </a:cubicBezTo>
                    <a:cubicBezTo>
                      <a:pt x="32945" y="271917"/>
                      <a:pt x="21525" y="271917"/>
                      <a:pt x="10106" y="272579"/>
                    </a:cubicBezTo>
                    <a:cubicBezTo>
                      <a:pt x="1665" y="273076"/>
                      <a:pt x="-156" y="269931"/>
                      <a:pt x="10" y="262153"/>
                    </a:cubicBezTo>
                    <a:cubicBezTo>
                      <a:pt x="507" y="237989"/>
                      <a:pt x="10" y="213826"/>
                      <a:pt x="10" y="189663"/>
                    </a:cubicBezTo>
                    <a:cubicBezTo>
                      <a:pt x="176" y="189663"/>
                      <a:pt x="507" y="189663"/>
                      <a:pt x="672" y="189663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C713B08-E9F5-2A26-3A52-4C70342BEFBB}"/>
                  </a:ext>
                </a:extLst>
              </p:cNvPr>
              <p:cNvSpPr/>
              <p:nvPr/>
            </p:nvSpPr>
            <p:spPr>
              <a:xfrm>
                <a:off x="2278467" y="963645"/>
                <a:ext cx="53456" cy="271939"/>
              </a:xfrm>
              <a:custGeom>
                <a:avLst/>
                <a:gdLst>
                  <a:gd name="connsiteX0" fmla="*/ 166 w 53456"/>
                  <a:gd name="connsiteY0" fmla="*/ 135885 h 271939"/>
                  <a:gd name="connsiteX1" fmla="*/ 0 w 53456"/>
                  <a:gd name="connsiteY1" fmla="*/ 9939 h 271939"/>
                  <a:gd name="connsiteX2" fmla="*/ 9930 w 53456"/>
                  <a:gd name="connsiteY2" fmla="*/ 340 h 271939"/>
                  <a:gd name="connsiteX3" fmla="*/ 45844 w 53456"/>
                  <a:gd name="connsiteY3" fmla="*/ 9 h 271939"/>
                  <a:gd name="connsiteX4" fmla="*/ 53457 w 53456"/>
                  <a:gd name="connsiteY4" fmla="*/ 7787 h 271939"/>
                  <a:gd name="connsiteX5" fmla="*/ 53457 w 53456"/>
                  <a:gd name="connsiteY5" fmla="*/ 264644 h 271939"/>
                  <a:gd name="connsiteX6" fmla="*/ 45844 w 53456"/>
                  <a:gd name="connsiteY6" fmla="*/ 271926 h 271939"/>
                  <a:gd name="connsiteX7" fmla="*/ 7447 w 53456"/>
                  <a:gd name="connsiteY7" fmla="*/ 271926 h 271939"/>
                  <a:gd name="connsiteX8" fmla="*/ 331 w 53456"/>
                  <a:gd name="connsiteY8" fmla="*/ 264147 h 271939"/>
                  <a:gd name="connsiteX9" fmla="*/ 331 w 53456"/>
                  <a:gd name="connsiteY9" fmla="*/ 135719 h 271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456" h="271939">
                    <a:moveTo>
                      <a:pt x="166" y="135885"/>
                    </a:moveTo>
                    <a:cubicBezTo>
                      <a:pt x="166" y="93847"/>
                      <a:pt x="331" y="51976"/>
                      <a:pt x="0" y="9939"/>
                    </a:cubicBezTo>
                    <a:cubicBezTo>
                      <a:pt x="0" y="1829"/>
                      <a:pt x="2648" y="174"/>
                      <a:pt x="9930" y="340"/>
                    </a:cubicBezTo>
                    <a:cubicBezTo>
                      <a:pt x="21846" y="671"/>
                      <a:pt x="33762" y="340"/>
                      <a:pt x="45844" y="9"/>
                    </a:cubicBezTo>
                    <a:cubicBezTo>
                      <a:pt x="51636" y="-157"/>
                      <a:pt x="53457" y="1995"/>
                      <a:pt x="53457" y="7787"/>
                    </a:cubicBezTo>
                    <a:cubicBezTo>
                      <a:pt x="53291" y="93351"/>
                      <a:pt x="53291" y="179080"/>
                      <a:pt x="53457" y="264644"/>
                    </a:cubicBezTo>
                    <a:cubicBezTo>
                      <a:pt x="53457" y="270767"/>
                      <a:pt x="51305" y="272091"/>
                      <a:pt x="45844" y="271926"/>
                    </a:cubicBezTo>
                    <a:cubicBezTo>
                      <a:pt x="33100" y="271595"/>
                      <a:pt x="20191" y="271595"/>
                      <a:pt x="7447" y="271926"/>
                    </a:cubicBezTo>
                    <a:cubicBezTo>
                      <a:pt x="1324" y="272091"/>
                      <a:pt x="166" y="269774"/>
                      <a:pt x="331" y="264147"/>
                    </a:cubicBezTo>
                    <a:cubicBezTo>
                      <a:pt x="496" y="221283"/>
                      <a:pt x="331" y="178584"/>
                      <a:pt x="331" y="13571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7078D5F-3230-ADA0-2D3B-EE950609087D}"/>
                  </a:ext>
                </a:extLst>
              </p:cNvPr>
              <p:cNvSpPr/>
              <p:nvPr/>
            </p:nvSpPr>
            <p:spPr>
              <a:xfrm>
                <a:off x="2121408" y="1285221"/>
                <a:ext cx="98564" cy="100803"/>
              </a:xfrm>
              <a:custGeom>
                <a:avLst/>
                <a:gdLst>
                  <a:gd name="connsiteX0" fmla="*/ 76627 w 98564"/>
                  <a:gd name="connsiteY0" fmla="*/ 47995 h 100803"/>
                  <a:gd name="connsiteX1" fmla="*/ 86060 w 98564"/>
                  <a:gd name="connsiteY1" fmla="*/ 52133 h 100803"/>
                  <a:gd name="connsiteX2" fmla="*/ 98473 w 98564"/>
                  <a:gd name="connsiteY2" fmla="*/ 74806 h 100803"/>
                  <a:gd name="connsiteX3" fmla="*/ 82254 w 98564"/>
                  <a:gd name="connsiteY3" fmla="*/ 96983 h 100803"/>
                  <a:gd name="connsiteX4" fmla="*/ 62725 w 98564"/>
                  <a:gd name="connsiteY4" fmla="*/ 100790 h 100803"/>
                  <a:gd name="connsiteX5" fmla="*/ 6123 w 98564"/>
                  <a:gd name="connsiteY5" fmla="*/ 100790 h 100803"/>
                  <a:gd name="connsiteX6" fmla="*/ 0 w 98564"/>
                  <a:gd name="connsiteY6" fmla="*/ 94832 h 100803"/>
                  <a:gd name="connsiteX7" fmla="*/ 0 w 98564"/>
                  <a:gd name="connsiteY7" fmla="*/ 5793 h 100803"/>
                  <a:gd name="connsiteX8" fmla="*/ 5792 w 98564"/>
                  <a:gd name="connsiteY8" fmla="*/ 0 h 100803"/>
                  <a:gd name="connsiteX9" fmla="*/ 67359 w 98564"/>
                  <a:gd name="connsiteY9" fmla="*/ 497 h 100803"/>
                  <a:gd name="connsiteX10" fmla="*/ 81757 w 98564"/>
                  <a:gd name="connsiteY10" fmla="*/ 4303 h 100803"/>
                  <a:gd name="connsiteX11" fmla="*/ 84902 w 98564"/>
                  <a:gd name="connsiteY11" fmla="*/ 41541 h 100803"/>
                  <a:gd name="connsiteX12" fmla="*/ 79937 w 98564"/>
                  <a:gd name="connsiteY12" fmla="*/ 44685 h 100803"/>
                  <a:gd name="connsiteX13" fmla="*/ 76461 w 98564"/>
                  <a:gd name="connsiteY13" fmla="*/ 47995 h 100803"/>
                  <a:gd name="connsiteX14" fmla="*/ 45016 w 98564"/>
                  <a:gd name="connsiteY14" fmla="*/ 56932 h 100803"/>
                  <a:gd name="connsiteX15" fmla="*/ 27969 w 98564"/>
                  <a:gd name="connsiteY15" fmla="*/ 56932 h 100803"/>
                  <a:gd name="connsiteX16" fmla="*/ 22012 w 98564"/>
                  <a:gd name="connsiteY16" fmla="*/ 63552 h 100803"/>
                  <a:gd name="connsiteX17" fmla="*/ 25984 w 98564"/>
                  <a:gd name="connsiteY17" fmla="*/ 84074 h 100803"/>
                  <a:gd name="connsiteX18" fmla="*/ 64876 w 98564"/>
                  <a:gd name="connsiteY18" fmla="*/ 83578 h 100803"/>
                  <a:gd name="connsiteX19" fmla="*/ 74641 w 98564"/>
                  <a:gd name="connsiteY19" fmla="*/ 72489 h 100803"/>
                  <a:gd name="connsiteX20" fmla="*/ 66862 w 98564"/>
                  <a:gd name="connsiteY20" fmla="*/ 59249 h 100803"/>
                  <a:gd name="connsiteX21" fmla="*/ 45182 w 98564"/>
                  <a:gd name="connsiteY21" fmla="*/ 56932 h 100803"/>
                  <a:gd name="connsiteX22" fmla="*/ 43030 w 98564"/>
                  <a:gd name="connsiteY22" fmla="*/ 40713 h 100803"/>
                  <a:gd name="connsiteX23" fmla="*/ 43030 w 98564"/>
                  <a:gd name="connsiteY23" fmla="*/ 40548 h 100803"/>
                  <a:gd name="connsiteX24" fmla="*/ 57925 w 98564"/>
                  <a:gd name="connsiteY24" fmla="*/ 40548 h 100803"/>
                  <a:gd name="connsiteX25" fmla="*/ 70007 w 98564"/>
                  <a:gd name="connsiteY25" fmla="*/ 29625 h 100803"/>
                  <a:gd name="connsiteX26" fmla="*/ 59580 w 98564"/>
                  <a:gd name="connsiteY26" fmla="*/ 16881 h 100803"/>
                  <a:gd name="connsiteX27" fmla="*/ 26480 w 98564"/>
                  <a:gd name="connsiteY27" fmla="*/ 15723 h 100803"/>
                  <a:gd name="connsiteX28" fmla="*/ 21846 w 98564"/>
                  <a:gd name="connsiteY28" fmla="*/ 20357 h 100803"/>
                  <a:gd name="connsiteX29" fmla="*/ 38727 w 98564"/>
                  <a:gd name="connsiteY29" fmla="*/ 40879 h 100803"/>
                  <a:gd name="connsiteX30" fmla="*/ 42865 w 98564"/>
                  <a:gd name="connsiteY30" fmla="*/ 40879 h 100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8564" h="100803">
                    <a:moveTo>
                      <a:pt x="76627" y="47995"/>
                    </a:moveTo>
                    <a:cubicBezTo>
                      <a:pt x="78778" y="51305"/>
                      <a:pt x="83081" y="50312"/>
                      <a:pt x="86060" y="52133"/>
                    </a:cubicBezTo>
                    <a:cubicBezTo>
                      <a:pt x="94501" y="57429"/>
                      <a:pt x="99300" y="64711"/>
                      <a:pt x="98473" y="74806"/>
                    </a:cubicBezTo>
                    <a:cubicBezTo>
                      <a:pt x="97811" y="85564"/>
                      <a:pt x="91853" y="92846"/>
                      <a:pt x="82254" y="96983"/>
                    </a:cubicBezTo>
                    <a:cubicBezTo>
                      <a:pt x="76130" y="99631"/>
                      <a:pt x="69510" y="100955"/>
                      <a:pt x="62725" y="100790"/>
                    </a:cubicBezTo>
                    <a:cubicBezTo>
                      <a:pt x="43858" y="100790"/>
                      <a:pt x="24990" y="100624"/>
                      <a:pt x="6123" y="100790"/>
                    </a:cubicBezTo>
                    <a:cubicBezTo>
                      <a:pt x="1324" y="100790"/>
                      <a:pt x="0" y="99466"/>
                      <a:pt x="0" y="94832"/>
                    </a:cubicBezTo>
                    <a:cubicBezTo>
                      <a:pt x="165" y="65207"/>
                      <a:pt x="0" y="35417"/>
                      <a:pt x="0" y="5793"/>
                    </a:cubicBezTo>
                    <a:cubicBezTo>
                      <a:pt x="0" y="1324"/>
                      <a:pt x="1489" y="0"/>
                      <a:pt x="5792" y="0"/>
                    </a:cubicBezTo>
                    <a:cubicBezTo>
                      <a:pt x="26314" y="331"/>
                      <a:pt x="46837" y="331"/>
                      <a:pt x="67359" y="497"/>
                    </a:cubicBezTo>
                    <a:cubicBezTo>
                      <a:pt x="72489" y="497"/>
                      <a:pt x="77289" y="1986"/>
                      <a:pt x="81757" y="4303"/>
                    </a:cubicBezTo>
                    <a:cubicBezTo>
                      <a:pt x="96156" y="11585"/>
                      <a:pt x="97811" y="32107"/>
                      <a:pt x="84902" y="41541"/>
                    </a:cubicBezTo>
                    <a:cubicBezTo>
                      <a:pt x="83412" y="42699"/>
                      <a:pt x="81592" y="43527"/>
                      <a:pt x="79937" y="44685"/>
                    </a:cubicBezTo>
                    <a:cubicBezTo>
                      <a:pt x="78613" y="45513"/>
                      <a:pt x="76627" y="45678"/>
                      <a:pt x="76461" y="47995"/>
                    </a:cubicBezTo>
                    <a:close/>
                    <a:moveTo>
                      <a:pt x="45016" y="56932"/>
                    </a:moveTo>
                    <a:cubicBezTo>
                      <a:pt x="38562" y="56932"/>
                      <a:pt x="33265" y="57098"/>
                      <a:pt x="27969" y="56932"/>
                    </a:cubicBezTo>
                    <a:cubicBezTo>
                      <a:pt x="22839" y="56601"/>
                      <a:pt x="21350" y="59746"/>
                      <a:pt x="22012" y="63552"/>
                    </a:cubicBezTo>
                    <a:cubicBezTo>
                      <a:pt x="23335" y="70669"/>
                      <a:pt x="16881" y="81923"/>
                      <a:pt x="25984" y="84074"/>
                    </a:cubicBezTo>
                    <a:cubicBezTo>
                      <a:pt x="38396" y="86888"/>
                      <a:pt x="51967" y="86060"/>
                      <a:pt x="64876" y="83578"/>
                    </a:cubicBezTo>
                    <a:cubicBezTo>
                      <a:pt x="70503" y="82419"/>
                      <a:pt x="74144" y="78447"/>
                      <a:pt x="74641" y="72489"/>
                    </a:cubicBezTo>
                    <a:cubicBezTo>
                      <a:pt x="75137" y="66366"/>
                      <a:pt x="72820" y="61897"/>
                      <a:pt x="66862" y="59249"/>
                    </a:cubicBezTo>
                    <a:cubicBezTo>
                      <a:pt x="59415" y="55939"/>
                      <a:pt x="51471" y="57594"/>
                      <a:pt x="45182" y="56932"/>
                    </a:cubicBezTo>
                    <a:close/>
                    <a:moveTo>
                      <a:pt x="43030" y="40713"/>
                    </a:moveTo>
                    <a:cubicBezTo>
                      <a:pt x="43030" y="40713"/>
                      <a:pt x="43030" y="40713"/>
                      <a:pt x="43030" y="40548"/>
                    </a:cubicBezTo>
                    <a:cubicBezTo>
                      <a:pt x="47995" y="40548"/>
                      <a:pt x="52960" y="40713"/>
                      <a:pt x="57925" y="40548"/>
                    </a:cubicBezTo>
                    <a:cubicBezTo>
                      <a:pt x="64711" y="40217"/>
                      <a:pt x="69676" y="37072"/>
                      <a:pt x="70007" y="29625"/>
                    </a:cubicBezTo>
                    <a:cubicBezTo>
                      <a:pt x="70338" y="22508"/>
                      <a:pt x="66531" y="18371"/>
                      <a:pt x="59580" y="16881"/>
                    </a:cubicBezTo>
                    <a:cubicBezTo>
                      <a:pt x="48657" y="14564"/>
                      <a:pt x="37569" y="15888"/>
                      <a:pt x="26480" y="15723"/>
                    </a:cubicBezTo>
                    <a:cubicBezTo>
                      <a:pt x="23501" y="15723"/>
                      <a:pt x="22343" y="17378"/>
                      <a:pt x="21846" y="20357"/>
                    </a:cubicBezTo>
                    <a:cubicBezTo>
                      <a:pt x="19033" y="38396"/>
                      <a:pt x="20853" y="40879"/>
                      <a:pt x="38727" y="40879"/>
                    </a:cubicBezTo>
                    <a:lnTo>
                      <a:pt x="42865" y="40879"/>
                    </a:ln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E63D98E-164E-F5E4-4B25-914340EB5E02}"/>
                  </a:ext>
                </a:extLst>
              </p:cNvPr>
              <p:cNvSpPr/>
              <p:nvPr/>
            </p:nvSpPr>
            <p:spPr>
              <a:xfrm>
                <a:off x="2234987" y="1281746"/>
                <a:ext cx="96742" cy="107314"/>
              </a:xfrm>
              <a:custGeom>
                <a:avLst/>
                <a:gdLst>
                  <a:gd name="connsiteX0" fmla="*/ 45963 w 96742"/>
                  <a:gd name="connsiteY0" fmla="*/ 107244 h 107314"/>
                  <a:gd name="connsiteX1" fmla="*/ 17331 w 96742"/>
                  <a:gd name="connsiteY1" fmla="*/ 100955 h 107314"/>
                  <a:gd name="connsiteX2" fmla="*/ 6077 w 96742"/>
                  <a:gd name="connsiteY2" fmla="*/ 91522 h 107314"/>
                  <a:gd name="connsiteX3" fmla="*/ 1113 w 96742"/>
                  <a:gd name="connsiteY3" fmla="*/ 74972 h 107314"/>
                  <a:gd name="connsiteX4" fmla="*/ 19152 w 96742"/>
                  <a:gd name="connsiteY4" fmla="*/ 72986 h 107314"/>
                  <a:gd name="connsiteX5" fmla="*/ 23455 w 96742"/>
                  <a:gd name="connsiteY5" fmla="*/ 77289 h 107314"/>
                  <a:gd name="connsiteX6" fmla="*/ 40336 w 96742"/>
                  <a:gd name="connsiteY6" fmla="*/ 91025 h 107314"/>
                  <a:gd name="connsiteX7" fmla="*/ 66982 w 96742"/>
                  <a:gd name="connsiteY7" fmla="*/ 87550 h 107314"/>
                  <a:gd name="connsiteX8" fmla="*/ 73602 w 96742"/>
                  <a:gd name="connsiteY8" fmla="*/ 75965 h 107314"/>
                  <a:gd name="connsiteX9" fmla="*/ 64996 w 96742"/>
                  <a:gd name="connsiteY9" fmla="*/ 66366 h 107314"/>
                  <a:gd name="connsiteX10" fmla="*/ 33882 w 96742"/>
                  <a:gd name="connsiteY10" fmla="*/ 61070 h 107314"/>
                  <a:gd name="connsiteX11" fmla="*/ 17994 w 96742"/>
                  <a:gd name="connsiteY11" fmla="*/ 56105 h 107314"/>
                  <a:gd name="connsiteX12" fmla="*/ 17497 w 96742"/>
                  <a:gd name="connsiteY12" fmla="*/ 7944 h 107314"/>
                  <a:gd name="connsiteX13" fmla="*/ 77408 w 96742"/>
                  <a:gd name="connsiteY13" fmla="*/ 7448 h 107314"/>
                  <a:gd name="connsiteX14" fmla="*/ 86511 w 96742"/>
                  <a:gd name="connsiteY14" fmla="*/ 15723 h 107314"/>
                  <a:gd name="connsiteX15" fmla="*/ 90483 w 96742"/>
                  <a:gd name="connsiteY15" fmla="*/ 31776 h 107314"/>
                  <a:gd name="connsiteX16" fmla="*/ 72443 w 96742"/>
                  <a:gd name="connsiteY16" fmla="*/ 33597 h 107314"/>
                  <a:gd name="connsiteX17" fmla="*/ 69630 w 96742"/>
                  <a:gd name="connsiteY17" fmla="*/ 29128 h 107314"/>
                  <a:gd name="connsiteX18" fmla="*/ 31399 w 96742"/>
                  <a:gd name="connsiteY18" fmla="*/ 20026 h 107314"/>
                  <a:gd name="connsiteX19" fmla="*/ 26931 w 96742"/>
                  <a:gd name="connsiteY19" fmla="*/ 31776 h 107314"/>
                  <a:gd name="connsiteX20" fmla="*/ 36695 w 96742"/>
                  <a:gd name="connsiteY20" fmla="*/ 40713 h 107314"/>
                  <a:gd name="connsiteX21" fmla="*/ 73602 w 96742"/>
                  <a:gd name="connsiteY21" fmla="*/ 46837 h 107314"/>
                  <a:gd name="connsiteX22" fmla="*/ 96606 w 96742"/>
                  <a:gd name="connsiteY22" fmla="*/ 70834 h 107314"/>
                  <a:gd name="connsiteX23" fmla="*/ 79560 w 96742"/>
                  <a:gd name="connsiteY23" fmla="*/ 100459 h 107314"/>
                  <a:gd name="connsiteX24" fmla="*/ 46129 w 96742"/>
                  <a:gd name="connsiteY24" fmla="*/ 107079 h 107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96742" h="107314">
                    <a:moveTo>
                      <a:pt x="45963" y="107244"/>
                    </a:moveTo>
                    <a:cubicBezTo>
                      <a:pt x="36530" y="107741"/>
                      <a:pt x="26600" y="105589"/>
                      <a:pt x="17331" y="100955"/>
                    </a:cubicBezTo>
                    <a:cubicBezTo>
                      <a:pt x="12863" y="98804"/>
                      <a:pt x="8891" y="95659"/>
                      <a:pt x="6077" y="91522"/>
                    </a:cubicBezTo>
                    <a:cubicBezTo>
                      <a:pt x="2602" y="86391"/>
                      <a:pt x="-2198" y="79937"/>
                      <a:pt x="1113" y="74972"/>
                    </a:cubicBezTo>
                    <a:cubicBezTo>
                      <a:pt x="4754" y="69510"/>
                      <a:pt x="12863" y="73151"/>
                      <a:pt x="19152" y="72986"/>
                    </a:cubicBezTo>
                    <a:cubicBezTo>
                      <a:pt x="21635" y="72986"/>
                      <a:pt x="22793" y="74806"/>
                      <a:pt x="23455" y="77289"/>
                    </a:cubicBezTo>
                    <a:cubicBezTo>
                      <a:pt x="25607" y="86060"/>
                      <a:pt x="32227" y="90032"/>
                      <a:pt x="40336" y="91025"/>
                    </a:cubicBezTo>
                    <a:cubicBezTo>
                      <a:pt x="49439" y="92184"/>
                      <a:pt x="58541" y="92846"/>
                      <a:pt x="66982" y="87550"/>
                    </a:cubicBezTo>
                    <a:cubicBezTo>
                      <a:pt x="71285" y="84736"/>
                      <a:pt x="73933" y="81261"/>
                      <a:pt x="73602" y="75965"/>
                    </a:cubicBezTo>
                    <a:cubicBezTo>
                      <a:pt x="73271" y="70503"/>
                      <a:pt x="70126" y="67193"/>
                      <a:pt x="64996" y="66366"/>
                    </a:cubicBezTo>
                    <a:cubicBezTo>
                      <a:pt x="54735" y="64380"/>
                      <a:pt x="44308" y="62559"/>
                      <a:pt x="33882" y="61070"/>
                    </a:cubicBezTo>
                    <a:cubicBezTo>
                      <a:pt x="28255" y="60242"/>
                      <a:pt x="22959" y="58587"/>
                      <a:pt x="17994" y="56105"/>
                    </a:cubicBezTo>
                    <a:cubicBezTo>
                      <a:pt x="-1204" y="46009"/>
                      <a:pt x="-1866" y="18702"/>
                      <a:pt x="17497" y="7944"/>
                    </a:cubicBezTo>
                    <a:cubicBezTo>
                      <a:pt x="37026" y="-2813"/>
                      <a:pt x="57383" y="-2317"/>
                      <a:pt x="77408" y="7448"/>
                    </a:cubicBezTo>
                    <a:cubicBezTo>
                      <a:pt x="81215" y="9268"/>
                      <a:pt x="84028" y="12413"/>
                      <a:pt x="86511" y="15723"/>
                    </a:cubicBezTo>
                    <a:cubicBezTo>
                      <a:pt x="89986" y="20522"/>
                      <a:pt x="93793" y="27308"/>
                      <a:pt x="90483" y="31776"/>
                    </a:cubicBezTo>
                    <a:cubicBezTo>
                      <a:pt x="86676" y="36907"/>
                      <a:pt x="78567" y="33100"/>
                      <a:pt x="72443" y="33597"/>
                    </a:cubicBezTo>
                    <a:cubicBezTo>
                      <a:pt x="69795" y="33762"/>
                      <a:pt x="70292" y="30783"/>
                      <a:pt x="69630" y="29128"/>
                    </a:cubicBezTo>
                    <a:cubicBezTo>
                      <a:pt x="64003" y="15888"/>
                      <a:pt x="42488" y="10758"/>
                      <a:pt x="31399" y="20026"/>
                    </a:cubicBezTo>
                    <a:cubicBezTo>
                      <a:pt x="27593" y="23170"/>
                      <a:pt x="25938" y="26977"/>
                      <a:pt x="26931" y="31776"/>
                    </a:cubicBezTo>
                    <a:cubicBezTo>
                      <a:pt x="28089" y="37072"/>
                      <a:pt x="31896" y="39555"/>
                      <a:pt x="36695" y="40713"/>
                    </a:cubicBezTo>
                    <a:cubicBezTo>
                      <a:pt x="48942" y="43527"/>
                      <a:pt x="61520" y="43692"/>
                      <a:pt x="73602" y="46837"/>
                    </a:cubicBezTo>
                    <a:cubicBezTo>
                      <a:pt x="87173" y="50312"/>
                      <a:pt x="95448" y="58587"/>
                      <a:pt x="96606" y="70834"/>
                    </a:cubicBezTo>
                    <a:cubicBezTo>
                      <a:pt x="97765" y="83412"/>
                      <a:pt x="91476" y="94997"/>
                      <a:pt x="79560" y="100459"/>
                    </a:cubicBezTo>
                    <a:cubicBezTo>
                      <a:pt x="69299" y="105258"/>
                      <a:pt x="58541" y="107244"/>
                      <a:pt x="46129" y="107079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A660870-998C-4C26-38CC-212314D31D44}"/>
                  </a:ext>
                </a:extLst>
              </p:cNvPr>
              <p:cNvSpPr/>
              <p:nvPr/>
            </p:nvSpPr>
            <p:spPr>
              <a:xfrm>
                <a:off x="1980879" y="1284324"/>
                <a:ext cx="124421" cy="102521"/>
              </a:xfrm>
              <a:custGeom>
                <a:avLst/>
                <a:gdLst>
                  <a:gd name="connsiteX0" fmla="*/ 110904 w 124421"/>
                  <a:gd name="connsiteY0" fmla="*/ 101687 h 102521"/>
                  <a:gd name="connsiteX1" fmla="*/ 94520 w 124421"/>
                  <a:gd name="connsiteY1" fmla="*/ 90599 h 102521"/>
                  <a:gd name="connsiteX2" fmla="*/ 75156 w 124421"/>
                  <a:gd name="connsiteY2" fmla="*/ 78517 h 102521"/>
                  <a:gd name="connsiteX3" fmla="*/ 41063 w 124421"/>
                  <a:gd name="connsiteY3" fmla="*/ 78517 h 102521"/>
                  <a:gd name="connsiteX4" fmla="*/ 29975 w 124421"/>
                  <a:gd name="connsiteY4" fmla="*/ 85634 h 102521"/>
                  <a:gd name="connsiteX5" fmla="*/ 28154 w 124421"/>
                  <a:gd name="connsiteY5" fmla="*/ 89275 h 102521"/>
                  <a:gd name="connsiteX6" fmla="*/ 22031 w 124421"/>
                  <a:gd name="connsiteY6" fmla="*/ 100529 h 102521"/>
                  <a:gd name="connsiteX7" fmla="*/ 2998 w 124421"/>
                  <a:gd name="connsiteY7" fmla="*/ 101356 h 102521"/>
                  <a:gd name="connsiteX8" fmla="*/ 2005 w 124421"/>
                  <a:gd name="connsiteY8" fmla="*/ 95564 h 102521"/>
                  <a:gd name="connsiteX9" fmla="*/ 32292 w 124421"/>
                  <a:gd name="connsiteY9" fmla="*/ 33832 h 102521"/>
                  <a:gd name="connsiteX10" fmla="*/ 46194 w 124421"/>
                  <a:gd name="connsiteY10" fmla="*/ 5531 h 102521"/>
                  <a:gd name="connsiteX11" fmla="*/ 53807 w 124421"/>
                  <a:gd name="connsiteY11" fmla="*/ 732 h 102521"/>
                  <a:gd name="connsiteX12" fmla="*/ 55462 w 124421"/>
                  <a:gd name="connsiteY12" fmla="*/ 732 h 102521"/>
                  <a:gd name="connsiteX13" fmla="*/ 85914 w 124421"/>
                  <a:gd name="connsiteY13" fmla="*/ 18937 h 102521"/>
                  <a:gd name="connsiteX14" fmla="*/ 121662 w 124421"/>
                  <a:gd name="connsiteY14" fmla="*/ 92750 h 102521"/>
                  <a:gd name="connsiteX15" fmla="*/ 116366 w 124421"/>
                  <a:gd name="connsiteY15" fmla="*/ 101356 h 102521"/>
                  <a:gd name="connsiteX16" fmla="*/ 110904 w 124421"/>
                  <a:gd name="connsiteY16" fmla="*/ 101356 h 102521"/>
                  <a:gd name="connsiteX17" fmla="*/ 60923 w 124421"/>
                  <a:gd name="connsiteY17" fmla="*/ 62298 h 102521"/>
                  <a:gd name="connsiteX18" fmla="*/ 60923 w 124421"/>
                  <a:gd name="connsiteY18" fmla="*/ 62298 h 102521"/>
                  <a:gd name="connsiteX19" fmla="*/ 75818 w 124421"/>
                  <a:gd name="connsiteY19" fmla="*/ 62298 h 102521"/>
                  <a:gd name="connsiteX20" fmla="*/ 78632 w 124421"/>
                  <a:gd name="connsiteY20" fmla="*/ 57664 h 102521"/>
                  <a:gd name="connsiteX21" fmla="*/ 63737 w 124421"/>
                  <a:gd name="connsiteY21" fmla="*/ 25391 h 102521"/>
                  <a:gd name="connsiteX22" fmla="*/ 60592 w 124421"/>
                  <a:gd name="connsiteY22" fmla="*/ 21916 h 102521"/>
                  <a:gd name="connsiteX23" fmla="*/ 57448 w 124421"/>
                  <a:gd name="connsiteY23" fmla="*/ 25391 h 102521"/>
                  <a:gd name="connsiteX24" fmla="*/ 48014 w 124421"/>
                  <a:gd name="connsiteY24" fmla="*/ 45583 h 102521"/>
                  <a:gd name="connsiteX25" fmla="*/ 59103 w 124421"/>
                  <a:gd name="connsiteY25" fmla="*/ 62298 h 102521"/>
                  <a:gd name="connsiteX26" fmla="*/ 60758 w 124421"/>
                  <a:gd name="connsiteY26" fmla="*/ 62298 h 10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24421" h="102521">
                    <a:moveTo>
                      <a:pt x="110904" y="101687"/>
                    </a:moveTo>
                    <a:cubicBezTo>
                      <a:pt x="102133" y="104666"/>
                      <a:pt x="97002" y="99370"/>
                      <a:pt x="94520" y="90599"/>
                    </a:cubicBezTo>
                    <a:cubicBezTo>
                      <a:pt x="91541" y="80669"/>
                      <a:pt x="85417" y="77690"/>
                      <a:pt x="75156" y="78517"/>
                    </a:cubicBezTo>
                    <a:cubicBezTo>
                      <a:pt x="63902" y="79510"/>
                      <a:pt x="52483" y="78848"/>
                      <a:pt x="41063" y="78517"/>
                    </a:cubicBezTo>
                    <a:cubicBezTo>
                      <a:pt x="35602" y="78517"/>
                      <a:pt x="31133" y="79179"/>
                      <a:pt x="29975" y="85634"/>
                    </a:cubicBezTo>
                    <a:cubicBezTo>
                      <a:pt x="29809" y="86958"/>
                      <a:pt x="28651" y="88116"/>
                      <a:pt x="28154" y="89275"/>
                    </a:cubicBezTo>
                    <a:cubicBezTo>
                      <a:pt x="26168" y="93081"/>
                      <a:pt x="25837" y="99370"/>
                      <a:pt x="22031" y="100529"/>
                    </a:cubicBezTo>
                    <a:cubicBezTo>
                      <a:pt x="16073" y="102184"/>
                      <a:pt x="9453" y="101853"/>
                      <a:pt x="2998" y="101356"/>
                    </a:cubicBezTo>
                    <a:cubicBezTo>
                      <a:pt x="-2463" y="101025"/>
                      <a:pt x="1012" y="97384"/>
                      <a:pt x="2005" y="95564"/>
                    </a:cubicBezTo>
                    <a:cubicBezTo>
                      <a:pt x="12101" y="74876"/>
                      <a:pt x="22196" y="54354"/>
                      <a:pt x="32292" y="33832"/>
                    </a:cubicBezTo>
                    <a:cubicBezTo>
                      <a:pt x="36926" y="24398"/>
                      <a:pt x="41725" y="15130"/>
                      <a:pt x="46194" y="5531"/>
                    </a:cubicBezTo>
                    <a:cubicBezTo>
                      <a:pt x="47849" y="2056"/>
                      <a:pt x="50000" y="235"/>
                      <a:pt x="53807" y="732"/>
                    </a:cubicBezTo>
                    <a:cubicBezTo>
                      <a:pt x="54303" y="732"/>
                      <a:pt x="54965" y="732"/>
                      <a:pt x="55462" y="732"/>
                    </a:cubicBezTo>
                    <a:cubicBezTo>
                      <a:pt x="71019" y="-2247"/>
                      <a:pt x="79625" y="3876"/>
                      <a:pt x="85914" y="18937"/>
                    </a:cubicBezTo>
                    <a:cubicBezTo>
                      <a:pt x="96506" y="44093"/>
                      <a:pt x="109580" y="68256"/>
                      <a:pt x="121662" y="92750"/>
                    </a:cubicBezTo>
                    <a:cubicBezTo>
                      <a:pt x="125965" y="101356"/>
                      <a:pt x="125965" y="101356"/>
                      <a:pt x="116366" y="101356"/>
                    </a:cubicBezTo>
                    <a:cubicBezTo>
                      <a:pt x="115042" y="101356"/>
                      <a:pt x="113552" y="101356"/>
                      <a:pt x="110904" y="101356"/>
                    </a:cubicBezTo>
                    <a:close/>
                    <a:moveTo>
                      <a:pt x="60923" y="62298"/>
                    </a:moveTo>
                    <a:lnTo>
                      <a:pt x="60923" y="62298"/>
                    </a:lnTo>
                    <a:cubicBezTo>
                      <a:pt x="65888" y="62298"/>
                      <a:pt x="70853" y="62298"/>
                      <a:pt x="75818" y="62298"/>
                    </a:cubicBezTo>
                    <a:cubicBezTo>
                      <a:pt x="79128" y="62298"/>
                      <a:pt x="80287" y="61305"/>
                      <a:pt x="78632" y="57664"/>
                    </a:cubicBezTo>
                    <a:cubicBezTo>
                      <a:pt x="73501" y="46907"/>
                      <a:pt x="68702" y="36149"/>
                      <a:pt x="63737" y="25391"/>
                    </a:cubicBezTo>
                    <a:cubicBezTo>
                      <a:pt x="63075" y="24067"/>
                      <a:pt x="62744" y="21916"/>
                      <a:pt x="60592" y="21916"/>
                    </a:cubicBezTo>
                    <a:cubicBezTo>
                      <a:pt x="58606" y="21916"/>
                      <a:pt x="58110" y="23902"/>
                      <a:pt x="57448" y="25391"/>
                    </a:cubicBezTo>
                    <a:cubicBezTo>
                      <a:pt x="54138" y="32012"/>
                      <a:pt x="50993" y="38797"/>
                      <a:pt x="48014" y="45583"/>
                    </a:cubicBezTo>
                    <a:cubicBezTo>
                      <a:pt x="42938" y="56726"/>
                      <a:pt x="46636" y="62298"/>
                      <a:pt x="59103" y="62298"/>
                    </a:cubicBezTo>
                    <a:cubicBezTo>
                      <a:pt x="59103" y="62298"/>
                      <a:pt x="60261" y="62298"/>
                      <a:pt x="60758" y="62298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EF57A06-B85F-2883-7FA1-1ED6EB4118D9}"/>
                  </a:ext>
                </a:extLst>
              </p:cNvPr>
              <p:cNvSpPr/>
              <p:nvPr/>
            </p:nvSpPr>
            <p:spPr>
              <a:xfrm>
                <a:off x="1914367" y="1175979"/>
                <a:ext cx="55939" cy="59757"/>
              </a:xfrm>
              <a:custGeom>
                <a:avLst/>
                <a:gdLst>
                  <a:gd name="connsiteX0" fmla="*/ 0 w 55939"/>
                  <a:gd name="connsiteY0" fmla="*/ 29802 h 59757"/>
                  <a:gd name="connsiteX1" fmla="*/ 0 w 55939"/>
                  <a:gd name="connsiteY1" fmla="*/ 5639 h 59757"/>
                  <a:gd name="connsiteX2" fmla="*/ 5792 w 55939"/>
                  <a:gd name="connsiteY2" fmla="*/ 12 h 59757"/>
                  <a:gd name="connsiteX3" fmla="*/ 49154 w 55939"/>
                  <a:gd name="connsiteY3" fmla="*/ 674 h 59757"/>
                  <a:gd name="connsiteX4" fmla="*/ 55608 w 55939"/>
                  <a:gd name="connsiteY4" fmla="*/ 6963 h 59757"/>
                  <a:gd name="connsiteX5" fmla="*/ 55939 w 55939"/>
                  <a:gd name="connsiteY5" fmla="*/ 53634 h 59757"/>
                  <a:gd name="connsiteX6" fmla="*/ 50147 w 55939"/>
                  <a:gd name="connsiteY6" fmla="*/ 59592 h 59757"/>
                  <a:gd name="connsiteX7" fmla="*/ 5958 w 55939"/>
                  <a:gd name="connsiteY7" fmla="*/ 59758 h 59757"/>
                  <a:gd name="connsiteX8" fmla="*/ 166 w 55939"/>
                  <a:gd name="connsiteY8" fmla="*/ 53965 h 59757"/>
                  <a:gd name="connsiteX9" fmla="*/ 166 w 55939"/>
                  <a:gd name="connsiteY9" fmla="*/ 29802 h 59757"/>
                  <a:gd name="connsiteX10" fmla="*/ 166 w 55939"/>
                  <a:gd name="connsiteY10" fmla="*/ 29802 h 59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5939" h="59757">
                    <a:moveTo>
                      <a:pt x="0" y="29802"/>
                    </a:moveTo>
                    <a:cubicBezTo>
                      <a:pt x="0" y="21693"/>
                      <a:pt x="0" y="13749"/>
                      <a:pt x="0" y="5639"/>
                    </a:cubicBezTo>
                    <a:cubicBezTo>
                      <a:pt x="0" y="1336"/>
                      <a:pt x="1324" y="-153"/>
                      <a:pt x="5792" y="12"/>
                    </a:cubicBezTo>
                    <a:cubicBezTo>
                      <a:pt x="20191" y="509"/>
                      <a:pt x="34590" y="840"/>
                      <a:pt x="49154" y="674"/>
                    </a:cubicBezTo>
                    <a:cubicBezTo>
                      <a:pt x="53953" y="674"/>
                      <a:pt x="55443" y="2660"/>
                      <a:pt x="55608" y="6963"/>
                    </a:cubicBezTo>
                    <a:cubicBezTo>
                      <a:pt x="55608" y="22520"/>
                      <a:pt x="55608" y="38077"/>
                      <a:pt x="55939" y="53634"/>
                    </a:cubicBezTo>
                    <a:cubicBezTo>
                      <a:pt x="55939" y="57772"/>
                      <a:pt x="54450" y="59592"/>
                      <a:pt x="50147" y="59592"/>
                    </a:cubicBezTo>
                    <a:cubicBezTo>
                      <a:pt x="35417" y="59592"/>
                      <a:pt x="20688" y="59592"/>
                      <a:pt x="5958" y="59758"/>
                    </a:cubicBezTo>
                    <a:cubicBezTo>
                      <a:pt x="1490" y="59758"/>
                      <a:pt x="166" y="58103"/>
                      <a:pt x="166" y="53965"/>
                    </a:cubicBezTo>
                    <a:cubicBezTo>
                      <a:pt x="331" y="45856"/>
                      <a:pt x="166" y="37912"/>
                      <a:pt x="166" y="29802"/>
                    </a:cubicBezTo>
                    <a:cubicBezTo>
                      <a:pt x="166" y="29802"/>
                      <a:pt x="166" y="29802"/>
                      <a:pt x="166" y="29802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A555CAC-9749-6985-F937-7B6C1ED4D097}"/>
                  </a:ext>
                </a:extLst>
              </p:cNvPr>
              <p:cNvSpPr/>
              <p:nvPr/>
            </p:nvSpPr>
            <p:spPr>
              <a:xfrm>
                <a:off x="2278279" y="855243"/>
                <a:ext cx="52817" cy="58429"/>
              </a:xfrm>
              <a:custGeom>
                <a:avLst/>
                <a:gdLst>
                  <a:gd name="connsiteX0" fmla="*/ 188 w 52817"/>
                  <a:gd name="connsiteY0" fmla="*/ 28640 h 58429"/>
                  <a:gd name="connsiteX1" fmla="*/ 188 w 52817"/>
                  <a:gd name="connsiteY1" fmla="*/ 6959 h 58429"/>
                  <a:gd name="connsiteX2" fmla="*/ 6477 w 52817"/>
                  <a:gd name="connsiteY2" fmla="*/ 8 h 58429"/>
                  <a:gd name="connsiteX3" fmla="*/ 46363 w 52817"/>
                  <a:gd name="connsiteY3" fmla="*/ 8 h 58429"/>
                  <a:gd name="connsiteX4" fmla="*/ 52818 w 52817"/>
                  <a:gd name="connsiteY4" fmla="*/ 5304 h 58429"/>
                  <a:gd name="connsiteX5" fmla="*/ 52818 w 52817"/>
                  <a:gd name="connsiteY5" fmla="*/ 53630 h 58429"/>
                  <a:gd name="connsiteX6" fmla="*/ 47687 w 52817"/>
                  <a:gd name="connsiteY6" fmla="*/ 58430 h 58429"/>
                  <a:gd name="connsiteX7" fmla="*/ 4326 w 52817"/>
                  <a:gd name="connsiteY7" fmla="*/ 58099 h 58429"/>
                  <a:gd name="connsiteX8" fmla="*/ 23 w 52817"/>
                  <a:gd name="connsiteY8" fmla="*/ 52637 h 58429"/>
                  <a:gd name="connsiteX9" fmla="*/ 23 w 52817"/>
                  <a:gd name="connsiteY9" fmla="*/ 28474 h 584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817" h="58429">
                    <a:moveTo>
                      <a:pt x="188" y="28640"/>
                    </a:moveTo>
                    <a:cubicBezTo>
                      <a:pt x="188" y="21358"/>
                      <a:pt x="354" y="14241"/>
                      <a:pt x="188" y="6959"/>
                    </a:cubicBezTo>
                    <a:cubicBezTo>
                      <a:pt x="23" y="2160"/>
                      <a:pt x="1016" y="-157"/>
                      <a:pt x="6477" y="8"/>
                    </a:cubicBezTo>
                    <a:cubicBezTo>
                      <a:pt x="19717" y="339"/>
                      <a:pt x="33123" y="174"/>
                      <a:pt x="46363" y="8"/>
                    </a:cubicBezTo>
                    <a:cubicBezTo>
                      <a:pt x="50169" y="8"/>
                      <a:pt x="52818" y="505"/>
                      <a:pt x="52818" y="5304"/>
                    </a:cubicBezTo>
                    <a:cubicBezTo>
                      <a:pt x="52818" y="21358"/>
                      <a:pt x="52818" y="37411"/>
                      <a:pt x="52818" y="53630"/>
                    </a:cubicBezTo>
                    <a:cubicBezTo>
                      <a:pt x="52818" y="57602"/>
                      <a:pt x="50831" y="58430"/>
                      <a:pt x="47687" y="58430"/>
                    </a:cubicBezTo>
                    <a:cubicBezTo>
                      <a:pt x="33288" y="58430"/>
                      <a:pt x="18890" y="58099"/>
                      <a:pt x="4326" y="58099"/>
                    </a:cubicBezTo>
                    <a:cubicBezTo>
                      <a:pt x="519" y="58099"/>
                      <a:pt x="-143" y="55947"/>
                      <a:pt x="23" y="52637"/>
                    </a:cubicBezTo>
                    <a:cubicBezTo>
                      <a:pt x="23" y="44528"/>
                      <a:pt x="23" y="36584"/>
                      <a:pt x="23" y="28474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2155017-DC13-BE88-C739-E4D47E6A44F3}"/>
                  </a:ext>
                </a:extLst>
              </p:cNvPr>
              <p:cNvSpPr/>
              <p:nvPr/>
            </p:nvSpPr>
            <p:spPr>
              <a:xfrm>
                <a:off x="1899959" y="1285213"/>
                <a:ext cx="75936" cy="100797"/>
              </a:xfrm>
              <a:custGeom>
                <a:avLst/>
                <a:gdLst>
                  <a:gd name="connsiteX0" fmla="*/ 9 w 75936"/>
                  <a:gd name="connsiteY0" fmla="*/ 50651 h 100797"/>
                  <a:gd name="connsiteX1" fmla="*/ 9 w 75936"/>
                  <a:gd name="connsiteY1" fmla="*/ 8118 h 100797"/>
                  <a:gd name="connsiteX2" fmla="*/ 7787 w 75936"/>
                  <a:gd name="connsiteY2" fmla="*/ 8 h 100797"/>
                  <a:gd name="connsiteX3" fmla="*/ 21855 w 75936"/>
                  <a:gd name="connsiteY3" fmla="*/ 14076 h 100797"/>
                  <a:gd name="connsiteX4" fmla="*/ 21689 w 75936"/>
                  <a:gd name="connsiteY4" fmla="*/ 74814 h 100797"/>
                  <a:gd name="connsiteX5" fmla="*/ 31619 w 75936"/>
                  <a:gd name="connsiteY5" fmla="*/ 84248 h 100797"/>
                  <a:gd name="connsiteX6" fmla="*/ 69188 w 75936"/>
                  <a:gd name="connsiteY6" fmla="*/ 83917 h 100797"/>
                  <a:gd name="connsiteX7" fmla="*/ 75642 w 75936"/>
                  <a:gd name="connsiteY7" fmla="*/ 94674 h 100797"/>
                  <a:gd name="connsiteX8" fmla="*/ 69023 w 75936"/>
                  <a:gd name="connsiteY8" fmla="*/ 100798 h 100797"/>
                  <a:gd name="connsiteX9" fmla="*/ 7291 w 75936"/>
                  <a:gd name="connsiteY9" fmla="*/ 100798 h 100797"/>
                  <a:gd name="connsiteX10" fmla="*/ 9 w 75936"/>
                  <a:gd name="connsiteY10" fmla="*/ 93847 h 100797"/>
                  <a:gd name="connsiteX11" fmla="*/ 9 w 75936"/>
                  <a:gd name="connsiteY11" fmla="*/ 50486 h 100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5936" h="100797">
                    <a:moveTo>
                      <a:pt x="9" y="50651"/>
                    </a:moveTo>
                    <a:cubicBezTo>
                      <a:pt x="9" y="36418"/>
                      <a:pt x="174" y="22351"/>
                      <a:pt x="9" y="8118"/>
                    </a:cubicBezTo>
                    <a:cubicBezTo>
                      <a:pt x="9" y="2160"/>
                      <a:pt x="1167" y="-157"/>
                      <a:pt x="7787" y="8"/>
                    </a:cubicBezTo>
                    <a:cubicBezTo>
                      <a:pt x="21855" y="505"/>
                      <a:pt x="21855" y="8"/>
                      <a:pt x="21855" y="14076"/>
                    </a:cubicBezTo>
                    <a:cubicBezTo>
                      <a:pt x="21855" y="34432"/>
                      <a:pt x="22186" y="54623"/>
                      <a:pt x="21689" y="74814"/>
                    </a:cubicBezTo>
                    <a:cubicBezTo>
                      <a:pt x="21524" y="82924"/>
                      <a:pt x="24337" y="84579"/>
                      <a:pt x="31619" y="84248"/>
                    </a:cubicBezTo>
                    <a:cubicBezTo>
                      <a:pt x="44032" y="83751"/>
                      <a:pt x="56610" y="84413"/>
                      <a:pt x="69188" y="83917"/>
                    </a:cubicBezTo>
                    <a:cubicBezTo>
                      <a:pt x="78953" y="83586"/>
                      <a:pt x="74650" y="90371"/>
                      <a:pt x="75642" y="94674"/>
                    </a:cubicBezTo>
                    <a:cubicBezTo>
                      <a:pt x="76967" y="100467"/>
                      <a:pt x="73657" y="100798"/>
                      <a:pt x="69023" y="100798"/>
                    </a:cubicBezTo>
                    <a:cubicBezTo>
                      <a:pt x="48500" y="100632"/>
                      <a:pt x="27978" y="100632"/>
                      <a:pt x="7291" y="100798"/>
                    </a:cubicBezTo>
                    <a:cubicBezTo>
                      <a:pt x="1995" y="100798"/>
                      <a:pt x="-157" y="99474"/>
                      <a:pt x="9" y="93847"/>
                    </a:cubicBezTo>
                    <a:cubicBezTo>
                      <a:pt x="340" y="79448"/>
                      <a:pt x="9" y="65050"/>
                      <a:pt x="9" y="50486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574428-5FDF-87EF-C4E7-980DDEB22A02}"/>
                  </a:ext>
                </a:extLst>
              </p:cNvPr>
              <p:cNvSpPr/>
              <p:nvPr/>
            </p:nvSpPr>
            <p:spPr>
              <a:xfrm>
                <a:off x="1350991" y="1147691"/>
                <a:ext cx="3653" cy="7447"/>
              </a:xfrm>
              <a:custGeom>
                <a:avLst/>
                <a:gdLst>
                  <a:gd name="connsiteX0" fmla="*/ 3654 w 3653"/>
                  <a:gd name="connsiteY0" fmla="*/ 0 h 7447"/>
                  <a:gd name="connsiteX1" fmla="*/ 509 w 3653"/>
                  <a:gd name="connsiteY1" fmla="*/ 7448 h 7447"/>
                  <a:gd name="connsiteX2" fmla="*/ 3654 w 3653"/>
                  <a:gd name="connsiteY2" fmla="*/ 0 h 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653" h="7447">
                    <a:moveTo>
                      <a:pt x="3654" y="0"/>
                    </a:moveTo>
                    <a:cubicBezTo>
                      <a:pt x="3323" y="2814"/>
                      <a:pt x="3323" y="5793"/>
                      <a:pt x="509" y="7448"/>
                    </a:cubicBezTo>
                    <a:cubicBezTo>
                      <a:pt x="-318" y="4138"/>
                      <a:pt x="-649" y="1158"/>
                      <a:pt x="3654" y="0"/>
                    </a:cubicBezTo>
                    <a:close/>
                  </a:path>
                </a:pathLst>
              </a:custGeom>
              <a:grpFill/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</p:grpSp>
        <p:pic>
          <p:nvPicPr>
            <p:cNvPr id="8" name="Picture 7" descr="A blue and black logo&#10;&#10;Description automatically generated">
              <a:extLst>
                <a:ext uri="{FF2B5EF4-FFF2-40B4-BE49-F238E27FC236}">
                  <a16:creationId xmlns:a16="http://schemas.microsoft.com/office/drawing/2014/main" id="{12456583-2B3A-C8A7-F0AF-7684074DE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702" y="6051353"/>
              <a:ext cx="1045299" cy="51675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F6D54C2-873B-2C94-7C54-205623A7851C}"/>
                </a:ext>
              </a:extLst>
            </p:cNvPr>
            <p:cNvCxnSpPr/>
            <p:nvPr/>
          </p:nvCxnSpPr>
          <p:spPr>
            <a:xfrm>
              <a:off x="1625601" y="6125028"/>
              <a:ext cx="0" cy="369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Bidirectional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4200" y="2358933"/>
            <a:ext cx="5955030" cy="1850389"/>
            <a:chOff x="2054200" y="2358933"/>
            <a:chExt cx="5955030" cy="1850389"/>
          </a:xfrm>
        </p:grpSpPr>
        <p:sp>
          <p:nvSpPr>
            <p:cNvPr id="4" name="object 4"/>
            <p:cNvSpPr/>
            <p:nvPr/>
          </p:nvSpPr>
          <p:spPr>
            <a:xfrm>
              <a:off x="2063725" y="236845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4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520950"/>
              <a:ext cx="186749" cy="180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773398"/>
              <a:ext cx="186749" cy="1801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025847"/>
              <a:ext cx="186749" cy="180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278296"/>
              <a:ext cx="186749" cy="1801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51425" y="3646401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7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39254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7273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758" y="2521047"/>
              <a:ext cx="186749" cy="1801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307" y="2773509"/>
              <a:ext cx="186749" cy="1801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4307" y="3025971"/>
              <a:ext cx="186749" cy="1801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307" y="3278433"/>
              <a:ext cx="186749" cy="1801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55310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3168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8784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6200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521047"/>
              <a:ext cx="186749" cy="1801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773509"/>
              <a:ext cx="186749" cy="1801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025971"/>
              <a:ext cx="186749" cy="1801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278433"/>
              <a:ext cx="186749" cy="1801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16685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22343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19021" y="2368564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400" y="35565"/>
                  </a:lnTo>
                  <a:lnTo>
                    <a:pt x="575400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300"/>
                  </a:lnTo>
                  <a:lnTo>
                    <a:pt x="35565" y="1245300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4970" y="2521047"/>
              <a:ext cx="186749" cy="1801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2773526"/>
              <a:ext cx="186749" cy="1801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6054" y="3025988"/>
              <a:ext cx="186749" cy="1801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3278450"/>
              <a:ext cx="186749" cy="1801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100202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927567" y="2468446"/>
            <a:ext cx="2711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73613" y="4171653"/>
            <a:ext cx="2127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-37" baseline="-32679" dirty="0">
                <a:solidFill>
                  <a:srgbClr val="EE3124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134753" y="1819960"/>
            <a:ext cx="6852284" cy="1491615"/>
            <a:chOff x="1134753" y="1819960"/>
            <a:chExt cx="6852284" cy="1491615"/>
          </a:xfrm>
        </p:grpSpPr>
        <p:sp>
          <p:nvSpPr>
            <p:cNvPr id="51" name="object 51"/>
            <p:cNvSpPr/>
            <p:nvPr/>
          </p:nvSpPr>
          <p:spPr>
            <a:xfrm>
              <a:off x="2345008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4296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4296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55309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36775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18240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0752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0752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27140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7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7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7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395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208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208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91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73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73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67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207801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39516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2262647" y="1474755"/>
            <a:ext cx="215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764581" y="4182087"/>
            <a:ext cx="2305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37" baseline="-32679" dirty="0">
                <a:solidFill>
                  <a:srgbClr val="EE3124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750441" y="1459006"/>
            <a:ext cx="23367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44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8634" y="2468446"/>
            <a:ext cx="2686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44510" y="1459365"/>
            <a:ext cx="2355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10722" y="1459006"/>
            <a:ext cx="2355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230881" y="4187043"/>
            <a:ext cx="232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44" baseline="-32679" dirty="0">
                <a:solidFill>
                  <a:srgbClr val="EE3124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26459" y="4183683"/>
            <a:ext cx="232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44" baseline="-32679" dirty="0">
                <a:solidFill>
                  <a:srgbClr val="EE3124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52091" y="3258122"/>
            <a:ext cx="2216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467030" y="3258122"/>
            <a:ext cx="24002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945836" y="2468446"/>
            <a:ext cx="2508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16651" y="2468446"/>
            <a:ext cx="2692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0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913814" y="3258122"/>
            <a:ext cx="2419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37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437951" y="3258122"/>
            <a:ext cx="2419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37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67772" y="2468446"/>
            <a:ext cx="2705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43115" y="3258122"/>
            <a:ext cx="2406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194107" y="1487624"/>
            <a:ext cx="1760855" cy="446405"/>
          </a:xfrm>
          <a:custGeom>
            <a:avLst/>
            <a:gdLst/>
            <a:ahLst/>
            <a:cxnLst/>
            <a:rect l="l" t="t" r="r" b="b"/>
            <a:pathLst>
              <a:path w="1760855" h="446405">
                <a:moveTo>
                  <a:pt x="0" y="0"/>
                </a:moveTo>
                <a:lnTo>
                  <a:pt x="1760699" y="0"/>
                </a:lnTo>
                <a:lnTo>
                  <a:pt x="1760699" y="446399"/>
                </a:lnTo>
                <a:lnTo>
                  <a:pt x="0" y="4463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511381" y="1543018"/>
            <a:ext cx="29337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solidFill>
                  <a:srgbClr val="9639B1"/>
                </a:solidFill>
                <a:latin typeface="Tahoma"/>
                <a:cs typeface="Tahoma"/>
              </a:rPr>
              <a:t>final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283233" y="1552014"/>
            <a:ext cx="159575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68960" algn="l"/>
              </a:tabLst>
            </a:pPr>
            <a:r>
              <a:rPr sz="1700" spc="-25" dirty="0">
                <a:solidFill>
                  <a:srgbClr val="9639B1"/>
                </a:solidFill>
                <a:latin typeface="Tahoma"/>
                <a:cs typeface="Tahoma"/>
              </a:rPr>
              <a:t>h</a:t>
            </a:r>
            <a:r>
              <a:rPr sz="1650" spc="-37" baseline="-32828" dirty="0">
                <a:solidFill>
                  <a:srgbClr val="9639B1"/>
                </a:solidFill>
                <a:latin typeface="Tahoma"/>
                <a:cs typeface="Tahoma"/>
              </a:rPr>
              <a:t>1</a:t>
            </a:r>
            <a:r>
              <a:rPr sz="1650" baseline="-32828" dirty="0">
                <a:solidFill>
                  <a:srgbClr val="9639B1"/>
                </a:solidFill>
                <a:latin typeface="Tahoma"/>
                <a:cs typeface="Tahoma"/>
              </a:rPr>
              <a:t>	</a:t>
            </a:r>
            <a:r>
              <a:rPr sz="1700" spc="-145" dirty="0">
                <a:solidFill>
                  <a:srgbClr val="9639B1"/>
                </a:solidFill>
                <a:latin typeface="Tahoma"/>
                <a:cs typeface="Tahoma"/>
              </a:rPr>
              <a:t>=</a:t>
            </a:r>
            <a:r>
              <a:rPr sz="1700" spc="-5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639B1"/>
                </a:solidFill>
                <a:latin typeface="Tahoma"/>
                <a:cs typeface="Tahoma"/>
              </a:rPr>
              <a:t>[h</a:t>
            </a:r>
            <a:r>
              <a:rPr sz="1650" baseline="-32828" dirty="0">
                <a:solidFill>
                  <a:srgbClr val="9639B1"/>
                </a:solidFill>
                <a:latin typeface="Tahoma"/>
                <a:cs typeface="Tahoma"/>
              </a:rPr>
              <a:t>1</a:t>
            </a:r>
            <a:r>
              <a:rPr sz="1650" spc="15" baseline="-32828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700" spc="-145" dirty="0">
                <a:solidFill>
                  <a:srgbClr val="9639B1"/>
                </a:solidFill>
                <a:latin typeface="Tahoma"/>
                <a:cs typeface="Tahoma"/>
              </a:rPr>
              <a:t>;</a:t>
            </a:r>
            <a:r>
              <a:rPr sz="1700" spc="-5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9639B1"/>
                </a:solidFill>
                <a:latin typeface="Tahoma"/>
                <a:cs typeface="Tahoma"/>
              </a:rPr>
              <a:t>h’</a:t>
            </a:r>
            <a:r>
              <a:rPr sz="1650" spc="-30" baseline="-32828" dirty="0">
                <a:solidFill>
                  <a:srgbClr val="9639B1"/>
                </a:solidFill>
                <a:latin typeface="Tahoma"/>
                <a:cs typeface="Tahoma"/>
              </a:rPr>
              <a:t>4</a:t>
            </a:r>
            <a:r>
              <a:rPr sz="1700" spc="-20" dirty="0">
                <a:solidFill>
                  <a:srgbClr val="9639B1"/>
                </a:solidFill>
                <a:latin typeface="Tahoma"/>
                <a:cs typeface="Tahoma"/>
              </a:rPr>
              <a:t>]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1069695" y="928699"/>
            <a:ext cx="2976245" cy="1417320"/>
            <a:chOff x="1069695" y="928699"/>
            <a:chExt cx="2976245" cy="1417320"/>
          </a:xfrm>
        </p:grpSpPr>
        <p:sp>
          <p:nvSpPr>
            <p:cNvPr id="101" name="object 101"/>
            <p:cNvSpPr/>
            <p:nvPr/>
          </p:nvSpPr>
          <p:spPr>
            <a:xfrm>
              <a:off x="1074457" y="1934024"/>
              <a:ext cx="1073150" cy="407670"/>
            </a:xfrm>
            <a:custGeom>
              <a:avLst/>
              <a:gdLst/>
              <a:ahLst/>
              <a:cxnLst/>
              <a:rect l="l" t="t" r="r" b="b"/>
              <a:pathLst>
                <a:path w="1073150" h="407669">
                  <a:moveTo>
                    <a:pt x="1072799" y="407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280282" y="933462"/>
              <a:ext cx="1760855" cy="446405"/>
            </a:xfrm>
            <a:custGeom>
              <a:avLst/>
              <a:gdLst/>
              <a:ahLst/>
              <a:cxnLst/>
              <a:rect l="l" t="t" r="r" b="b"/>
              <a:pathLst>
                <a:path w="1760854" h="446405">
                  <a:moveTo>
                    <a:pt x="0" y="0"/>
                  </a:moveTo>
                  <a:lnTo>
                    <a:pt x="1760700" y="0"/>
                  </a:lnTo>
                  <a:lnTo>
                    <a:pt x="1760700" y="446399"/>
                  </a:lnTo>
                  <a:lnTo>
                    <a:pt x="0" y="446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597377" y="988855"/>
            <a:ext cx="293370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1100" spc="-10" dirty="0">
                <a:solidFill>
                  <a:srgbClr val="9639B1"/>
                </a:solidFill>
                <a:latin typeface="Tahoma"/>
                <a:cs typeface="Tahoma"/>
              </a:rPr>
              <a:t>final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2345515" y="997851"/>
            <a:ext cx="164338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2455" algn="l"/>
              </a:tabLst>
            </a:pPr>
            <a:r>
              <a:rPr sz="1700" spc="35" dirty="0">
                <a:solidFill>
                  <a:srgbClr val="9639B1"/>
                </a:solidFill>
                <a:latin typeface="Tahoma"/>
                <a:cs typeface="Tahoma"/>
              </a:rPr>
              <a:t>h</a:t>
            </a:r>
            <a:r>
              <a:rPr sz="1650" spc="52" baseline="-32828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650" baseline="-32828" dirty="0">
                <a:solidFill>
                  <a:srgbClr val="9639B1"/>
                </a:solidFill>
                <a:latin typeface="Tahoma"/>
                <a:cs typeface="Tahoma"/>
              </a:rPr>
              <a:t>	</a:t>
            </a:r>
            <a:r>
              <a:rPr sz="1700" spc="-145" dirty="0">
                <a:solidFill>
                  <a:srgbClr val="9639B1"/>
                </a:solidFill>
                <a:latin typeface="Tahoma"/>
                <a:cs typeface="Tahoma"/>
              </a:rPr>
              <a:t>=</a:t>
            </a:r>
            <a:r>
              <a:rPr sz="1700" spc="-3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9639B1"/>
                </a:solidFill>
                <a:latin typeface="Tahoma"/>
                <a:cs typeface="Tahoma"/>
              </a:rPr>
              <a:t>[h</a:t>
            </a:r>
            <a:r>
              <a:rPr sz="1650" baseline="-32828" dirty="0">
                <a:solidFill>
                  <a:srgbClr val="9639B1"/>
                </a:solidFill>
                <a:latin typeface="Tahoma"/>
                <a:cs typeface="Tahoma"/>
              </a:rPr>
              <a:t>2</a:t>
            </a:r>
            <a:r>
              <a:rPr sz="1650" spc="232" baseline="-32828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700" spc="-145" dirty="0">
                <a:solidFill>
                  <a:srgbClr val="9639B1"/>
                </a:solidFill>
                <a:latin typeface="Tahoma"/>
                <a:cs typeface="Tahoma"/>
              </a:rPr>
              <a:t>;</a:t>
            </a:r>
            <a:r>
              <a:rPr sz="1700" spc="-35" dirty="0">
                <a:solidFill>
                  <a:srgbClr val="9639B1"/>
                </a:solidFill>
                <a:latin typeface="Tahoma"/>
                <a:cs typeface="Tahoma"/>
              </a:rPr>
              <a:t> </a:t>
            </a:r>
            <a:r>
              <a:rPr sz="1700" spc="-20" dirty="0">
                <a:solidFill>
                  <a:srgbClr val="9639B1"/>
                </a:solidFill>
                <a:latin typeface="Tahoma"/>
                <a:cs typeface="Tahoma"/>
              </a:rPr>
              <a:t>h’</a:t>
            </a:r>
            <a:r>
              <a:rPr sz="1650" spc="-30" baseline="-32828" dirty="0">
                <a:solidFill>
                  <a:srgbClr val="9639B1"/>
                </a:solidFill>
                <a:latin typeface="Tahoma"/>
                <a:cs typeface="Tahoma"/>
              </a:rPr>
              <a:t>3</a:t>
            </a:r>
            <a:r>
              <a:rPr sz="1700" spc="-20" dirty="0">
                <a:solidFill>
                  <a:srgbClr val="9639B1"/>
                </a:solidFill>
                <a:latin typeface="Tahoma"/>
                <a:cs typeface="Tahoma"/>
              </a:rPr>
              <a:t>]</a:t>
            </a:r>
            <a:endParaRPr sz="1700">
              <a:latin typeface="Tahoma"/>
              <a:cs typeface="Tahoma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3160632" y="1379862"/>
            <a:ext cx="442595" cy="986155"/>
          </a:xfrm>
          <a:custGeom>
            <a:avLst/>
            <a:gdLst/>
            <a:ahLst/>
            <a:cxnLst/>
            <a:rect l="l" t="t" r="r" b="b"/>
            <a:pathLst>
              <a:path w="442595" h="986155">
                <a:moveTo>
                  <a:pt x="442200" y="985799"/>
                </a:moveTo>
                <a:lnTo>
                  <a:pt x="0" y="0"/>
                </a:lnTo>
              </a:path>
            </a:pathLst>
          </a:custGeom>
          <a:ln w="9524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Bidirectional RNN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5450" y="1363039"/>
            <a:ext cx="2421890" cy="294311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615"/>
              </a:spcBef>
            </a:pP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= A’ ( h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1 </a:t>
            </a:r>
            <a:r>
              <a:rPr sz="1350" baseline="30864" dirty="0">
                <a:solidFill>
                  <a:srgbClr val="F6F6F6"/>
                </a:solidFill>
                <a:latin typeface="Tahoma"/>
                <a:cs typeface="Tahoma"/>
              </a:rPr>
              <a:t>final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* W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+ b</a:t>
            </a:r>
            <a:r>
              <a:rPr sz="1350" baseline="-33950" dirty="0">
                <a:solidFill>
                  <a:srgbClr val="F6F6F6"/>
                </a:solidFill>
                <a:latin typeface="Tahoma"/>
                <a:cs typeface="Tahoma"/>
              </a:rPr>
              <a:t>y </a:t>
            </a:r>
            <a:r>
              <a:rPr sz="1400" dirty="0">
                <a:solidFill>
                  <a:srgbClr val="F6F6F6"/>
                </a:solidFill>
                <a:latin typeface="Tahoma"/>
                <a:cs typeface="Tahoma"/>
              </a:rPr>
              <a:t>)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4200" y="2358933"/>
            <a:ext cx="5955030" cy="1850389"/>
            <a:chOff x="2054200" y="2358933"/>
            <a:chExt cx="5955030" cy="1850389"/>
          </a:xfrm>
        </p:grpSpPr>
        <p:sp>
          <p:nvSpPr>
            <p:cNvPr id="5" name="object 5"/>
            <p:cNvSpPr/>
            <p:nvPr/>
          </p:nvSpPr>
          <p:spPr>
            <a:xfrm>
              <a:off x="2063725" y="236845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4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520950"/>
              <a:ext cx="186749" cy="1801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025847"/>
              <a:ext cx="186749" cy="180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773398"/>
              <a:ext cx="186749" cy="1801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278296"/>
              <a:ext cx="186749" cy="1801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51425" y="3646401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7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39254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57273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758" y="2521047"/>
              <a:ext cx="186749" cy="1801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307" y="2773509"/>
              <a:ext cx="186749" cy="1801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4307" y="3025971"/>
              <a:ext cx="186749" cy="1801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307" y="3278433"/>
              <a:ext cx="186749" cy="1801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55310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33168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28784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26200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521047"/>
              <a:ext cx="186749" cy="1801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025971"/>
              <a:ext cx="186749" cy="1801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773509"/>
              <a:ext cx="186749" cy="1801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278433"/>
              <a:ext cx="186749" cy="18014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616685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22343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19021" y="2368564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400" y="35565"/>
                  </a:lnTo>
                  <a:lnTo>
                    <a:pt x="575400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300"/>
                  </a:lnTo>
                  <a:lnTo>
                    <a:pt x="35565" y="1245300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4970" y="2521047"/>
              <a:ext cx="186749" cy="1801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2773526"/>
              <a:ext cx="186749" cy="1801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6054" y="3025988"/>
              <a:ext cx="186749" cy="1801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3278450"/>
              <a:ext cx="186749" cy="18014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100202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27567" y="2468446"/>
            <a:ext cx="27114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73613" y="4171653"/>
            <a:ext cx="2127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baseline="-32679" dirty="0">
                <a:solidFill>
                  <a:srgbClr val="EE3124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1139516" y="1819960"/>
            <a:ext cx="6842759" cy="1491615"/>
            <a:chOff x="1139516" y="1819960"/>
            <a:chExt cx="6842759" cy="1491615"/>
          </a:xfrm>
        </p:grpSpPr>
        <p:sp>
          <p:nvSpPr>
            <p:cNvPr id="52" name="object 52"/>
            <p:cNvSpPr/>
            <p:nvPr/>
          </p:nvSpPr>
          <p:spPr>
            <a:xfrm>
              <a:off x="2345008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4296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34296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55309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36775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18240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0752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752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27140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7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7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7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395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208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208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91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73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73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67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207801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139516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764581" y="4182087"/>
            <a:ext cx="230504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baseline="-32679" dirty="0">
                <a:solidFill>
                  <a:srgbClr val="EE3124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750441" y="1459006"/>
            <a:ext cx="23367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408634" y="2468446"/>
            <a:ext cx="26860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244510" y="1459365"/>
            <a:ext cx="2355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710722" y="1459006"/>
            <a:ext cx="23558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230881" y="4187043"/>
            <a:ext cx="2324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baseline="-32679" dirty="0">
                <a:solidFill>
                  <a:srgbClr val="EE3124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726459" y="4183683"/>
            <a:ext cx="2324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baseline="-32679" dirty="0">
                <a:solidFill>
                  <a:srgbClr val="EE3124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952091" y="3258122"/>
            <a:ext cx="22161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4467030" y="3258122"/>
            <a:ext cx="240029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945836" y="2468446"/>
            <a:ext cx="25082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416651" y="2468446"/>
            <a:ext cx="26924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0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913814" y="3258122"/>
            <a:ext cx="24193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437951" y="3258122"/>
            <a:ext cx="24193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467772" y="2468446"/>
            <a:ext cx="27051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443115" y="3258122"/>
            <a:ext cx="240665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endParaRPr sz="1275" baseline="-32679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5460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Advanced RNN Architectures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6200" y="1385062"/>
            <a:ext cx="4892040" cy="767080"/>
            <a:chOff x="2346200" y="1385062"/>
            <a:chExt cx="4892040" cy="767080"/>
          </a:xfrm>
        </p:grpSpPr>
        <p:sp>
          <p:nvSpPr>
            <p:cNvPr id="4" name="object 4"/>
            <p:cNvSpPr/>
            <p:nvPr/>
          </p:nvSpPr>
          <p:spPr>
            <a:xfrm>
              <a:off x="2350962" y="1389824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5">
                  <a:moveTo>
                    <a:pt x="4755647" y="757499"/>
                  </a:move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0962" y="1389824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5">
                  <a:moveTo>
                    <a:pt x="0" y="126252"/>
                  </a:move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823855" y="1609571"/>
            <a:ext cx="2249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Multilayered RNN</a:t>
            </a:r>
            <a:endParaRPr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11138" y="1389887"/>
            <a:ext cx="862965" cy="757555"/>
          </a:xfrm>
          <a:custGeom>
            <a:avLst/>
            <a:gdLst/>
            <a:ahLst/>
            <a:cxnLst/>
            <a:rect l="l" t="t" r="r" b="b"/>
            <a:pathLst>
              <a:path w="862964" h="757555">
                <a:moveTo>
                  <a:pt x="431399" y="757499"/>
                </a:moveTo>
                <a:lnTo>
                  <a:pt x="381089" y="754951"/>
                </a:lnTo>
                <a:lnTo>
                  <a:pt x="332483" y="747496"/>
                </a:lnTo>
                <a:lnTo>
                  <a:pt x="285906" y="735419"/>
                </a:lnTo>
                <a:lnTo>
                  <a:pt x="241681" y="719003"/>
                </a:lnTo>
                <a:lnTo>
                  <a:pt x="200131" y="698533"/>
                </a:lnTo>
                <a:lnTo>
                  <a:pt x="161581" y="674292"/>
                </a:lnTo>
                <a:lnTo>
                  <a:pt x="126354" y="646566"/>
                </a:lnTo>
                <a:lnTo>
                  <a:pt x="94773" y="615638"/>
                </a:lnTo>
                <a:lnTo>
                  <a:pt x="67163" y="581793"/>
                </a:lnTo>
                <a:lnTo>
                  <a:pt x="43848" y="545314"/>
                </a:lnTo>
                <a:lnTo>
                  <a:pt x="25150" y="506486"/>
                </a:lnTo>
                <a:lnTo>
                  <a:pt x="11393" y="465593"/>
                </a:lnTo>
                <a:lnTo>
                  <a:pt x="2902" y="422920"/>
                </a:lnTo>
                <a:lnTo>
                  <a:pt x="0" y="378749"/>
                </a:lnTo>
                <a:lnTo>
                  <a:pt x="2902" y="334579"/>
                </a:lnTo>
                <a:lnTo>
                  <a:pt x="11393" y="291906"/>
                </a:lnTo>
                <a:lnTo>
                  <a:pt x="25150" y="251013"/>
                </a:lnTo>
                <a:lnTo>
                  <a:pt x="43848" y="212185"/>
                </a:lnTo>
                <a:lnTo>
                  <a:pt x="67163" y="175706"/>
                </a:lnTo>
                <a:lnTo>
                  <a:pt x="94773" y="141861"/>
                </a:lnTo>
                <a:lnTo>
                  <a:pt x="126354" y="110933"/>
                </a:lnTo>
                <a:lnTo>
                  <a:pt x="161581" y="83207"/>
                </a:lnTo>
                <a:lnTo>
                  <a:pt x="200131" y="58966"/>
                </a:lnTo>
                <a:lnTo>
                  <a:pt x="241681" y="38496"/>
                </a:lnTo>
                <a:lnTo>
                  <a:pt x="285906" y="22080"/>
                </a:lnTo>
                <a:lnTo>
                  <a:pt x="332483" y="10003"/>
                </a:lnTo>
                <a:lnTo>
                  <a:pt x="381089" y="2548"/>
                </a:lnTo>
                <a:lnTo>
                  <a:pt x="431399" y="0"/>
                </a:lnTo>
                <a:lnTo>
                  <a:pt x="481710" y="2548"/>
                </a:lnTo>
                <a:lnTo>
                  <a:pt x="530316" y="10003"/>
                </a:lnTo>
                <a:lnTo>
                  <a:pt x="576893" y="22080"/>
                </a:lnTo>
                <a:lnTo>
                  <a:pt x="621118" y="38496"/>
                </a:lnTo>
                <a:lnTo>
                  <a:pt x="662668" y="58966"/>
                </a:lnTo>
                <a:lnTo>
                  <a:pt x="701218" y="83207"/>
                </a:lnTo>
                <a:lnTo>
                  <a:pt x="736445" y="110933"/>
                </a:lnTo>
                <a:lnTo>
                  <a:pt x="768026" y="141861"/>
                </a:lnTo>
                <a:lnTo>
                  <a:pt x="795636" y="175706"/>
                </a:lnTo>
                <a:lnTo>
                  <a:pt x="818951" y="212185"/>
                </a:lnTo>
                <a:lnTo>
                  <a:pt x="837649" y="251013"/>
                </a:lnTo>
                <a:lnTo>
                  <a:pt x="851406" y="291906"/>
                </a:lnTo>
                <a:lnTo>
                  <a:pt x="859897" y="334579"/>
                </a:lnTo>
                <a:lnTo>
                  <a:pt x="862799" y="378749"/>
                </a:lnTo>
                <a:lnTo>
                  <a:pt x="859897" y="422920"/>
                </a:lnTo>
                <a:lnTo>
                  <a:pt x="851406" y="465593"/>
                </a:lnTo>
                <a:lnTo>
                  <a:pt x="837649" y="506486"/>
                </a:lnTo>
                <a:lnTo>
                  <a:pt x="818951" y="545314"/>
                </a:lnTo>
                <a:lnTo>
                  <a:pt x="795636" y="581793"/>
                </a:lnTo>
                <a:lnTo>
                  <a:pt x="768026" y="615638"/>
                </a:lnTo>
                <a:lnTo>
                  <a:pt x="736445" y="646566"/>
                </a:lnTo>
                <a:lnTo>
                  <a:pt x="701218" y="674292"/>
                </a:lnTo>
                <a:lnTo>
                  <a:pt x="662668" y="698533"/>
                </a:lnTo>
                <a:lnTo>
                  <a:pt x="621118" y="719003"/>
                </a:lnTo>
                <a:lnTo>
                  <a:pt x="576893" y="735419"/>
                </a:lnTo>
                <a:lnTo>
                  <a:pt x="530316" y="747496"/>
                </a:lnTo>
                <a:lnTo>
                  <a:pt x="481710" y="754951"/>
                </a:lnTo>
                <a:lnTo>
                  <a:pt x="431399" y="757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30427" y="1496793"/>
            <a:ext cx="2247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40" dirty="0">
                <a:solidFill>
                  <a:srgbClr val="20469B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359387" y="2706362"/>
            <a:ext cx="4892040" cy="767080"/>
            <a:chOff x="2359387" y="2706362"/>
            <a:chExt cx="4892040" cy="767080"/>
          </a:xfrm>
        </p:grpSpPr>
        <p:sp>
          <p:nvSpPr>
            <p:cNvPr id="10" name="object 10"/>
            <p:cNvSpPr/>
            <p:nvPr/>
          </p:nvSpPr>
          <p:spPr>
            <a:xfrm>
              <a:off x="2364150" y="2711125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4">
                  <a:moveTo>
                    <a:pt x="4755647" y="757499"/>
                  </a:move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4150" y="2711125"/>
              <a:ext cx="4882515" cy="757555"/>
            </a:xfrm>
            <a:custGeom>
              <a:avLst/>
              <a:gdLst/>
              <a:ahLst/>
              <a:cxnLst/>
              <a:rect l="l" t="t" r="r" b="b"/>
              <a:pathLst>
                <a:path w="4882515" h="757554">
                  <a:moveTo>
                    <a:pt x="0" y="126252"/>
                  </a:moveTo>
                  <a:lnTo>
                    <a:pt x="9921" y="77109"/>
                  </a:lnTo>
                  <a:lnTo>
                    <a:pt x="36978" y="36978"/>
                  </a:lnTo>
                  <a:lnTo>
                    <a:pt x="77109" y="9921"/>
                  </a:lnTo>
                  <a:lnTo>
                    <a:pt x="126252" y="0"/>
                  </a:lnTo>
                  <a:lnTo>
                    <a:pt x="4755647" y="0"/>
                  </a:lnTo>
                  <a:lnTo>
                    <a:pt x="4803962" y="9610"/>
                  </a:lnTo>
                  <a:lnTo>
                    <a:pt x="4844921" y="36978"/>
                  </a:lnTo>
                  <a:lnTo>
                    <a:pt x="4872289" y="77937"/>
                  </a:lnTo>
                  <a:lnTo>
                    <a:pt x="4881899" y="126252"/>
                  </a:lnTo>
                  <a:lnTo>
                    <a:pt x="4881899" y="631247"/>
                  </a:lnTo>
                  <a:lnTo>
                    <a:pt x="4871978" y="680390"/>
                  </a:lnTo>
                  <a:lnTo>
                    <a:pt x="4844921" y="720521"/>
                  </a:lnTo>
                  <a:lnTo>
                    <a:pt x="4804790" y="747578"/>
                  </a:lnTo>
                  <a:lnTo>
                    <a:pt x="4755647" y="757499"/>
                  </a:lnTo>
                  <a:lnTo>
                    <a:pt x="126252" y="757499"/>
                  </a:lnTo>
                  <a:lnTo>
                    <a:pt x="77109" y="747578"/>
                  </a:lnTo>
                  <a:lnTo>
                    <a:pt x="36978" y="720521"/>
                  </a:lnTo>
                  <a:lnTo>
                    <a:pt x="9921" y="680390"/>
                  </a:lnTo>
                  <a:lnTo>
                    <a:pt x="0" y="631247"/>
                  </a:lnTo>
                  <a:lnTo>
                    <a:pt x="0" y="1262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29208" y="2930871"/>
            <a:ext cx="22667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Bidirectional RNN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924326" y="2711187"/>
            <a:ext cx="862965" cy="757555"/>
          </a:xfrm>
          <a:custGeom>
            <a:avLst/>
            <a:gdLst/>
            <a:ahLst/>
            <a:cxnLst/>
            <a:rect l="l" t="t" r="r" b="b"/>
            <a:pathLst>
              <a:path w="862964" h="757554">
                <a:moveTo>
                  <a:pt x="431399" y="757499"/>
                </a:moveTo>
                <a:lnTo>
                  <a:pt x="381089" y="754951"/>
                </a:lnTo>
                <a:lnTo>
                  <a:pt x="332483" y="747496"/>
                </a:lnTo>
                <a:lnTo>
                  <a:pt x="285906" y="735419"/>
                </a:lnTo>
                <a:lnTo>
                  <a:pt x="241681" y="719003"/>
                </a:lnTo>
                <a:lnTo>
                  <a:pt x="200131" y="698533"/>
                </a:lnTo>
                <a:lnTo>
                  <a:pt x="161581" y="674292"/>
                </a:lnTo>
                <a:lnTo>
                  <a:pt x="126354" y="646566"/>
                </a:lnTo>
                <a:lnTo>
                  <a:pt x="94773" y="615638"/>
                </a:lnTo>
                <a:lnTo>
                  <a:pt x="67163" y="581793"/>
                </a:lnTo>
                <a:lnTo>
                  <a:pt x="43848" y="545314"/>
                </a:lnTo>
                <a:lnTo>
                  <a:pt x="25150" y="506486"/>
                </a:lnTo>
                <a:lnTo>
                  <a:pt x="11393" y="465593"/>
                </a:lnTo>
                <a:lnTo>
                  <a:pt x="2902" y="422920"/>
                </a:lnTo>
                <a:lnTo>
                  <a:pt x="0" y="378749"/>
                </a:lnTo>
                <a:lnTo>
                  <a:pt x="2902" y="334579"/>
                </a:lnTo>
                <a:lnTo>
                  <a:pt x="11393" y="291906"/>
                </a:lnTo>
                <a:lnTo>
                  <a:pt x="25150" y="251013"/>
                </a:lnTo>
                <a:lnTo>
                  <a:pt x="43848" y="212185"/>
                </a:lnTo>
                <a:lnTo>
                  <a:pt x="67163" y="175706"/>
                </a:lnTo>
                <a:lnTo>
                  <a:pt x="94773" y="141861"/>
                </a:lnTo>
                <a:lnTo>
                  <a:pt x="126354" y="110933"/>
                </a:lnTo>
                <a:lnTo>
                  <a:pt x="161581" y="83207"/>
                </a:lnTo>
                <a:lnTo>
                  <a:pt x="200131" y="58966"/>
                </a:lnTo>
                <a:lnTo>
                  <a:pt x="241681" y="38496"/>
                </a:lnTo>
                <a:lnTo>
                  <a:pt x="285906" y="22080"/>
                </a:lnTo>
                <a:lnTo>
                  <a:pt x="332483" y="10003"/>
                </a:lnTo>
                <a:lnTo>
                  <a:pt x="381089" y="2548"/>
                </a:lnTo>
                <a:lnTo>
                  <a:pt x="431399" y="0"/>
                </a:lnTo>
                <a:lnTo>
                  <a:pt x="481710" y="2548"/>
                </a:lnTo>
                <a:lnTo>
                  <a:pt x="530316" y="10003"/>
                </a:lnTo>
                <a:lnTo>
                  <a:pt x="576893" y="22080"/>
                </a:lnTo>
                <a:lnTo>
                  <a:pt x="621118" y="38496"/>
                </a:lnTo>
                <a:lnTo>
                  <a:pt x="662668" y="58966"/>
                </a:lnTo>
                <a:lnTo>
                  <a:pt x="701218" y="83207"/>
                </a:lnTo>
                <a:lnTo>
                  <a:pt x="736445" y="110933"/>
                </a:lnTo>
                <a:lnTo>
                  <a:pt x="768026" y="141861"/>
                </a:lnTo>
                <a:lnTo>
                  <a:pt x="795636" y="175706"/>
                </a:lnTo>
                <a:lnTo>
                  <a:pt x="818951" y="212185"/>
                </a:lnTo>
                <a:lnTo>
                  <a:pt x="837649" y="251013"/>
                </a:lnTo>
                <a:lnTo>
                  <a:pt x="851406" y="291906"/>
                </a:lnTo>
                <a:lnTo>
                  <a:pt x="859897" y="334579"/>
                </a:lnTo>
                <a:lnTo>
                  <a:pt x="862799" y="378749"/>
                </a:lnTo>
                <a:lnTo>
                  <a:pt x="859897" y="422920"/>
                </a:lnTo>
                <a:lnTo>
                  <a:pt x="851406" y="465593"/>
                </a:lnTo>
                <a:lnTo>
                  <a:pt x="837649" y="506486"/>
                </a:lnTo>
                <a:lnTo>
                  <a:pt x="818951" y="545314"/>
                </a:lnTo>
                <a:lnTo>
                  <a:pt x="795636" y="581793"/>
                </a:lnTo>
                <a:lnTo>
                  <a:pt x="768026" y="615638"/>
                </a:lnTo>
                <a:lnTo>
                  <a:pt x="736445" y="646566"/>
                </a:lnTo>
                <a:lnTo>
                  <a:pt x="701218" y="674292"/>
                </a:lnTo>
                <a:lnTo>
                  <a:pt x="662668" y="698533"/>
                </a:lnTo>
                <a:lnTo>
                  <a:pt x="621118" y="719003"/>
                </a:lnTo>
                <a:lnTo>
                  <a:pt x="576893" y="735419"/>
                </a:lnTo>
                <a:lnTo>
                  <a:pt x="530316" y="747496"/>
                </a:lnTo>
                <a:lnTo>
                  <a:pt x="481710" y="754951"/>
                </a:lnTo>
                <a:lnTo>
                  <a:pt x="431399" y="7574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5046" y="2818094"/>
            <a:ext cx="2819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0" dirty="0">
                <a:solidFill>
                  <a:srgbClr val="20469B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740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Multiple 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699275" y="1803799"/>
            <a:ext cx="1692275" cy="233045"/>
          </a:xfrm>
          <a:custGeom>
            <a:avLst/>
            <a:gdLst/>
            <a:ahLst/>
            <a:cxnLst/>
            <a:rect l="l" t="t" r="r" b="b"/>
            <a:pathLst>
              <a:path w="1692275" h="233044">
                <a:moveTo>
                  <a:pt x="1653249" y="232499"/>
                </a:moveTo>
                <a:lnTo>
                  <a:pt x="38750" y="232499"/>
                </a:lnTo>
                <a:lnTo>
                  <a:pt x="23667" y="229454"/>
                </a:lnTo>
                <a:lnTo>
                  <a:pt x="11349" y="221150"/>
                </a:lnTo>
                <a:lnTo>
                  <a:pt x="3045" y="208832"/>
                </a:lnTo>
                <a:lnTo>
                  <a:pt x="0" y="193749"/>
                </a:lnTo>
                <a:lnTo>
                  <a:pt x="0" y="38750"/>
                </a:lnTo>
                <a:lnTo>
                  <a:pt x="3045" y="23667"/>
                </a:lnTo>
                <a:lnTo>
                  <a:pt x="11349" y="11349"/>
                </a:lnTo>
                <a:lnTo>
                  <a:pt x="23667" y="3045"/>
                </a:lnTo>
                <a:lnTo>
                  <a:pt x="38750" y="0"/>
                </a:lnTo>
                <a:lnTo>
                  <a:pt x="1653249" y="0"/>
                </a:lnTo>
                <a:lnTo>
                  <a:pt x="1689050" y="23921"/>
                </a:lnTo>
                <a:lnTo>
                  <a:pt x="1691999" y="38750"/>
                </a:lnTo>
                <a:lnTo>
                  <a:pt x="1691999" y="193749"/>
                </a:lnTo>
                <a:lnTo>
                  <a:pt x="1688954" y="208832"/>
                </a:lnTo>
                <a:lnTo>
                  <a:pt x="1680650" y="221150"/>
                </a:lnTo>
                <a:lnTo>
                  <a:pt x="1668332" y="229454"/>
                </a:lnTo>
                <a:lnTo>
                  <a:pt x="1653249" y="232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5218" y="1810766"/>
            <a:ext cx="11201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3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335" y="1141492"/>
            <a:ext cx="5031245" cy="365551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99275" y="2946799"/>
            <a:ext cx="1692275" cy="233045"/>
          </a:xfrm>
          <a:custGeom>
            <a:avLst/>
            <a:gdLst/>
            <a:ahLst/>
            <a:cxnLst/>
            <a:rect l="l" t="t" r="r" b="b"/>
            <a:pathLst>
              <a:path w="1692275" h="233044">
                <a:moveTo>
                  <a:pt x="1653249" y="232499"/>
                </a:moveTo>
                <a:lnTo>
                  <a:pt x="38750" y="232499"/>
                </a:lnTo>
                <a:lnTo>
                  <a:pt x="23667" y="229454"/>
                </a:lnTo>
                <a:lnTo>
                  <a:pt x="11349" y="221150"/>
                </a:lnTo>
                <a:lnTo>
                  <a:pt x="3045" y="208832"/>
                </a:lnTo>
                <a:lnTo>
                  <a:pt x="0" y="193749"/>
                </a:lnTo>
                <a:lnTo>
                  <a:pt x="0" y="38750"/>
                </a:lnTo>
                <a:lnTo>
                  <a:pt x="3045" y="23667"/>
                </a:lnTo>
                <a:lnTo>
                  <a:pt x="11349" y="11349"/>
                </a:lnTo>
                <a:lnTo>
                  <a:pt x="23667" y="3045"/>
                </a:lnTo>
                <a:lnTo>
                  <a:pt x="38750" y="0"/>
                </a:lnTo>
                <a:lnTo>
                  <a:pt x="1653249" y="0"/>
                </a:lnTo>
                <a:lnTo>
                  <a:pt x="1689050" y="23921"/>
                </a:lnTo>
                <a:lnTo>
                  <a:pt x="1691999" y="38750"/>
                </a:lnTo>
                <a:lnTo>
                  <a:pt x="1691999" y="193749"/>
                </a:lnTo>
                <a:lnTo>
                  <a:pt x="1688954" y="208832"/>
                </a:lnTo>
                <a:lnTo>
                  <a:pt x="1680650" y="221150"/>
                </a:lnTo>
                <a:lnTo>
                  <a:pt x="1668332" y="229454"/>
                </a:lnTo>
                <a:lnTo>
                  <a:pt x="1653249" y="232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87599" y="2953766"/>
            <a:ext cx="1115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9275" y="4089799"/>
            <a:ext cx="1692275" cy="233045"/>
          </a:xfrm>
          <a:custGeom>
            <a:avLst/>
            <a:gdLst/>
            <a:ahLst/>
            <a:cxnLst/>
            <a:rect l="l" t="t" r="r" b="b"/>
            <a:pathLst>
              <a:path w="1692275" h="233045">
                <a:moveTo>
                  <a:pt x="1653249" y="232499"/>
                </a:moveTo>
                <a:lnTo>
                  <a:pt x="38750" y="232499"/>
                </a:lnTo>
                <a:lnTo>
                  <a:pt x="23667" y="229454"/>
                </a:lnTo>
                <a:lnTo>
                  <a:pt x="11349" y="221150"/>
                </a:lnTo>
                <a:lnTo>
                  <a:pt x="3045" y="208832"/>
                </a:lnTo>
                <a:lnTo>
                  <a:pt x="0" y="193749"/>
                </a:lnTo>
                <a:lnTo>
                  <a:pt x="0" y="38750"/>
                </a:lnTo>
                <a:lnTo>
                  <a:pt x="3045" y="23667"/>
                </a:lnTo>
                <a:lnTo>
                  <a:pt x="11349" y="11349"/>
                </a:lnTo>
                <a:lnTo>
                  <a:pt x="23667" y="3045"/>
                </a:lnTo>
                <a:lnTo>
                  <a:pt x="38750" y="0"/>
                </a:lnTo>
                <a:lnTo>
                  <a:pt x="1653249" y="0"/>
                </a:lnTo>
                <a:lnTo>
                  <a:pt x="1689050" y="23921"/>
                </a:lnTo>
                <a:lnTo>
                  <a:pt x="1691999" y="38750"/>
                </a:lnTo>
                <a:lnTo>
                  <a:pt x="1691999" y="193749"/>
                </a:lnTo>
                <a:lnTo>
                  <a:pt x="1688954" y="208832"/>
                </a:lnTo>
                <a:lnTo>
                  <a:pt x="1680650" y="221150"/>
                </a:lnTo>
                <a:lnTo>
                  <a:pt x="1668332" y="229454"/>
                </a:lnTo>
                <a:lnTo>
                  <a:pt x="1653249" y="232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98315" y="4096766"/>
            <a:ext cx="10934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 Layer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740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Multiple 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1481949" y="1803803"/>
            <a:ext cx="909319" cy="233045"/>
          </a:xfrm>
          <a:custGeom>
            <a:avLst/>
            <a:gdLst/>
            <a:ahLst/>
            <a:cxnLst/>
            <a:rect l="l" t="t" r="r" b="b"/>
            <a:pathLst>
              <a:path w="909319" h="233044">
                <a:moveTo>
                  <a:pt x="870549" y="232499"/>
                </a:moveTo>
                <a:lnTo>
                  <a:pt x="38750" y="232499"/>
                </a:lnTo>
                <a:lnTo>
                  <a:pt x="23667" y="229454"/>
                </a:lnTo>
                <a:lnTo>
                  <a:pt x="11349" y="221150"/>
                </a:lnTo>
                <a:lnTo>
                  <a:pt x="3045" y="208832"/>
                </a:lnTo>
                <a:lnTo>
                  <a:pt x="0" y="193749"/>
                </a:lnTo>
                <a:lnTo>
                  <a:pt x="0" y="38750"/>
                </a:lnTo>
                <a:lnTo>
                  <a:pt x="2993" y="23921"/>
                </a:lnTo>
                <a:lnTo>
                  <a:pt x="3045" y="23667"/>
                </a:lnTo>
                <a:lnTo>
                  <a:pt x="11349" y="11349"/>
                </a:lnTo>
                <a:lnTo>
                  <a:pt x="23808" y="2949"/>
                </a:lnTo>
                <a:lnTo>
                  <a:pt x="24140" y="2949"/>
                </a:lnTo>
                <a:lnTo>
                  <a:pt x="38750" y="0"/>
                </a:lnTo>
                <a:lnTo>
                  <a:pt x="870549" y="0"/>
                </a:lnTo>
                <a:lnTo>
                  <a:pt x="878144" y="751"/>
                </a:lnTo>
                <a:lnTo>
                  <a:pt x="908548" y="31155"/>
                </a:lnTo>
                <a:lnTo>
                  <a:pt x="909299" y="38750"/>
                </a:lnTo>
                <a:lnTo>
                  <a:pt x="909299" y="193749"/>
                </a:lnTo>
                <a:lnTo>
                  <a:pt x="906254" y="208832"/>
                </a:lnTo>
                <a:lnTo>
                  <a:pt x="897950" y="221150"/>
                </a:lnTo>
                <a:lnTo>
                  <a:pt x="885632" y="229454"/>
                </a:lnTo>
                <a:lnTo>
                  <a:pt x="870549" y="232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6012" y="1810770"/>
            <a:ext cx="5613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3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1949" y="2931608"/>
            <a:ext cx="909319" cy="233045"/>
          </a:xfrm>
          <a:custGeom>
            <a:avLst/>
            <a:gdLst/>
            <a:ahLst/>
            <a:cxnLst/>
            <a:rect l="l" t="t" r="r" b="b"/>
            <a:pathLst>
              <a:path w="909319" h="233044">
                <a:moveTo>
                  <a:pt x="870549" y="232499"/>
                </a:moveTo>
                <a:lnTo>
                  <a:pt x="38750" y="232499"/>
                </a:lnTo>
                <a:lnTo>
                  <a:pt x="23667" y="229454"/>
                </a:lnTo>
                <a:lnTo>
                  <a:pt x="11349" y="221150"/>
                </a:lnTo>
                <a:lnTo>
                  <a:pt x="3045" y="208832"/>
                </a:lnTo>
                <a:lnTo>
                  <a:pt x="0" y="193749"/>
                </a:lnTo>
                <a:lnTo>
                  <a:pt x="0" y="38750"/>
                </a:lnTo>
                <a:lnTo>
                  <a:pt x="2993" y="23921"/>
                </a:lnTo>
                <a:lnTo>
                  <a:pt x="3045" y="23667"/>
                </a:lnTo>
                <a:lnTo>
                  <a:pt x="11349" y="11349"/>
                </a:lnTo>
                <a:lnTo>
                  <a:pt x="23808" y="2949"/>
                </a:lnTo>
                <a:lnTo>
                  <a:pt x="24140" y="2949"/>
                </a:lnTo>
                <a:lnTo>
                  <a:pt x="38750" y="0"/>
                </a:lnTo>
                <a:lnTo>
                  <a:pt x="870549" y="0"/>
                </a:lnTo>
                <a:lnTo>
                  <a:pt x="878144" y="751"/>
                </a:lnTo>
                <a:lnTo>
                  <a:pt x="908548" y="31155"/>
                </a:lnTo>
                <a:lnTo>
                  <a:pt x="909299" y="38750"/>
                </a:lnTo>
                <a:lnTo>
                  <a:pt x="909299" y="193749"/>
                </a:lnTo>
                <a:lnTo>
                  <a:pt x="906254" y="208832"/>
                </a:lnTo>
                <a:lnTo>
                  <a:pt x="897950" y="221150"/>
                </a:lnTo>
                <a:lnTo>
                  <a:pt x="885632" y="229454"/>
                </a:lnTo>
                <a:lnTo>
                  <a:pt x="870549" y="232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8393" y="2938575"/>
            <a:ext cx="5562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2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1949" y="4091466"/>
            <a:ext cx="909319" cy="233045"/>
          </a:xfrm>
          <a:custGeom>
            <a:avLst/>
            <a:gdLst/>
            <a:ahLst/>
            <a:cxnLst/>
            <a:rect l="l" t="t" r="r" b="b"/>
            <a:pathLst>
              <a:path w="909319" h="233045">
                <a:moveTo>
                  <a:pt x="870549" y="232499"/>
                </a:moveTo>
                <a:lnTo>
                  <a:pt x="38750" y="232499"/>
                </a:lnTo>
                <a:lnTo>
                  <a:pt x="23667" y="229454"/>
                </a:lnTo>
                <a:lnTo>
                  <a:pt x="11349" y="221150"/>
                </a:lnTo>
                <a:lnTo>
                  <a:pt x="3045" y="208832"/>
                </a:lnTo>
                <a:lnTo>
                  <a:pt x="0" y="193749"/>
                </a:lnTo>
                <a:lnTo>
                  <a:pt x="0" y="38750"/>
                </a:lnTo>
                <a:lnTo>
                  <a:pt x="2993" y="23921"/>
                </a:lnTo>
                <a:lnTo>
                  <a:pt x="3045" y="23667"/>
                </a:lnTo>
                <a:lnTo>
                  <a:pt x="11349" y="11349"/>
                </a:lnTo>
                <a:lnTo>
                  <a:pt x="23808" y="2949"/>
                </a:lnTo>
                <a:lnTo>
                  <a:pt x="24140" y="2949"/>
                </a:lnTo>
                <a:lnTo>
                  <a:pt x="38750" y="0"/>
                </a:lnTo>
                <a:lnTo>
                  <a:pt x="870549" y="0"/>
                </a:lnTo>
                <a:lnTo>
                  <a:pt x="878144" y="751"/>
                </a:lnTo>
                <a:lnTo>
                  <a:pt x="908548" y="31155"/>
                </a:lnTo>
                <a:lnTo>
                  <a:pt x="909299" y="38750"/>
                </a:lnTo>
                <a:lnTo>
                  <a:pt x="909299" y="193749"/>
                </a:lnTo>
                <a:lnTo>
                  <a:pt x="906254" y="208832"/>
                </a:lnTo>
                <a:lnTo>
                  <a:pt x="897950" y="221150"/>
                </a:lnTo>
                <a:lnTo>
                  <a:pt x="885632" y="229454"/>
                </a:lnTo>
                <a:lnTo>
                  <a:pt x="870549" y="232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69109" y="4098432"/>
            <a:ext cx="535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 1</a:t>
            </a:r>
            <a:endParaRPr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0335" y="1141492"/>
            <a:ext cx="5031245" cy="365551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141089" y="3961555"/>
            <a:ext cx="2705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11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32028" y="2774117"/>
            <a:ext cx="2889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21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31012" y="1631405"/>
            <a:ext cx="2908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31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86822" y="2316924"/>
            <a:ext cx="2825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21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5883" y="3495417"/>
            <a:ext cx="2647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11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9835" y="4773036"/>
            <a:ext cx="201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6F6F6"/>
                </a:solidFill>
                <a:latin typeface="Tahoma"/>
                <a:cs typeface="Tahoma"/>
              </a:rPr>
              <a:t>x</a:t>
            </a:r>
            <a:r>
              <a:rPr sz="1200" spc="-37" baseline="-31250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200" baseline="-312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76954" y="4773033"/>
            <a:ext cx="421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6F6F6"/>
                </a:solidFill>
                <a:latin typeface="Tahoma"/>
                <a:cs typeface="Tahoma"/>
              </a:rPr>
              <a:t>game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14865" y="3495417"/>
            <a:ext cx="2825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12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5803" y="2352417"/>
            <a:ext cx="3009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44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30" dirty="0">
                <a:solidFill>
                  <a:srgbClr val="F6F6F6"/>
                </a:solidFill>
                <a:latin typeface="Tahoma"/>
                <a:cs typeface="Tahoma"/>
              </a:rPr>
              <a:t>22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7177" y="925763"/>
            <a:ext cx="1248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970280" algn="l"/>
              </a:tabLst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31</a:t>
            </a:r>
            <a:r>
              <a:rPr sz="850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950" spc="52" baseline="23504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52" baseline="6535" dirty="0">
                <a:solidFill>
                  <a:srgbClr val="F6F6F6"/>
                </a:solidFill>
                <a:latin typeface="Tahoma"/>
                <a:cs typeface="Tahoma"/>
              </a:rPr>
              <a:t>32</a:t>
            </a:r>
            <a:endParaRPr sz="1275" baseline="6535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0071" y="3961555"/>
            <a:ext cx="2889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12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51010" y="2774117"/>
            <a:ext cx="30734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22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49994" y="1631405"/>
            <a:ext cx="3092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25" dirty="0">
                <a:solidFill>
                  <a:srgbClr val="F6F6F6"/>
                </a:solidFill>
                <a:latin typeface="Tahoma"/>
                <a:cs typeface="Tahoma"/>
              </a:rPr>
              <a:t>32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00815" y="906550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15215" y="906550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52749" y="906550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82572" y="906550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85392" y="4716551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99792" y="4716551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7326" y="4716551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67150" y="4716551"/>
            <a:ext cx="2165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F6F6F6"/>
                </a:solidFill>
                <a:latin typeface="Tahoma"/>
                <a:cs typeface="Tahoma"/>
              </a:rPr>
              <a:t>…..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47409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RNN With Multiple Layers</a:t>
            </a:r>
          </a:p>
        </p:txBody>
      </p:sp>
      <p:sp>
        <p:nvSpPr>
          <p:cNvPr id="3" name="object 3"/>
          <p:cNvSpPr/>
          <p:nvPr/>
        </p:nvSpPr>
        <p:spPr>
          <a:xfrm>
            <a:off x="1431712" y="2620328"/>
            <a:ext cx="909319" cy="233045"/>
          </a:xfrm>
          <a:custGeom>
            <a:avLst/>
            <a:gdLst/>
            <a:ahLst/>
            <a:cxnLst/>
            <a:rect l="l" t="t" r="r" b="b"/>
            <a:pathLst>
              <a:path w="909319" h="233044">
                <a:moveTo>
                  <a:pt x="870549" y="232499"/>
                </a:moveTo>
                <a:lnTo>
                  <a:pt x="38750" y="232499"/>
                </a:lnTo>
                <a:lnTo>
                  <a:pt x="23667" y="229454"/>
                </a:lnTo>
                <a:lnTo>
                  <a:pt x="11349" y="221150"/>
                </a:lnTo>
                <a:lnTo>
                  <a:pt x="3045" y="208832"/>
                </a:lnTo>
                <a:lnTo>
                  <a:pt x="0" y="193749"/>
                </a:lnTo>
                <a:lnTo>
                  <a:pt x="0" y="38750"/>
                </a:lnTo>
                <a:lnTo>
                  <a:pt x="2993" y="23921"/>
                </a:lnTo>
                <a:lnTo>
                  <a:pt x="3045" y="23667"/>
                </a:lnTo>
                <a:lnTo>
                  <a:pt x="11349" y="11349"/>
                </a:lnTo>
                <a:lnTo>
                  <a:pt x="23808" y="2949"/>
                </a:lnTo>
                <a:lnTo>
                  <a:pt x="24140" y="2949"/>
                </a:lnTo>
                <a:lnTo>
                  <a:pt x="38750" y="0"/>
                </a:lnTo>
                <a:lnTo>
                  <a:pt x="870549" y="0"/>
                </a:lnTo>
                <a:lnTo>
                  <a:pt x="878144" y="751"/>
                </a:lnTo>
                <a:lnTo>
                  <a:pt x="908548" y="31155"/>
                </a:lnTo>
                <a:lnTo>
                  <a:pt x="909299" y="38750"/>
                </a:lnTo>
                <a:lnTo>
                  <a:pt x="909299" y="193749"/>
                </a:lnTo>
                <a:lnTo>
                  <a:pt x="906254" y="208832"/>
                </a:lnTo>
                <a:lnTo>
                  <a:pt x="897950" y="221150"/>
                </a:lnTo>
                <a:lnTo>
                  <a:pt x="885632" y="229454"/>
                </a:lnTo>
                <a:lnTo>
                  <a:pt x="870549" y="232499"/>
                </a:lnTo>
                <a:close/>
              </a:path>
            </a:pathLst>
          </a:custGeom>
          <a:solidFill>
            <a:srgbClr val="963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5774" y="2627295"/>
            <a:ext cx="5613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6F6F6"/>
                </a:solidFill>
                <a:latin typeface="Tahoma"/>
                <a:cs typeface="Tahoma"/>
              </a:rPr>
              <a:t>Layer</a:t>
            </a:r>
            <a:r>
              <a:rPr sz="1200" spc="150" dirty="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sz="1200" spc="60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098" y="1958017"/>
            <a:ext cx="5031096" cy="14917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80774" y="2447930"/>
            <a:ext cx="29083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31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5184" y="3148872"/>
            <a:ext cx="2825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21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06693" y="3155415"/>
            <a:ext cx="3009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44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30" dirty="0">
                <a:solidFill>
                  <a:srgbClr val="F6F6F6"/>
                </a:solidFill>
                <a:latin typeface="Tahoma"/>
                <a:cs typeface="Tahoma"/>
              </a:rPr>
              <a:t>22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9757" y="2447930"/>
            <a:ext cx="3092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37" baseline="21367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850" spc="25" dirty="0">
                <a:solidFill>
                  <a:srgbClr val="F6F6F6"/>
                </a:solidFill>
                <a:latin typeface="Tahoma"/>
                <a:cs typeface="Tahoma"/>
              </a:rPr>
              <a:t>32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48024" y="1540474"/>
            <a:ext cx="5364480" cy="385445"/>
          </a:xfrm>
          <a:prstGeom prst="rect">
            <a:avLst/>
          </a:prstGeom>
          <a:ln w="19049">
            <a:solidFill>
              <a:srgbClr val="9639B1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29"/>
              </a:spcBef>
            </a:pPr>
            <a:endParaRPr sz="850">
              <a:latin typeface="Times New Roman"/>
              <a:cs typeface="Times New Roman"/>
            </a:endParaRPr>
          </a:p>
          <a:p>
            <a:pPr marL="339090">
              <a:lnSpc>
                <a:spcPct val="100000"/>
              </a:lnSpc>
              <a:tabLst>
                <a:tab pos="1268730" algn="l"/>
                <a:tab pos="2205355" algn="l"/>
                <a:tab pos="3124835" algn="l"/>
                <a:tab pos="4064000" algn="l"/>
                <a:tab pos="4982210" algn="l"/>
              </a:tabLst>
            </a:pPr>
            <a:r>
              <a:rPr sz="1950" spc="-37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-25" dirty="0">
                <a:solidFill>
                  <a:srgbClr val="F6F6F6"/>
                </a:solidFill>
                <a:latin typeface="Tahoma"/>
                <a:cs typeface="Tahoma"/>
              </a:rPr>
              <a:t>31</a:t>
            </a:r>
            <a:r>
              <a:rPr sz="850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950" spc="60" baseline="23504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6535" dirty="0">
                <a:solidFill>
                  <a:srgbClr val="F6F6F6"/>
                </a:solidFill>
                <a:latin typeface="Tahoma"/>
                <a:cs typeface="Tahoma"/>
              </a:rPr>
              <a:t>32</a:t>
            </a:r>
            <a:r>
              <a:rPr sz="1275" baseline="6535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950" spc="60" baseline="23504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6535" dirty="0">
                <a:solidFill>
                  <a:srgbClr val="F6F6F6"/>
                </a:solidFill>
                <a:latin typeface="Tahoma"/>
                <a:cs typeface="Tahoma"/>
              </a:rPr>
              <a:t>33</a:t>
            </a:r>
            <a:r>
              <a:rPr sz="1275" baseline="6535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950" spc="60" baseline="23504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6535" dirty="0">
                <a:solidFill>
                  <a:srgbClr val="F6F6F6"/>
                </a:solidFill>
                <a:latin typeface="Tahoma"/>
                <a:cs typeface="Tahoma"/>
              </a:rPr>
              <a:t>34</a:t>
            </a:r>
            <a:r>
              <a:rPr sz="1275" baseline="6535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950" spc="44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30" dirty="0">
                <a:solidFill>
                  <a:srgbClr val="F6F6F6"/>
                </a:solidFill>
                <a:latin typeface="Tahoma"/>
                <a:cs typeface="Tahoma"/>
              </a:rPr>
              <a:t>35</a:t>
            </a:r>
            <a:r>
              <a:rPr sz="850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950" spc="52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35" dirty="0">
                <a:solidFill>
                  <a:srgbClr val="F6F6F6"/>
                </a:solidFill>
                <a:latin typeface="Tahoma"/>
                <a:cs typeface="Tahoma"/>
              </a:rPr>
              <a:t>36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5735" y="3158522"/>
            <a:ext cx="302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52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35" dirty="0">
                <a:solidFill>
                  <a:srgbClr val="F6F6F6"/>
                </a:solidFill>
                <a:latin typeface="Tahoma"/>
                <a:cs typeface="Tahoma"/>
              </a:rPr>
              <a:t>23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4854" y="3156415"/>
            <a:ext cx="3009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52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35" dirty="0">
                <a:solidFill>
                  <a:srgbClr val="F6F6F6"/>
                </a:solidFill>
                <a:latin typeface="Tahoma"/>
                <a:cs typeface="Tahoma"/>
              </a:rPr>
              <a:t>24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03620" y="3157521"/>
            <a:ext cx="2990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37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25" dirty="0">
                <a:solidFill>
                  <a:srgbClr val="F6F6F6"/>
                </a:solidFill>
                <a:latin typeface="Tahoma"/>
                <a:cs typeface="Tahoma"/>
              </a:rPr>
              <a:t>25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41533" y="3164064"/>
            <a:ext cx="30099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950" spc="44" baseline="21367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850" spc="30" dirty="0">
                <a:solidFill>
                  <a:srgbClr val="F6F6F6"/>
                </a:solidFill>
                <a:latin typeface="Tahoma"/>
                <a:cs typeface="Tahoma"/>
              </a:rPr>
              <a:t>26</a:t>
            </a:r>
            <a:endParaRPr sz="8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Bidirectional RNN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54200" y="2358933"/>
            <a:ext cx="5955030" cy="1850389"/>
            <a:chOff x="2054200" y="2358933"/>
            <a:chExt cx="5955030" cy="1850389"/>
          </a:xfrm>
        </p:grpSpPr>
        <p:sp>
          <p:nvSpPr>
            <p:cNvPr id="4" name="object 4"/>
            <p:cNvSpPr/>
            <p:nvPr/>
          </p:nvSpPr>
          <p:spPr>
            <a:xfrm>
              <a:off x="2063725" y="236845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4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520950"/>
              <a:ext cx="186749" cy="1801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773398"/>
              <a:ext cx="186749" cy="1801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025847"/>
              <a:ext cx="186749" cy="180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278296"/>
              <a:ext cx="186749" cy="1801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51425" y="3646401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7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39254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57273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758" y="2521047"/>
              <a:ext cx="186749" cy="1801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307" y="2773509"/>
              <a:ext cx="186749" cy="1801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4307" y="3025971"/>
              <a:ext cx="186749" cy="1801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307" y="3278433"/>
              <a:ext cx="186749" cy="18014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55310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33168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28784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026200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521047"/>
              <a:ext cx="186749" cy="18014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773509"/>
              <a:ext cx="186749" cy="1801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025971"/>
              <a:ext cx="186749" cy="1801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278433"/>
              <a:ext cx="186749" cy="1801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16685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822343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19021" y="2368564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400" y="35565"/>
                  </a:lnTo>
                  <a:lnTo>
                    <a:pt x="575400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300"/>
                  </a:lnTo>
                  <a:lnTo>
                    <a:pt x="35565" y="1245300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4970" y="2521047"/>
              <a:ext cx="186749" cy="18014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2773526"/>
              <a:ext cx="186749" cy="1801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6054" y="3025988"/>
              <a:ext cx="186749" cy="1801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3278450"/>
              <a:ext cx="186749" cy="18014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100202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273613" y="4171653"/>
            <a:ext cx="2127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-37" baseline="-32679" dirty="0">
                <a:solidFill>
                  <a:srgbClr val="EE3124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329534" y="1819960"/>
            <a:ext cx="5657850" cy="958215"/>
            <a:chOff x="2329534" y="1819960"/>
            <a:chExt cx="5657850" cy="958215"/>
          </a:xfrm>
        </p:grpSpPr>
        <p:sp>
          <p:nvSpPr>
            <p:cNvPr id="50" name="object 50"/>
            <p:cNvSpPr/>
            <p:nvPr/>
          </p:nvSpPr>
          <p:spPr>
            <a:xfrm>
              <a:off x="2345008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334297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334297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55310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36775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18240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07529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07529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27140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7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7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7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6395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6208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208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191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1730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730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67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262647" y="1474755"/>
            <a:ext cx="215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64581" y="4182087"/>
            <a:ext cx="2305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37" baseline="-32679" dirty="0">
                <a:solidFill>
                  <a:srgbClr val="EE3124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750441" y="1459006"/>
            <a:ext cx="233679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44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44510" y="1459365"/>
            <a:ext cx="2355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710722" y="1459006"/>
            <a:ext cx="23558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4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230881" y="4187043"/>
            <a:ext cx="232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44" baseline="-32679" dirty="0">
                <a:solidFill>
                  <a:srgbClr val="EE3124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26459" y="4183683"/>
            <a:ext cx="232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44" baseline="-32679" dirty="0">
                <a:solidFill>
                  <a:srgbClr val="EE3124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2974" y="2476949"/>
            <a:ext cx="7478395" cy="385445"/>
          </a:xfrm>
          <a:prstGeom prst="rect">
            <a:avLst/>
          </a:prstGeom>
          <a:ln w="19049">
            <a:solidFill>
              <a:srgbClr val="FCB71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0"/>
              </a:spcBef>
              <a:tabLst>
                <a:tab pos="2012314" algn="l"/>
                <a:tab pos="3493135" algn="l"/>
                <a:tab pos="5030470" algn="l"/>
                <a:tab pos="6501130" algn="l"/>
              </a:tabLst>
            </a:pP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4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3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2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1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0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139516" y="2747140"/>
            <a:ext cx="923925" cy="564515"/>
            <a:chOff x="1139516" y="2747140"/>
            <a:chExt cx="923925" cy="564515"/>
          </a:xfrm>
        </p:grpSpPr>
        <p:sp>
          <p:nvSpPr>
            <p:cNvPr id="83" name="object 83"/>
            <p:cNvSpPr/>
            <p:nvPr/>
          </p:nvSpPr>
          <p:spPr>
            <a:xfrm>
              <a:off x="1207801" y="276261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39516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952974" y="3162749"/>
            <a:ext cx="7478395" cy="385445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850"/>
              </a:spcBef>
              <a:tabLst>
                <a:tab pos="2037080" algn="l"/>
                <a:tab pos="3551554" algn="l"/>
                <a:tab pos="4998720" algn="l"/>
                <a:tab pos="6522720" algn="l"/>
              </a:tabLst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37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37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98" y="374633"/>
            <a:ext cx="3531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Unidirectional RNN</a:t>
            </a:r>
          </a:p>
        </p:txBody>
      </p:sp>
      <p:sp>
        <p:nvSpPr>
          <p:cNvPr id="3" name="object 3"/>
          <p:cNvSpPr/>
          <p:nvPr/>
        </p:nvSpPr>
        <p:spPr>
          <a:xfrm>
            <a:off x="727949" y="1775399"/>
            <a:ext cx="7688580" cy="519430"/>
          </a:xfrm>
          <a:custGeom>
            <a:avLst/>
            <a:gdLst/>
            <a:ahLst/>
            <a:cxnLst/>
            <a:rect l="l" t="t" r="r" b="b"/>
            <a:pathLst>
              <a:path w="7688580" h="519430">
                <a:moveTo>
                  <a:pt x="0" y="86501"/>
                </a:moveTo>
                <a:lnTo>
                  <a:pt x="6797" y="52831"/>
                </a:lnTo>
                <a:lnTo>
                  <a:pt x="25335" y="25335"/>
                </a:lnTo>
                <a:lnTo>
                  <a:pt x="52831" y="6797"/>
                </a:lnTo>
                <a:lnTo>
                  <a:pt x="86501" y="0"/>
                </a:lnTo>
                <a:lnTo>
                  <a:pt x="7601598" y="0"/>
                </a:lnTo>
                <a:lnTo>
                  <a:pt x="7649589" y="14533"/>
                </a:lnTo>
                <a:lnTo>
                  <a:pt x="7681515" y="53398"/>
                </a:lnTo>
                <a:lnTo>
                  <a:pt x="7688099" y="86501"/>
                </a:lnTo>
                <a:lnTo>
                  <a:pt x="7688099" y="432498"/>
                </a:lnTo>
                <a:lnTo>
                  <a:pt x="7681302" y="466168"/>
                </a:lnTo>
                <a:lnTo>
                  <a:pt x="7662764" y="493664"/>
                </a:lnTo>
                <a:lnTo>
                  <a:pt x="7635268" y="512202"/>
                </a:lnTo>
                <a:lnTo>
                  <a:pt x="7601598" y="518999"/>
                </a:lnTo>
                <a:lnTo>
                  <a:pt x="86501" y="518999"/>
                </a:lnTo>
                <a:lnTo>
                  <a:pt x="52831" y="512202"/>
                </a:lnTo>
                <a:lnTo>
                  <a:pt x="25335" y="493664"/>
                </a:lnTo>
                <a:lnTo>
                  <a:pt x="6797" y="466168"/>
                </a:lnTo>
                <a:lnTo>
                  <a:pt x="0" y="432498"/>
                </a:lnTo>
                <a:lnTo>
                  <a:pt x="0" y="86501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4806" y="1892151"/>
            <a:ext cx="4314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bandage was </a:t>
            </a:r>
            <a:r>
              <a:rPr sz="1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wound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the </a:t>
            </a:r>
            <a:r>
              <a:rPr sz="1600" b="1" dirty="0">
                <a:solidFill>
                  <a:srgbClr val="EE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wound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96075" y="2213437"/>
            <a:ext cx="1381125" cy="1374140"/>
            <a:chOff x="3196075" y="2213437"/>
            <a:chExt cx="1381125" cy="1374140"/>
          </a:xfrm>
        </p:grpSpPr>
        <p:sp>
          <p:nvSpPr>
            <p:cNvPr id="6" name="object 6"/>
            <p:cNvSpPr/>
            <p:nvPr/>
          </p:nvSpPr>
          <p:spPr>
            <a:xfrm>
              <a:off x="4403399" y="2218200"/>
              <a:ext cx="168910" cy="738505"/>
            </a:xfrm>
            <a:custGeom>
              <a:avLst/>
              <a:gdLst/>
              <a:ahLst/>
              <a:cxnLst/>
              <a:rect l="l" t="t" r="r" b="b"/>
              <a:pathLst>
                <a:path w="168910" h="738505">
                  <a:moveTo>
                    <a:pt x="168599" y="0"/>
                  </a:moveTo>
                  <a:lnTo>
                    <a:pt x="0" y="738299"/>
                  </a:lnTo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6075" y="2751600"/>
              <a:ext cx="835375" cy="83537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172292" y="3034563"/>
            <a:ext cx="450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Noun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Bidirectional RNN</a:t>
            </a:r>
          </a:p>
        </p:txBody>
      </p:sp>
      <p:sp>
        <p:nvSpPr>
          <p:cNvPr id="3" name="object 3"/>
          <p:cNvSpPr/>
          <p:nvPr/>
        </p:nvSpPr>
        <p:spPr>
          <a:xfrm>
            <a:off x="727949" y="1775399"/>
            <a:ext cx="7688580" cy="519430"/>
          </a:xfrm>
          <a:custGeom>
            <a:avLst/>
            <a:gdLst/>
            <a:ahLst/>
            <a:cxnLst/>
            <a:rect l="l" t="t" r="r" b="b"/>
            <a:pathLst>
              <a:path w="7688580" h="519430">
                <a:moveTo>
                  <a:pt x="0" y="86501"/>
                </a:moveTo>
                <a:lnTo>
                  <a:pt x="6797" y="52831"/>
                </a:lnTo>
                <a:lnTo>
                  <a:pt x="25335" y="25335"/>
                </a:lnTo>
                <a:lnTo>
                  <a:pt x="52831" y="6797"/>
                </a:lnTo>
                <a:lnTo>
                  <a:pt x="86501" y="0"/>
                </a:lnTo>
                <a:lnTo>
                  <a:pt x="7601598" y="0"/>
                </a:lnTo>
                <a:lnTo>
                  <a:pt x="7649589" y="14533"/>
                </a:lnTo>
                <a:lnTo>
                  <a:pt x="7681515" y="53398"/>
                </a:lnTo>
                <a:lnTo>
                  <a:pt x="7688099" y="86501"/>
                </a:lnTo>
                <a:lnTo>
                  <a:pt x="7688099" y="432498"/>
                </a:lnTo>
                <a:lnTo>
                  <a:pt x="7681302" y="466168"/>
                </a:lnTo>
                <a:lnTo>
                  <a:pt x="7662764" y="493664"/>
                </a:lnTo>
                <a:lnTo>
                  <a:pt x="7635268" y="512202"/>
                </a:lnTo>
                <a:lnTo>
                  <a:pt x="7601598" y="518999"/>
                </a:lnTo>
                <a:lnTo>
                  <a:pt x="86501" y="518999"/>
                </a:lnTo>
                <a:lnTo>
                  <a:pt x="52831" y="512202"/>
                </a:lnTo>
                <a:lnTo>
                  <a:pt x="25335" y="493664"/>
                </a:lnTo>
                <a:lnTo>
                  <a:pt x="6797" y="466168"/>
                </a:lnTo>
                <a:lnTo>
                  <a:pt x="0" y="432498"/>
                </a:lnTo>
                <a:lnTo>
                  <a:pt x="0" y="86501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14806" y="1892151"/>
            <a:ext cx="4314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bandage was </a:t>
            </a:r>
            <a:r>
              <a:rPr sz="1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wound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around the </a:t>
            </a:r>
            <a:r>
              <a:rPr sz="1600" b="1" dirty="0">
                <a:solidFill>
                  <a:srgbClr val="EE3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wound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3399" y="1293200"/>
            <a:ext cx="2172335" cy="1663700"/>
          </a:xfrm>
          <a:custGeom>
            <a:avLst/>
            <a:gdLst/>
            <a:ahLst/>
            <a:cxnLst/>
            <a:rect l="l" t="t" r="r" b="b"/>
            <a:pathLst>
              <a:path w="2172334" h="1663700">
                <a:moveTo>
                  <a:pt x="168599" y="924999"/>
                </a:moveTo>
                <a:lnTo>
                  <a:pt x="0" y="1663299"/>
                </a:lnTo>
              </a:path>
              <a:path w="2172334" h="1663700">
                <a:moveTo>
                  <a:pt x="2050174" y="599099"/>
                </a:moveTo>
                <a:lnTo>
                  <a:pt x="2172274" y="0"/>
                </a:lnTo>
              </a:path>
            </a:pathLst>
          </a:custGeom>
          <a:ln w="9524">
            <a:solidFill>
              <a:srgbClr val="2261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72292" y="3034563"/>
            <a:ext cx="4508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Noun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0201" y="970912"/>
            <a:ext cx="391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F6F6F6"/>
                </a:solidFill>
                <a:latin typeface="Arial"/>
                <a:cs typeface="Arial"/>
              </a:rPr>
              <a:t>Verb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Bidirectional RNN</a:t>
            </a:r>
          </a:p>
        </p:txBody>
      </p:sp>
      <p:sp>
        <p:nvSpPr>
          <p:cNvPr id="3" name="object 3"/>
          <p:cNvSpPr/>
          <p:nvPr/>
        </p:nvSpPr>
        <p:spPr>
          <a:xfrm>
            <a:off x="727949" y="937199"/>
            <a:ext cx="7688580" cy="519430"/>
          </a:xfrm>
          <a:custGeom>
            <a:avLst/>
            <a:gdLst/>
            <a:ahLst/>
            <a:cxnLst/>
            <a:rect l="l" t="t" r="r" b="b"/>
            <a:pathLst>
              <a:path w="7688580" h="519430">
                <a:moveTo>
                  <a:pt x="0" y="86501"/>
                </a:moveTo>
                <a:lnTo>
                  <a:pt x="6797" y="52831"/>
                </a:lnTo>
                <a:lnTo>
                  <a:pt x="25335" y="25335"/>
                </a:lnTo>
                <a:lnTo>
                  <a:pt x="52831" y="6797"/>
                </a:lnTo>
                <a:lnTo>
                  <a:pt x="86501" y="0"/>
                </a:lnTo>
                <a:lnTo>
                  <a:pt x="7601598" y="0"/>
                </a:lnTo>
                <a:lnTo>
                  <a:pt x="7649589" y="14533"/>
                </a:lnTo>
                <a:lnTo>
                  <a:pt x="7681515" y="53398"/>
                </a:lnTo>
                <a:lnTo>
                  <a:pt x="7688099" y="86501"/>
                </a:lnTo>
                <a:lnTo>
                  <a:pt x="7688099" y="432498"/>
                </a:lnTo>
                <a:lnTo>
                  <a:pt x="7681302" y="466168"/>
                </a:lnTo>
                <a:lnTo>
                  <a:pt x="7662764" y="493664"/>
                </a:lnTo>
                <a:lnTo>
                  <a:pt x="7635268" y="512202"/>
                </a:lnTo>
                <a:lnTo>
                  <a:pt x="7601598" y="518999"/>
                </a:lnTo>
                <a:lnTo>
                  <a:pt x="86501" y="518999"/>
                </a:lnTo>
                <a:lnTo>
                  <a:pt x="52831" y="512202"/>
                </a:lnTo>
                <a:lnTo>
                  <a:pt x="25335" y="493664"/>
                </a:lnTo>
                <a:lnTo>
                  <a:pt x="6797" y="466168"/>
                </a:lnTo>
                <a:lnTo>
                  <a:pt x="0" y="432498"/>
                </a:lnTo>
                <a:lnTo>
                  <a:pt x="0" y="86501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6248" y="1053951"/>
            <a:ext cx="74479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CB71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Concatenate </a:t>
            </a:r>
            <a:r>
              <a:rPr sz="1600" b="1" dirty="0">
                <a:solidFill>
                  <a:srgbClr val="F6F6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2 hidden states obtained after forward and backward pass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4200" y="2358933"/>
            <a:ext cx="5955030" cy="1850389"/>
            <a:chOff x="2054200" y="2358933"/>
            <a:chExt cx="5955030" cy="1850389"/>
          </a:xfrm>
        </p:grpSpPr>
        <p:sp>
          <p:nvSpPr>
            <p:cNvPr id="6" name="object 6"/>
            <p:cNvSpPr/>
            <p:nvPr/>
          </p:nvSpPr>
          <p:spPr>
            <a:xfrm>
              <a:off x="2063725" y="236845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4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520950"/>
              <a:ext cx="186749" cy="1801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025847"/>
              <a:ext cx="186749" cy="1801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2773398"/>
              <a:ext cx="186749" cy="1801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70754" y="3278296"/>
              <a:ext cx="186749" cy="1801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351425" y="3646401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77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0714" y="362768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39254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3599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57273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5758" y="2521047"/>
              <a:ext cx="186749" cy="1801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64307" y="2773509"/>
              <a:ext cx="186749" cy="1801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4307" y="3025971"/>
              <a:ext cx="186749" cy="1801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4307" y="3278433"/>
              <a:ext cx="186749" cy="18014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55310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4598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33168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07513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28784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18072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026200" y="2368548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7" y="10416"/>
                  </a:lnTo>
                  <a:lnTo>
                    <a:pt x="21722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399" y="35565"/>
                  </a:lnTo>
                  <a:lnTo>
                    <a:pt x="575399" y="1209734"/>
                  </a:lnTo>
                  <a:lnTo>
                    <a:pt x="572605" y="1223578"/>
                  </a:lnTo>
                  <a:lnTo>
                    <a:pt x="564983" y="1234882"/>
                  </a:lnTo>
                  <a:lnTo>
                    <a:pt x="553678" y="1242504"/>
                  </a:lnTo>
                  <a:lnTo>
                    <a:pt x="539834" y="1245299"/>
                  </a:lnTo>
                  <a:lnTo>
                    <a:pt x="35565" y="1245299"/>
                  </a:lnTo>
                  <a:lnTo>
                    <a:pt x="21722" y="1242504"/>
                  </a:lnTo>
                  <a:lnTo>
                    <a:pt x="10417" y="1234882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521047"/>
              <a:ext cx="186749" cy="18014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2773509"/>
              <a:ext cx="186749" cy="18014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025971"/>
              <a:ext cx="186749" cy="18014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3233" y="3278433"/>
              <a:ext cx="186749" cy="18014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16685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91030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22343" y="3646417"/>
              <a:ext cx="0" cy="558165"/>
            </a:xfrm>
            <a:custGeom>
              <a:avLst/>
              <a:gdLst/>
              <a:ahLst/>
              <a:cxnLst/>
              <a:rect l="l" t="t" r="r" b="b"/>
              <a:pathLst>
                <a:path h="558164">
                  <a:moveTo>
                    <a:pt x="0" y="558056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21423" y="29430"/>
                  </a:moveTo>
                  <a:lnTo>
                    <a:pt x="10711" y="18718"/>
                  </a:lnTo>
                  <a:lnTo>
                    <a:pt x="0" y="29430"/>
                  </a:lnTo>
                  <a:lnTo>
                    <a:pt x="10711" y="0"/>
                  </a:lnTo>
                  <a:lnTo>
                    <a:pt x="21423" y="29430"/>
                  </a:lnTo>
                  <a:close/>
                </a:path>
              </a:pathLst>
            </a:custGeom>
            <a:solidFill>
              <a:srgbClr val="EE31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811631" y="3627699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5">
                  <a:moveTo>
                    <a:pt x="10711" y="18718"/>
                  </a:moveTo>
                  <a:lnTo>
                    <a:pt x="21423" y="29430"/>
                  </a:lnTo>
                  <a:lnTo>
                    <a:pt x="10711" y="0"/>
                  </a:lnTo>
                  <a:lnTo>
                    <a:pt x="0" y="29430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19021" y="2368564"/>
              <a:ext cx="575945" cy="1245870"/>
            </a:xfrm>
            <a:custGeom>
              <a:avLst/>
              <a:gdLst/>
              <a:ahLst/>
              <a:cxnLst/>
              <a:rect l="l" t="t" r="r" b="b"/>
              <a:pathLst>
                <a:path w="575945" h="1245870">
                  <a:moveTo>
                    <a:pt x="0" y="35565"/>
                  </a:moveTo>
                  <a:lnTo>
                    <a:pt x="2794" y="21721"/>
                  </a:lnTo>
                  <a:lnTo>
                    <a:pt x="10416" y="10416"/>
                  </a:lnTo>
                  <a:lnTo>
                    <a:pt x="21721" y="2794"/>
                  </a:lnTo>
                  <a:lnTo>
                    <a:pt x="35565" y="0"/>
                  </a:lnTo>
                  <a:lnTo>
                    <a:pt x="539834" y="0"/>
                  </a:lnTo>
                  <a:lnTo>
                    <a:pt x="572692" y="21955"/>
                  </a:lnTo>
                  <a:lnTo>
                    <a:pt x="575400" y="35565"/>
                  </a:lnTo>
                  <a:lnTo>
                    <a:pt x="575400" y="1209734"/>
                  </a:lnTo>
                  <a:lnTo>
                    <a:pt x="572605" y="1223578"/>
                  </a:lnTo>
                  <a:lnTo>
                    <a:pt x="564983" y="1234883"/>
                  </a:lnTo>
                  <a:lnTo>
                    <a:pt x="553678" y="1242505"/>
                  </a:lnTo>
                  <a:lnTo>
                    <a:pt x="539834" y="1245300"/>
                  </a:lnTo>
                  <a:lnTo>
                    <a:pt x="35565" y="1245300"/>
                  </a:lnTo>
                  <a:lnTo>
                    <a:pt x="21721" y="1242505"/>
                  </a:lnTo>
                  <a:lnTo>
                    <a:pt x="10416" y="1234883"/>
                  </a:lnTo>
                  <a:lnTo>
                    <a:pt x="2794" y="1223578"/>
                  </a:lnTo>
                  <a:lnTo>
                    <a:pt x="0" y="1209734"/>
                  </a:lnTo>
                  <a:lnTo>
                    <a:pt x="0" y="35565"/>
                  </a:lnTo>
                  <a:close/>
                </a:path>
              </a:pathLst>
            </a:custGeom>
            <a:ln w="1904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4970" y="2521047"/>
              <a:ext cx="186749" cy="1801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2773526"/>
              <a:ext cx="186749" cy="1801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26054" y="3025988"/>
              <a:ext cx="186749" cy="18014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6054" y="3278450"/>
              <a:ext cx="186749" cy="18014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00202" y="3296026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90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974547" y="328531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2273613" y="4171653"/>
            <a:ext cx="2127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-37" baseline="-32679" dirty="0">
                <a:solidFill>
                  <a:srgbClr val="EE3124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329534" y="1819960"/>
            <a:ext cx="5657850" cy="958215"/>
            <a:chOff x="2329534" y="1819960"/>
            <a:chExt cx="5657850" cy="958215"/>
          </a:xfrm>
        </p:grpSpPr>
        <p:sp>
          <p:nvSpPr>
            <p:cNvPr id="52" name="object 52"/>
            <p:cNvSpPr/>
            <p:nvPr/>
          </p:nvSpPr>
          <p:spPr>
            <a:xfrm>
              <a:off x="2345008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334297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334297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855310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44598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36775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26063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89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818240" y="1843441"/>
              <a:ext cx="0" cy="528320"/>
            </a:xfrm>
            <a:custGeom>
              <a:avLst/>
              <a:gdLst/>
              <a:ahLst/>
              <a:cxnLst/>
              <a:rect l="l" t="t" r="r" b="b"/>
              <a:pathLst>
                <a:path h="528319">
                  <a:moveTo>
                    <a:pt x="0" y="528057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07529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21423" y="29429"/>
                  </a:moveTo>
                  <a:lnTo>
                    <a:pt x="10711" y="18718"/>
                  </a:lnTo>
                  <a:lnTo>
                    <a:pt x="0" y="29429"/>
                  </a:lnTo>
                  <a:lnTo>
                    <a:pt x="10711" y="0"/>
                  </a:lnTo>
                  <a:lnTo>
                    <a:pt x="21423" y="29429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807529" y="1824723"/>
              <a:ext cx="21590" cy="29845"/>
            </a:xfrm>
            <a:custGeom>
              <a:avLst/>
              <a:gdLst/>
              <a:ahLst/>
              <a:cxnLst/>
              <a:rect l="l" t="t" r="r" b="b"/>
              <a:pathLst>
                <a:path w="21590" h="29844">
                  <a:moveTo>
                    <a:pt x="10711" y="18718"/>
                  </a:moveTo>
                  <a:lnTo>
                    <a:pt x="21423" y="29429"/>
                  </a:lnTo>
                  <a:lnTo>
                    <a:pt x="10711" y="0"/>
                  </a:lnTo>
                  <a:lnTo>
                    <a:pt x="0" y="29429"/>
                  </a:lnTo>
                  <a:lnTo>
                    <a:pt x="10711" y="18718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127140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7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108421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7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7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6395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6208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6208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191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730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173014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67732" y="2762615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4901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262647" y="1474755"/>
            <a:ext cx="2159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64581" y="4182087"/>
            <a:ext cx="230504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37" baseline="-32679" dirty="0">
                <a:solidFill>
                  <a:srgbClr val="EE3124"/>
                </a:solidFill>
                <a:latin typeface="Tahoma"/>
                <a:cs typeface="Tahoma"/>
              </a:rPr>
              <a:t>2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725041" y="1459365"/>
            <a:ext cx="32340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557020" algn="l"/>
                <a:tab pos="3023235" algn="l"/>
              </a:tabLst>
            </a:pPr>
            <a:r>
              <a:rPr sz="1300" spc="3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44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4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40" dirty="0">
                <a:solidFill>
                  <a:srgbClr val="F6F6F6"/>
                </a:solidFill>
                <a:latin typeface="Tahoma"/>
                <a:cs typeface="Tahoma"/>
              </a:rPr>
              <a:t>y</a:t>
            </a:r>
            <a:r>
              <a:rPr sz="1275" spc="60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230881" y="4187043"/>
            <a:ext cx="232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44" baseline="-32679" dirty="0">
                <a:solidFill>
                  <a:srgbClr val="EE3124"/>
                </a:solidFill>
                <a:latin typeface="Tahoma"/>
                <a:cs typeface="Tahoma"/>
              </a:rPr>
              <a:t>3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6726459" y="4183683"/>
            <a:ext cx="232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00" spc="30" dirty="0">
                <a:solidFill>
                  <a:srgbClr val="EE3124"/>
                </a:solidFill>
                <a:latin typeface="Tahoma"/>
                <a:cs typeface="Tahoma"/>
              </a:rPr>
              <a:t>x</a:t>
            </a:r>
            <a:r>
              <a:rPr sz="1275" spc="44" baseline="-32679" dirty="0">
                <a:solidFill>
                  <a:srgbClr val="EE3124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52974" y="2476949"/>
            <a:ext cx="7478395" cy="385445"/>
          </a:xfrm>
          <a:prstGeom prst="rect">
            <a:avLst/>
          </a:prstGeom>
          <a:ln w="19049">
            <a:solidFill>
              <a:srgbClr val="FCB71A"/>
            </a:solidFill>
          </a:ln>
        </p:spPr>
        <p:txBody>
          <a:bodyPr vert="horz" wrap="square" lIns="0" tIns="3810" rIns="0" bIns="0" rtlCol="0">
            <a:spAutoFit/>
          </a:bodyPr>
          <a:lstStyle/>
          <a:p>
            <a:pPr marL="552450">
              <a:lnSpc>
                <a:spcPct val="100000"/>
              </a:lnSpc>
              <a:spcBef>
                <a:spcPts val="30"/>
              </a:spcBef>
              <a:tabLst>
                <a:tab pos="2012314" algn="l"/>
                <a:tab pos="3493135" algn="l"/>
                <a:tab pos="5030470" algn="l"/>
                <a:tab pos="6501130" algn="l"/>
              </a:tabLst>
            </a:pP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4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3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2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1</a:t>
            </a:r>
            <a:r>
              <a:rPr sz="1275" baseline="-32679" dirty="0">
                <a:solidFill>
                  <a:srgbClr val="FCB71A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CB71A"/>
                </a:solidFill>
                <a:latin typeface="Tahoma"/>
                <a:cs typeface="Tahoma"/>
              </a:rPr>
              <a:t>h’</a:t>
            </a:r>
            <a:r>
              <a:rPr sz="1275" spc="-37" baseline="-32679" dirty="0">
                <a:solidFill>
                  <a:srgbClr val="FCB71A"/>
                </a:solidFill>
                <a:latin typeface="Tahoma"/>
                <a:cs typeface="Tahoma"/>
              </a:rPr>
              <a:t>0</a:t>
            </a:r>
            <a:endParaRPr sz="1275" baseline="-32679">
              <a:latin typeface="Tahoma"/>
              <a:cs typeface="Tahom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1139516" y="2747140"/>
            <a:ext cx="923925" cy="564515"/>
            <a:chOff x="1139516" y="2747140"/>
            <a:chExt cx="923925" cy="564515"/>
          </a:xfrm>
        </p:grpSpPr>
        <p:sp>
          <p:nvSpPr>
            <p:cNvPr id="83" name="object 83"/>
            <p:cNvSpPr/>
            <p:nvPr/>
          </p:nvSpPr>
          <p:spPr>
            <a:xfrm>
              <a:off x="1207801" y="276261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855057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FCB7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1189083" y="275190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FCB71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1139516" y="3295981"/>
              <a:ext cx="885190" cy="0"/>
            </a:xfrm>
            <a:custGeom>
              <a:avLst/>
              <a:gdLst/>
              <a:ahLst/>
              <a:cxnLst/>
              <a:rect l="l" t="t" r="r" b="b"/>
              <a:pathLst>
                <a:path w="885189">
                  <a:moveTo>
                    <a:pt x="0" y="0"/>
                  </a:moveTo>
                  <a:lnTo>
                    <a:pt x="885056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13861" y="328526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952974" y="3162749"/>
            <a:ext cx="7478395" cy="385445"/>
          </a:xfrm>
          <a:prstGeom prst="rect">
            <a:avLst/>
          </a:prstGeom>
          <a:ln w="19049">
            <a:solidFill>
              <a:srgbClr val="F6F6F6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850"/>
              </a:spcBef>
              <a:tabLst>
                <a:tab pos="2037080" algn="l"/>
                <a:tab pos="3551554" algn="l"/>
                <a:tab pos="4998720" algn="l"/>
                <a:tab pos="6522720" algn="l"/>
              </a:tabLst>
            </a:pP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0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1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-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-37" baseline="-32679" dirty="0">
                <a:solidFill>
                  <a:srgbClr val="F6F6F6"/>
                </a:solidFill>
                <a:latin typeface="Tahoma"/>
                <a:cs typeface="Tahoma"/>
              </a:rPr>
              <a:t>2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37" baseline="-32679" dirty="0">
                <a:solidFill>
                  <a:srgbClr val="F6F6F6"/>
                </a:solidFill>
                <a:latin typeface="Tahoma"/>
                <a:cs typeface="Tahoma"/>
              </a:rPr>
              <a:t>3</a:t>
            </a:r>
            <a:r>
              <a:rPr sz="1275" baseline="-32679" dirty="0">
                <a:solidFill>
                  <a:srgbClr val="F6F6F6"/>
                </a:solidFill>
                <a:latin typeface="Tahoma"/>
                <a:cs typeface="Tahoma"/>
              </a:rPr>
              <a:t>	</a:t>
            </a:r>
            <a:r>
              <a:rPr sz="1300" spc="25" dirty="0">
                <a:solidFill>
                  <a:srgbClr val="F6F6F6"/>
                </a:solidFill>
                <a:latin typeface="Tahoma"/>
                <a:cs typeface="Tahoma"/>
              </a:rPr>
              <a:t>h</a:t>
            </a:r>
            <a:r>
              <a:rPr sz="1275" spc="37" baseline="-32679" dirty="0">
                <a:solidFill>
                  <a:srgbClr val="F6F6F6"/>
                </a:solidFill>
                <a:latin typeface="Tahoma"/>
                <a:cs typeface="Tahoma"/>
              </a:rPr>
              <a:t>4</a:t>
            </a:r>
            <a:endParaRPr sz="1275" baseline="-32679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250</Words>
  <Application>Microsoft Office PowerPoint</Application>
  <PresentationFormat>On-screen Show (16:9)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Tahoma</vt:lpstr>
      <vt:lpstr>Times New Roman</vt:lpstr>
      <vt:lpstr>Office Theme</vt:lpstr>
      <vt:lpstr>PowerPoint Presentation</vt:lpstr>
      <vt:lpstr>Advanced RNN Architectures</vt:lpstr>
      <vt:lpstr>RNN With Multiple Layers</vt:lpstr>
      <vt:lpstr>RNN With Multiple Layers</vt:lpstr>
      <vt:lpstr>RNN With Multiple Layers</vt:lpstr>
      <vt:lpstr>Bidirectional RNN</vt:lpstr>
      <vt:lpstr>Unidirectional RNN</vt:lpstr>
      <vt:lpstr>Bidirectional RNN</vt:lpstr>
      <vt:lpstr>Bidirectional RNN</vt:lpstr>
      <vt:lpstr>Bidirectional RNN</vt:lpstr>
      <vt:lpstr>Bidirectional RNN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V7</dc:title>
  <cp:lastModifiedBy>dell</cp:lastModifiedBy>
  <cp:revision>3</cp:revision>
  <dcterms:created xsi:type="dcterms:W3CDTF">2025-03-04T06:31:39Z</dcterms:created>
  <dcterms:modified xsi:type="dcterms:W3CDTF">2025-03-06T09:00:24Z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2025-03-04T00:00:00Z</vt:filetime>
  </property>
</Properties>
</file>