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3617"/>
            <a:ext cx="71450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34200" y="361950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5424" y="3209332"/>
            <a:ext cx="5160010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 and Transformers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1: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seq2seq Models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152400" y="4639581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656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Encoder State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1899399"/>
            <a:ext cx="4149725" cy="575157"/>
          </a:xfrm>
          <a:prstGeom prst="rect">
            <a:avLst/>
          </a:prstGeom>
          <a:ln w="9524">
            <a:solidFill>
              <a:srgbClr val="2261C1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66675" marR="589280">
              <a:lnSpc>
                <a:spcPct val="100000"/>
              </a:lnSpc>
              <a:spcBef>
                <a:spcPts val="1125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Encapsulates the full meaning of the input sequence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0" y="2850350"/>
            <a:ext cx="4149725" cy="575157"/>
          </a:xfrm>
          <a:prstGeom prst="rect">
            <a:avLst/>
          </a:prstGeom>
          <a:ln w="9524">
            <a:solidFill>
              <a:srgbClr val="2261C1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66675" marR="545465">
              <a:lnSpc>
                <a:spcPct val="100000"/>
              </a:lnSpc>
              <a:spcBef>
                <a:spcPts val="1125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 decoder in making accurate output predictions.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3175" y="1547275"/>
            <a:ext cx="4149725" cy="2314575"/>
            <a:chOff x="353175" y="1547275"/>
            <a:chExt cx="4149725" cy="2314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175" y="1547275"/>
              <a:ext cx="4149599" cy="2314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83649" y="2444750"/>
              <a:ext cx="996950" cy="228600"/>
            </a:xfrm>
            <a:custGeom>
              <a:avLst/>
              <a:gdLst/>
              <a:ahLst/>
              <a:cxnLst/>
              <a:rect l="l" t="t" r="r" b="b"/>
              <a:pathLst>
                <a:path w="996950" h="228600">
                  <a:moveTo>
                    <a:pt x="958799" y="228599"/>
                  </a:move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958799" y="0"/>
                  </a:lnTo>
                  <a:lnTo>
                    <a:pt x="993999" y="23520"/>
                  </a:lnTo>
                  <a:lnTo>
                    <a:pt x="996899" y="38100"/>
                  </a:lnTo>
                  <a:lnTo>
                    <a:pt x="996899" y="190499"/>
                  </a:lnTo>
                  <a:lnTo>
                    <a:pt x="993905" y="205329"/>
                  </a:lnTo>
                  <a:lnTo>
                    <a:pt x="985740" y="217440"/>
                  </a:lnTo>
                  <a:lnTo>
                    <a:pt x="973629" y="225605"/>
                  </a:lnTo>
                  <a:lnTo>
                    <a:pt x="958799" y="228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883649" y="2444750"/>
              <a:ext cx="996950" cy="228600"/>
            </a:xfrm>
            <a:custGeom>
              <a:avLst/>
              <a:gdLst/>
              <a:ahLst/>
              <a:cxnLst/>
              <a:rect l="l" t="t" r="r" b="b"/>
              <a:pathLst>
                <a:path w="996950" h="228600">
                  <a:moveTo>
                    <a:pt x="0" y="38100"/>
                  </a:move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958799" y="0"/>
                  </a:lnTo>
                  <a:lnTo>
                    <a:pt x="993999" y="23520"/>
                  </a:lnTo>
                  <a:lnTo>
                    <a:pt x="996899" y="38100"/>
                  </a:lnTo>
                  <a:lnTo>
                    <a:pt x="996899" y="190499"/>
                  </a:lnTo>
                  <a:lnTo>
                    <a:pt x="993905" y="205329"/>
                  </a:lnTo>
                  <a:lnTo>
                    <a:pt x="985740" y="217440"/>
                  </a:lnTo>
                  <a:lnTo>
                    <a:pt x="973629" y="225605"/>
                  </a:lnTo>
                  <a:lnTo>
                    <a:pt x="958799" y="228599"/>
                  </a:ln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92449" y="2704938"/>
              <a:ext cx="1198880" cy="1905"/>
            </a:xfrm>
            <a:custGeom>
              <a:avLst/>
              <a:gdLst/>
              <a:ahLst/>
              <a:cxnLst/>
              <a:rect l="l" t="t" r="r" b="b"/>
              <a:pathLst>
                <a:path w="1198880" h="1905">
                  <a:moveTo>
                    <a:pt x="0" y="1511"/>
                  </a:moveTo>
                  <a:lnTo>
                    <a:pt x="1198800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2120" y="2622957"/>
              <a:ext cx="211080" cy="16396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43800" y="2363954"/>
            <a:ext cx="10782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State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71450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900" y="2364710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b="1" baseline="-32407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550" y="4094300"/>
            <a:ext cx="8281034" cy="337913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Utilizes encoder state for Sequential Token Prediction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8175" y="1614400"/>
            <a:ext cx="3174274" cy="17704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25675" y="994074"/>
            <a:ext cx="3484879" cy="2948305"/>
            <a:chOff x="1225675" y="994074"/>
            <a:chExt cx="3484879" cy="29483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875" y="1057399"/>
              <a:ext cx="3174274" cy="2884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25675" y="2499649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5">
                  <a:moveTo>
                    <a:pt x="0" y="0"/>
                  </a:moveTo>
                  <a:lnTo>
                    <a:pt x="272099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8250" y="2458659"/>
              <a:ext cx="105500" cy="819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2099" y="994074"/>
              <a:ext cx="242399" cy="129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71450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Encoder-Decoder Model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7100" y="1233375"/>
            <a:ext cx="7012940" cy="3347085"/>
            <a:chOff x="1107100" y="1233375"/>
            <a:chExt cx="7012940" cy="3347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100" y="1233375"/>
              <a:ext cx="7012624" cy="33465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95380" y="1682952"/>
              <a:ext cx="2662555" cy="2178050"/>
            </a:xfrm>
            <a:custGeom>
              <a:avLst/>
              <a:gdLst/>
              <a:ahLst/>
              <a:cxnLst/>
              <a:rect l="l" t="t" r="r" b="b"/>
              <a:pathLst>
                <a:path w="2662554" h="2178050">
                  <a:moveTo>
                    <a:pt x="472490" y="1975777"/>
                  </a:moveTo>
                  <a:lnTo>
                    <a:pt x="454482" y="1942122"/>
                  </a:lnTo>
                  <a:lnTo>
                    <a:pt x="432041" y="1935327"/>
                  </a:lnTo>
                  <a:lnTo>
                    <a:pt x="40449" y="1935327"/>
                  </a:lnTo>
                  <a:lnTo>
                    <a:pt x="24701" y="1938502"/>
                  </a:lnTo>
                  <a:lnTo>
                    <a:pt x="11849" y="1947176"/>
                  </a:lnTo>
                  <a:lnTo>
                    <a:pt x="3175" y="1960029"/>
                  </a:lnTo>
                  <a:lnTo>
                    <a:pt x="0" y="1975777"/>
                  </a:lnTo>
                  <a:lnTo>
                    <a:pt x="0" y="2137575"/>
                  </a:lnTo>
                  <a:lnTo>
                    <a:pt x="3175" y="2153323"/>
                  </a:lnTo>
                  <a:lnTo>
                    <a:pt x="11849" y="2166175"/>
                  </a:lnTo>
                  <a:lnTo>
                    <a:pt x="24701" y="2174849"/>
                  </a:lnTo>
                  <a:lnTo>
                    <a:pt x="40449" y="2178024"/>
                  </a:lnTo>
                  <a:lnTo>
                    <a:pt x="432041" y="2178024"/>
                  </a:lnTo>
                  <a:lnTo>
                    <a:pt x="447789" y="2174849"/>
                  </a:lnTo>
                  <a:lnTo>
                    <a:pt x="460654" y="2166175"/>
                  </a:lnTo>
                  <a:lnTo>
                    <a:pt x="469315" y="2153323"/>
                  </a:lnTo>
                  <a:lnTo>
                    <a:pt x="472490" y="2137575"/>
                  </a:lnTo>
                  <a:lnTo>
                    <a:pt x="472490" y="1975777"/>
                  </a:lnTo>
                  <a:close/>
                </a:path>
                <a:path w="2662554" h="2178050">
                  <a:moveTo>
                    <a:pt x="2662466" y="24358"/>
                  </a:moveTo>
                  <a:lnTo>
                    <a:pt x="2658973" y="15925"/>
                  </a:lnTo>
                  <a:lnTo>
                    <a:pt x="2652750" y="9715"/>
                  </a:lnTo>
                  <a:lnTo>
                    <a:pt x="2646540" y="3492"/>
                  </a:lnTo>
                  <a:lnTo>
                    <a:pt x="2638107" y="0"/>
                  </a:lnTo>
                  <a:lnTo>
                    <a:pt x="2223109" y="0"/>
                  </a:lnTo>
                  <a:lnTo>
                    <a:pt x="2210206" y="2603"/>
                  </a:lnTo>
                  <a:lnTo>
                    <a:pt x="2199678" y="9715"/>
                  </a:lnTo>
                  <a:lnTo>
                    <a:pt x="2192566" y="20243"/>
                  </a:lnTo>
                  <a:lnTo>
                    <a:pt x="2189962" y="33159"/>
                  </a:lnTo>
                  <a:lnTo>
                    <a:pt x="2189962" y="165747"/>
                  </a:lnTo>
                  <a:lnTo>
                    <a:pt x="2192566" y="178650"/>
                  </a:lnTo>
                  <a:lnTo>
                    <a:pt x="2199678" y="189191"/>
                  </a:lnTo>
                  <a:lnTo>
                    <a:pt x="2210206" y="196303"/>
                  </a:lnTo>
                  <a:lnTo>
                    <a:pt x="2223109" y="198907"/>
                  </a:lnTo>
                  <a:lnTo>
                    <a:pt x="2629319" y="198907"/>
                  </a:lnTo>
                  <a:lnTo>
                    <a:pt x="2642222" y="196303"/>
                  </a:lnTo>
                  <a:lnTo>
                    <a:pt x="2652750" y="189191"/>
                  </a:lnTo>
                  <a:lnTo>
                    <a:pt x="2659862" y="178650"/>
                  </a:lnTo>
                  <a:lnTo>
                    <a:pt x="2662466" y="165747"/>
                  </a:lnTo>
                  <a:lnTo>
                    <a:pt x="2662466" y="24358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21040" y="3609084"/>
            <a:ext cx="48005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4935" y="1708260"/>
            <a:ext cx="3695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&lt;END&gt;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0695" y="2388158"/>
            <a:ext cx="262255" cy="847725"/>
          </a:xfrm>
          <a:custGeom>
            <a:avLst/>
            <a:gdLst/>
            <a:ahLst/>
            <a:cxnLst/>
            <a:rect l="l" t="t" r="r" b="b"/>
            <a:pathLst>
              <a:path w="262254" h="847725">
                <a:moveTo>
                  <a:pt x="262204" y="527418"/>
                </a:moveTo>
                <a:lnTo>
                  <a:pt x="242747" y="491070"/>
                </a:lnTo>
                <a:lnTo>
                  <a:pt x="218503" y="483717"/>
                </a:lnTo>
                <a:lnTo>
                  <a:pt x="43700" y="483717"/>
                </a:lnTo>
                <a:lnTo>
                  <a:pt x="27228" y="487045"/>
                </a:lnTo>
                <a:lnTo>
                  <a:pt x="26847" y="487045"/>
                </a:lnTo>
                <a:lnTo>
                  <a:pt x="12801" y="496519"/>
                </a:lnTo>
                <a:lnTo>
                  <a:pt x="3429" y="510413"/>
                </a:lnTo>
                <a:lnTo>
                  <a:pt x="3378" y="510705"/>
                </a:lnTo>
                <a:lnTo>
                  <a:pt x="0" y="527418"/>
                </a:lnTo>
                <a:lnTo>
                  <a:pt x="0" y="803617"/>
                </a:lnTo>
                <a:lnTo>
                  <a:pt x="3429" y="820635"/>
                </a:lnTo>
                <a:lnTo>
                  <a:pt x="12801" y="834517"/>
                </a:lnTo>
                <a:lnTo>
                  <a:pt x="26682" y="843889"/>
                </a:lnTo>
                <a:lnTo>
                  <a:pt x="43700" y="847318"/>
                </a:lnTo>
                <a:lnTo>
                  <a:pt x="218503" y="847318"/>
                </a:lnTo>
                <a:lnTo>
                  <a:pt x="235508" y="843889"/>
                </a:lnTo>
                <a:lnTo>
                  <a:pt x="249402" y="834517"/>
                </a:lnTo>
                <a:lnTo>
                  <a:pt x="258762" y="820635"/>
                </a:lnTo>
                <a:lnTo>
                  <a:pt x="262204" y="803617"/>
                </a:lnTo>
                <a:lnTo>
                  <a:pt x="262204" y="527418"/>
                </a:lnTo>
                <a:close/>
              </a:path>
              <a:path w="262254" h="847725">
                <a:moveTo>
                  <a:pt x="262204" y="43700"/>
                </a:moveTo>
                <a:lnTo>
                  <a:pt x="242747" y="7340"/>
                </a:lnTo>
                <a:lnTo>
                  <a:pt x="218503" y="0"/>
                </a:lnTo>
                <a:lnTo>
                  <a:pt x="43700" y="0"/>
                </a:lnTo>
                <a:lnTo>
                  <a:pt x="27228" y="3327"/>
                </a:lnTo>
                <a:lnTo>
                  <a:pt x="26847" y="3327"/>
                </a:lnTo>
                <a:lnTo>
                  <a:pt x="12801" y="12801"/>
                </a:lnTo>
                <a:lnTo>
                  <a:pt x="3429" y="26682"/>
                </a:lnTo>
                <a:lnTo>
                  <a:pt x="3378" y="26974"/>
                </a:lnTo>
                <a:lnTo>
                  <a:pt x="0" y="43700"/>
                </a:lnTo>
                <a:lnTo>
                  <a:pt x="0" y="319900"/>
                </a:lnTo>
                <a:lnTo>
                  <a:pt x="3429" y="336905"/>
                </a:lnTo>
                <a:lnTo>
                  <a:pt x="12801" y="350799"/>
                </a:lnTo>
                <a:lnTo>
                  <a:pt x="26682" y="360159"/>
                </a:lnTo>
                <a:lnTo>
                  <a:pt x="43700" y="363601"/>
                </a:lnTo>
                <a:lnTo>
                  <a:pt x="218503" y="363601"/>
                </a:lnTo>
                <a:lnTo>
                  <a:pt x="235508" y="360159"/>
                </a:lnTo>
                <a:lnTo>
                  <a:pt x="249402" y="350799"/>
                </a:lnTo>
                <a:lnTo>
                  <a:pt x="258762" y="336905"/>
                </a:lnTo>
                <a:lnTo>
                  <a:pt x="262204" y="319900"/>
                </a:lnTo>
                <a:lnTo>
                  <a:pt x="262204" y="43700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5515" y="2343598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baseline="-32407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71450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Encoder-Decoder Model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5000" y="1926325"/>
            <a:ext cx="3894454" cy="462280"/>
          </a:xfrm>
          <a:custGeom>
            <a:avLst/>
            <a:gdLst/>
            <a:ahLst/>
            <a:cxnLst/>
            <a:rect l="l" t="t" r="r" b="b"/>
            <a:pathLst>
              <a:path w="3894454" h="462280">
                <a:moveTo>
                  <a:pt x="3817048" y="461699"/>
                </a:moveTo>
                <a:lnTo>
                  <a:pt x="76951" y="461699"/>
                </a:lnTo>
                <a:lnTo>
                  <a:pt x="46998" y="455652"/>
                </a:lnTo>
                <a:lnTo>
                  <a:pt x="22538" y="439161"/>
                </a:lnTo>
                <a:lnTo>
                  <a:pt x="6047" y="414701"/>
                </a:lnTo>
                <a:lnTo>
                  <a:pt x="0" y="384748"/>
                </a:lnTo>
                <a:lnTo>
                  <a:pt x="0" y="76951"/>
                </a:lnTo>
                <a:lnTo>
                  <a:pt x="6047" y="46998"/>
                </a:lnTo>
                <a:lnTo>
                  <a:pt x="22538" y="22538"/>
                </a:lnTo>
                <a:lnTo>
                  <a:pt x="46998" y="6047"/>
                </a:lnTo>
                <a:lnTo>
                  <a:pt x="76951" y="0"/>
                </a:lnTo>
                <a:lnTo>
                  <a:pt x="3817048" y="0"/>
                </a:lnTo>
                <a:lnTo>
                  <a:pt x="3859741" y="12928"/>
                </a:lnTo>
                <a:lnTo>
                  <a:pt x="3888142" y="47503"/>
                </a:lnTo>
                <a:lnTo>
                  <a:pt x="3893999" y="76951"/>
                </a:lnTo>
                <a:lnTo>
                  <a:pt x="3893999" y="384748"/>
                </a:lnTo>
                <a:lnTo>
                  <a:pt x="3887952" y="414701"/>
                </a:lnTo>
                <a:lnTo>
                  <a:pt x="3871461" y="439161"/>
                </a:lnTo>
                <a:lnTo>
                  <a:pt x="3847001" y="455652"/>
                </a:lnTo>
                <a:lnTo>
                  <a:pt x="3817048" y="461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8223" y="2006299"/>
            <a:ext cx="29457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English to German: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8342" y="2952750"/>
            <a:ext cx="2058670" cy="362279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"How are you?"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0057" y="2952750"/>
            <a:ext cx="2416175" cy="362279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"Wie geht es dir?"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6642" y="3163104"/>
            <a:ext cx="1804670" cy="41275"/>
            <a:chOff x="3486642" y="3163104"/>
            <a:chExt cx="1804670" cy="41275"/>
          </a:xfrm>
        </p:grpSpPr>
        <p:sp>
          <p:nvSpPr>
            <p:cNvPr id="8" name="object 8"/>
            <p:cNvSpPr/>
            <p:nvPr/>
          </p:nvSpPr>
          <p:spPr>
            <a:xfrm>
              <a:off x="3486642" y="3183600"/>
              <a:ext cx="1756410" cy="0"/>
            </a:xfrm>
            <a:custGeom>
              <a:avLst/>
              <a:gdLst/>
              <a:ahLst/>
              <a:cxnLst/>
              <a:rect l="l" t="t" r="r" b="b"/>
              <a:pathLst>
                <a:path w="1756410">
                  <a:moveTo>
                    <a:pt x="0" y="0"/>
                  </a:moveTo>
                  <a:lnTo>
                    <a:pt x="1756349" y="0"/>
                  </a:lnTo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42992" y="3167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242992" y="3167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665480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Working of Encoder-Decoder 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1050" y="1233375"/>
            <a:ext cx="5947410" cy="3347085"/>
            <a:chOff x="1551050" y="1233375"/>
            <a:chExt cx="5947410" cy="3347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1050" y="1233375"/>
              <a:ext cx="5947050" cy="33465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97250" y="1246349"/>
              <a:ext cx="2599690" cy="2970530"/>
            </a:xfrm>
            <a:custGeom>
              <a:avLst/>
              <a:gdLst/>
              <a:ahLst/>
              <a:cxnLst/>
              <a:rect l="l" t="t" r="r" b="b"/>
              <a:pathLst>
                <a:path w="2599690" h="2970529">
                  <a:moveTo>
                    <a:pt x="2599199" y="2970299"/>
                  </a:moveTo>
                  <a:lnTo>
                    <a:pt x="0" y="2970299"/>
                  </a:lnTo>
                  <a:lnTo>
                    <a:pt x="0" y="0"/>
                  </a:lnTo>
                  <a:lnTo>
                    <a:pt x="2599199" y="0"/>
                  </a:lnTo>
                  <a:lnTo>
                    <a:pt x="2599199" y="29702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697250" y="1246349"/>
              <a:ext cx="2599690" cy="2970530"/>
            </a:xfrm>
            <a:custGeom>
              <a:avLst/>
              <a:gdLst/>
              <a:ahLst/>
              <a:cxnLst/>
              <a:rect l="l" t="t" r="r" b="b"/>
              <a:pathLst>
                <a:path w="2599690" h="2970529">
                  <a:moveTo>
                    <a:pt x="0" y="0"/>
                  </a:moveTo>
                  <a:lnTo>
                    <a:pt x="2599199" y="0"/>
                  </a:lnTo>
                  <a:lnTo>
                    <a:pt x="2599199" y="2970299"/>
                  </a:lnTo>
                  <a:lnTo>
                    <a:pt x="0" y="2970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219816" y="2441511"/>
              <a:ext cx="254635" cy="694055"/>
            </a:xfrm>
            <a:custGeom>
              <a:avLst/>
              <a:gdLst/>
              <a:ahLst/>
              <a:cxnLst/>
              <a:rect l="l" t="t" r="r" b="b"/>
              <a:pathLst>
                <a:path w="254635" h="694055">
                  <a:moveTo>
                    <a:pt x="231597" y="557098"/>
                  </a:moveTo>
                  <a:lnTo>
                    <a:pt x="222783" y="504685"/>
                  </a:lnTo>
                  <a:lnTo>
                    <a:pt x="197688" y="460260"/>
                  </a:lnTo>
                  <a:lnTo>
                    <a:pt x="160121" y="430568"/>
                  </a:lnTo>
                  <a:lnTo>
                    <a:pt x="115798" y="420141"/>
                  </a:lnTo>
                  <a:lnTo>
                    <a:pt x="70726" y="430911"/>
                  </a:lnTo>
                  <a:lnTo>
                    <a:pt x="33921" y="460260"/>
                  </a:lnTo>
                  <a:lnTo>
                    <a:pt x="9105" y="503783"/>
                  </a:lnTo>
                  <a:lnTo>
                    <a:pt x="0" y="557098"/>
                  </a:lnTo>
                  <a:lnTo>
                    <a:pt x="9105" y="610400"/>
                  </a:lnTo>
                  <a:lnTo>
                    <a:pt x="33921" y="653935"/>
                  </a:lnTo>
                  <a:lnTo>
                    <a:pt x="70726" y="683285"/>
                  </a:lnTo>
                  <a:lnTo>
                    <a:pt x="115798" y="694042"/>
                  </a:lnTo>
                  <a:lnTo>
                    <a:pt x="160870" y="683285"/>
                  </a:lnTo>
                  <a:lnTo>
                    <a:pt x="197688" y="653935"/>
                  </a:lnTo>
                  <a:lnTo>
                    <a:pt x="222504" y="610400"/>
                  </a:lnTo>
                  <a:lnTo>
                    <a:pt x="231597" y="557098"/>
                  </a:lnTo>
                  <a:close/>
                </a:path>
                <a:path w="254635" h="694055">
                  <a:moveTo>
                    <a:pt x="254254" y="136944"/>
                  </a:moveTo>
                  <a:lnTo>
                    <a:pt x="245440" y="84531"/>
                  </a:lnTo>
                  <a:lnTo>
                    <a:pt x="220332" y="40106"/>
                  </a:lnTo>
                  <a:lnTo>
                    <a:pt x="182765" y="10414"/>
                  </a:lnTo>
                  <a:lnTo>
                    <a:pt x="138455" y="0"/>
                  </a:lnTo>
                  <a:lnTo>
                    <a:pt x="93383" y="10756"/>
                  </a:lnTo>
                  <a:lnTo>
                    <a:pt x="56565" y="40106"/>
                  </a:lnTo>
                  <a:lnTo>
                    <a:pt x="31750" y="83642"/>
                  </a:lnTo>
                  <a:lnTo>
                    <a:pt x="22656" y="136944"/>
                  </a:lnTo>
                  <a:lnTo>
                    <a:pt x="31750" y="190246"/>
                  </a:lnTo>
                  <a:lnTo>
                    <a:pt x="56565" y="233781"/>
                  </a:lnTo>
                  <a:lnTo>
                    <a:pt x="93383" y="263131"/>
                  </a:lnTo>
                  <a:lnTo>
                    <a:pt x="138455" y="273900"/>
                  </a:lnTo>
                  <a:lnTo>
                    <a:pt x="183527" y="263131"/>
                  </a:lnTo>
                  <a:lnTo>
                    <a:pt x="220332" y="233781"/>
                  </a:lnTo>
                  <a:lnTo>
                    <a:pt x="245148" y="190246"/>
                  </a:lnTo>
                  <a:lnTo>
                    <a:pt x="254254" y="136944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13422" y="2444975"/>
            <a:ext cx="244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44512" y="2716110"/>
            <a:ext cx="613410" cy="123189"/>
            <a:chOff x="4244512" y="2716110"/>
            <a:chExt cx="613410" cy="123189"/>
          </a:xfrm>
        </p:grpSpPr>
        <p:sp>
          <p:nvSpPr>
            <p:cNvPr id="10" name="object 10"/>
            <p:cNvSpPr/>
            <p:nvPr/>
          </p:nvSpPr>
          <p:spPr>
            <a:xfrm>
              <a:off x="4258800" y="2777595"/>
              <a:ext cx="455295" cy="2540"/>
            </a:xfrm>
            <a:custGeom>
              <a:avLst/>
              <a:gdLst/>
              <a:ahLst/>
              <a:cxnLst/>
              <a:rect l="l" t="t" r="r" b="b"/>
              <a:pathLst>
                <a:path w="455295" h="2539">
                  <a:moveTo>
                    <a:pt x="0" y="2178"/>
                  </a:moveTo>
                  <a:lnTo>
                    <a:pt x="454951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238" y="2716110"/>
              <a:ext cx="158475" cy="122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678882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Working of Encoder-Decoder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1357630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Timestep 1 : Initialization of Decoding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050" y="1233375"/>
            <a:ext cx="5947050" cy="3346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954" y="4310489"/>
            <a:ext cx="7673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 combines context vector ℎ3, cell state c3, and &lt;START&gt; token to predict initial output word “wie”.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3237" y="1241587"/>
            <a:ext cx="2038350" cy="2980055"/>
            <a:chOff x="5263237" y="1241587"/>
            <a:chExt cx="2038350" cy="2980055"/>
          </a:xfrm>
        </p:grpSpPr>
        <p:sp>
          <p:nvSpPr>
            <p:cNvPr id="7" name="object 7"/>
            <p:cNvSpPr/>
            <p:nvPr/>
          </p:nvSpPr>
          <p:spPr>
            <a:xfrm>
              <a:off x="5268000" y="1246349"/>
              <a:ext cx="2028825" cy="2970530"/>
            </a:xfrm>
            <a:custGeom>
              <a:avLst/>
              <a:gdLst/>
              <a:ahLst/>
              <a:cxnLst/>
              <a:rect l="l" t="t" r="r" b="b"/>
              <a:pathLst>
                <a:path w="2028825" h="2970529">
                  <a:moveTo>
                    <a:pt x="2028299" y="2970299"/>
                  </a:moveTo>
                  <a:lnTo>
                    <a:pt x="0" y="2970299"/>
                  </a:lnTo>
                  <a:lnTo>
                    <a:pt x="0" y="0"/>
                  </a:lnTo>
                  <a:lnTo>
                    <a:pt x="2028299" y="0"/>
                  </a:lnTo>
                  <a:lnTo>
                    <a:pt x="2028299" y="29702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268000" y="1246349"/>
              <a:ext cx="2028825" cy="2970530"/>
            </a:xfrm>
            <a:custGeom>
              <a:avLst/>
              <a:gdLst/>
              <a:ahLst/>
              <a:cxnLst/>
              <a:rect l="l" t="t" r="r" b="b"/>
              <a:pathLst>
                <a:path w="2028825" h="2970529">
                  <a:moveTo>
                    <a:pt x="0" y="0"/>
                  </a:moveTo>
                  <a:lnTo>
                    <a:pt x="2028299" y="0"/>
                  </a:lnTo>
                  <a:lnTo>
                    <a:pt x="2028299" y="2970299"/>
                  </a:lnTo>
                  <a:lnTo>
                    <a:pt x="0" y="2970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85449" y="2300471"/>
            <a:ext cx="7759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inputs -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1780" y="2734408"/>
            <a:ext cx="95885" cy="1455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8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9190" y="2617463"/>
            <a:ext cx="18161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indent="-344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6084" algn="l"/>
              </a:tabLst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vector, h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084" indent="-37401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26084" algn="l"/>
              </a:tabLst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state, c</a:t>
            </a:r>
            <a:r>
              <a:rPr sz="1275" baseline="-32679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084" indent="-37528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26084" algn="l"/>
              </a:tabLst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 token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19824" y="2441500"/>
            <a:ext cx="949325" cy="1353820"/>
            <a:chOff x="4219824" y="2441500"/>
            <a:chExt cx="949325" cy="1353820"/>
          </a:xfrm>
        </p:grpSpPr>
        <p:sp>
          <p:nvSpPr>
            <p:cNvPr id="13" name="object 13"/>
            <p:cNvSpPr/>
            <p:nvPr/>
          </p:nvSpPr>
          <p:spPr>
            <a:xfrm>
              <a:off x="4219816" y="2441511"/>
              <a:ext cx="254635" cy="694055"/>
            </a:xfrm>
            <a:custGeom>
              <a:avLst/>
              <a:gdLst/>
              <a:ahLst/>
              <a:cxnLst/>
              <a:rect l="l" t="t" r="r" b="b"/>
              <a:pathLst>
                <a:path w="254635" h="694055">
                  <a:moveTo>
                    <a:pt x="231597" y="557098"/>
                  </a:moveTo>
                  <a:lnTo>
                    <a:pt x="222783" y="504685"/>
                  </a:lnTo>
                  <a:lnTo>
                    <a:pt x="197688" y="460260"/>
                  </a:lnTo>
                  <a:lnTo>
                    <a:pt x="160121" y="430568"/>
                  </a:lnTo>
                  <a:lnTo>
                    <a:pt x="115798" y="420141"/>
                  </a:lnTo>
                  <a:lnTo>
                    <a:pt x="70726" y="430911"/>
                  </a:lnTo>
                  <a:lnTo>
                    <a:pt x="33921" y="460260"/>
                  </a:lnTo>
                  <a:lnTo>
                    <a:pt x="9105" y="503783"/>
                  </a:lnTo>
                  <a:lnTo>
                    <a:pt x="0" y="557098"/>
                  </a:lnTo>
                  <a:lnTo>
                    <a:pt x="9105" y="610400"/>
                  </a:lnTo>
                  <a:lnTo>
                    <a:pt x="33921" y="653935"/>
                  </a:lnTo>
                  <a:lnTo>
                    <a:pt x="70726" y="683285"/>
                  </a:lnTo>
                  <a:lnTo>
                    <a:pt x="115798" y="694042"/>
                  </a:lnTo>
                  <a:lnTo>
                    <a:pt x="160870" y="683285"/>
                  </a:lnTo>
                  <a:lnTo>
                    <a:pt x="197688" y="653935"/>
                  </a:lnTo>
                  <a:lnTo>
                    <a:pt x="222504" y="610400"/>
                  </a:lnTo>
                  <a:lnTo>
                    <a:pt x="231597" y="557098"/>
                  </a:lnTo>
                  <a:close/>
                </a:path>
                <a:path w="254635" h="694055">
                  <a:moveTo>
                    <a:pt x="254254" y="136944"/>
                  </a:moveTo>
                  <a:lnTo>
                    <a:pt x="245440" y="84531"/>
                  </a:lnTo>
                  <a:lnTo>
                    <a:pt x="220332" y="40106"/>
                  </a:lnTo>
                  <a:lnTo>
                    <a:pt x="182765" y="10414"/>
                  </a:lnTo>
                  <a:lnTo>
                    <a:pt x="138455" y="0"/>
                  </a:lnTo>
                  <a:lnTo>
                    <a:pt x="93383" y="10756"/>
                  </a:lnTo>
                  <a:lnTo>
                    <a:pt x="56565" y="40106"/>
                  </a:lnTo>
                  <a:lnTo>
                    <a:pt x="31750" y="83642"/>
                  </a:lnTo>
                  <a:lnTo>
                    <a:pt x="22656" y="136944"/>
                  </a:lnTo>
                  <a:lnTo>
                    <a:pt x="31750" y="190246"/>
                  </a:lnTo>
                  <a:lnTo>
                    <a:pt x="56565" y="233781"/>
                  </a:lnTo>
                  <a:lnTo>
                    <a:pt x="93383" y="263131"/>
                  </a:lnTo>
                  <a:lnTo>
                    <a:pt x="138455" y="273900"/>
                  </a:lnTo>
                  <a:lnTo>
                    <a:pt x="183527" y="263131"/>
                  </a:lnTo>
                  <a:lnTo>
                    <a:pt x="220332" y="233781"/>
                  </a:lnTo>
                  <a:lnTo>
                    <a:pt x="245148" y="190246"/>
                  </a:lnTo>
                  <a:lnTo>
                    <a:pt x="254254" y="136944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258800" y="2777596"/>
              <a:ext cx="455295" cy="2540"/>
            </a:xfrm>
            <a:custGeom>
              <a:avLst/>
              <a:gdLst/>
              <a:ahLst/>
              <a:cxnLst/>
              <a:rect l="l" t="t" r="r" b="b"/>
              <a:pathLst>
                <a:path w="455295" h="2539">
                  <a:moveTo>
                    <a:pt x="0" y="2178"/>
                  </a:moveTo>
                  <a:lnTo>
                    <a:pt x="454951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238" y="2716111"/>
              <a:ext cx="158475" cy="1229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912" y="3273534"/>
              <a:ext cx="122969" cy="3489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65425" y="3639900"/>
              <a:ext cx="403225" cy="155575"/>
            </a:xfrm>
            <a:custGeom>
              <a:avLst/>
              <a:gdLst/>
              <a:ahLst/>
              <a:cxnLst/>
              <a:rect l="l" t="t" r="r" b="b"/>
              <a:pathLst>
                <a:path w="403225" h="155575">
                  <a:moveTo>
                    <a:pt x="403199" y="155399"/>
                  </a:moveTo>
                  <a:lnTo>
                    <a:pt x="0" y="155399"/>
                  </a:lnTo>
                  <a:lnTo>
                    <a:pt x="0" y="0"/>
                  </a:lnTo>
                  <a:lnTo>
                    <a:pt x="403199" y="0"/>
                  </a:lnTo>
                  <a:lnTo>
                    <a:pt x="403199" y="1553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11749" y="3609085"/>
            <a:ext cx="48005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3422" y="2444975"/>
            <a:ext cx="244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673100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Working of Encoder-Decoder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1357630"/>
            <a:ext cx="4116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Timestep 2, t=2 in Decoding Process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050" y="1233375"/>
            <a:ext cx="5947050" cy="3346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17271" y="4310489"/>
            <a:ext cx="6009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previous hidden state, cell state, and output “wei” to predict next word “geht”.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30137" y="1241587"/>
            <a:ext cx="1571625" cy="2980055"/>
            <a:chOff x="5730137" y="1241587"/>
            <a:chExt cx="1571625" cy="2980055"/>
          </a:xfrm>
        </p:grpSpPr>
        <p:sp>
          <p:nvSpPr>
            <p:cNvPr id="7" name="object 7"/>
            <p:cNvSpPr/>
            <p:nvPr/>
          </p:nvSpPr>
          <p:spPr>
            <a:xfrm>
              <a:off x="5734899" y="1246349"/>
              <a:ext cx="1562100" cy="2970530"/>
            </a:xfrm>
            <a:custGeom>
              <a:avLst/>
              <a:gdLst/>
              <a:ahLst/>
              <a:cxnLst/>
              <a:rect l="l" t="t" r="r" b="b"/>
              <a:pathLst>
                <a:path w="1562100" h="2970529">
                  <a:moveTo>
                    <a:pt x="1561499" y="2970299"/>
                  </a:moveTo>
                  <a:lnTo>
                    <a:pt x="0" y="2970299"/>
                  </a:lnTo>
                  <a:lnTo>
                    <a:pt x="0" y="0"/>
                  </a:lnTo>
                  <a:lnTo>
                    <a:pt x="1561499" y="0"/>
                  </a:lnTo>
                  <a:lnTo>
                    <a:pt x="1561499" y="29702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34899" y="1246349"/>
              <a:ext cx="1562100" cy="2970530"/>
            </a:xfrm>
            <a:custGeom>
              <a:avLst/>
              <a:gdLst/>
              <a:ahLst/>
              <a:cxnLst/>
              <a:rect l="l" t="t" r="r" b="b"/>
              <a:pathLst>
                <a:path w="1562100" h="2970529">
                  <a:moveTo>
                    <a:pt x="0" y="0"/>
                  </a:moveTo>
                  <a:lnTo>
                    <a:pt x="1561499" y="0"/>
                  </a:lnTo>
                  <a:lnTo>
                    <a:pt x="1561499" y="2970299"/>
                  </a:lnTo>
                  <a:lnTo>
                    <a:pt x="0" y="2970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85449" y="2140433"/>
            <a:ext cx="7759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inputs -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7290" y="2457425"/>
            <a:ext cx="228917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 indent="-344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7985" algn="l"/>
              </a:tabLst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hidden state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7985" indent="-37401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87985" algn="l"/>
              </a:tabLst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cell state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7985" indent="-37528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87985" algn="l"/>
              </a:tabLst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output “wei” as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2650" y="3408401"/>
            <a:ext cx="132651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input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33964" y="2414904"/>
            <a:ext cx="925830" cy="1373505"/>
          </a:xfrm>
          <a:custGeom>
            <a:avLst/>
            <a:gdLst/>
            <a:ahLst/>
            <a:cxnLst/>
            <a:rect l="l" t="t" r="r" b="b"/>
            <a:pathLst>
              <a:path w="925829" h="1373504">
                <a:moveTo>
                  <a:pt x="214807" y="578548"/>
                </a:moveTo>
                <a:lnTo>
                  <a:pt x="206629" y="522351"/>
                </a:lnTo>
                <a:lnTo>
                  <a:pt x="183349" y="474713"/>
                </a:lnTo>
                <a:lnTo>
                  <a:pt x="148501" y="442874"/>
                </a:lnTo>
                <a:lnTo>
                  <a:pt x="107403" y="431698"/>
                </a:lnTo>
                <a:lnTo>
                  <a:pt x="65595" y="443242"/>
                </a:lnTo>
                <a:lnTo>
                  <a:pt x="31457" y="474713"/>
                </a:lnTo>
                <a:lnTo>
                  <a:pt x="8445" y="521385"/>
                </a:lnTo>
                <a:lnTo>
                  <a:pt x="0" y="578548"/>
                </a:lnTo>
                <a:lnTo>
                  <a:pt x="8445" y="635711"/>
                </a:lnTo>
                <a:lnTo>
                  <a:pt x="31457" y="682383"/>
                </a:lnTo>
                <a:lnTo>
                  <a:pt x="65595" y="713867"/>
                </a:lnTo>
                <a:lnTo>
                  <a:pt x="107403" y="725398"/>
                </a:lnTo>
                <a:lnTo>
                  <a:pt x="149212" y="713867"/>
                </a:lnTo>
                <a:lnTo>
                  <a:pt x="183349" y="682383"/>
                </a:lnTo>
                <a:lnTo>
                  <a:pt x="206362" y="635711"/>
                </a:lnTo>
                <a:lnTo>
                  <a:pt x="214807" y="578548"/>
                </a:lnTo>
                <a:close/>
              </a:path>
              <a:path w="925829" h="1373504">
                <a:moveTo>
                  <a:pt x="214807" y="146850"/>
                </a:moveTo>
                <a:lnTo>
                  <a:pt x="206629" y="90652"/>
                </a:lnTo>
                <a:lnTo>
                  <a:pt x="183349" y="43014"/>
                </a:lnTo>
                <a:lnTo>
                  <a:pt x="148501" y="11176"/>
                </a:lnTo>
                <a:lnTo>
                  <a:pt x="107403" y="0"/>
                </a:lnTo>
                <a:lnTo>
                  <a:pt x="65595" y="11544"/>
                </a:lnTo>
                <a:lnTo>
                  <a:pt x="31457" y="43014"/>
                </a:lnTo>
                <a:lnTo>
                  <a:pt x="8445" y="89687"/>
                </a:lnTo>
                <a:lnTo>
                  <a:pt x="0" y="146850"/>
                </a:lnTo>
                <a:lnTo>
                  <a:pt x="8445" y="204012"/>
                </a:lnTo>
                <a:lnTo>
                  <a:pt x="31457" y="250685"/>
                </a:lnTo>
                <a:lnTo>
                  <a:pt x="65595" y="282155"/>
                </a:lnTo>
                <a:lnTo>
                  <a:pt x="107403" y="293700"/>
                </a:lnTo>
                <a:lnTo>
                  <a:pt x="149212" y="282155"/>
                </a:lnTo>
                <a:lnTo>
                  <a:pt x="183349" y="250685"/>
                </a:lnTo>
                <a:lnTo>
                  <a:pt x="206362" y="204012"/>
                </a:lnTo>
                <a:lnTo>
                  <a:pt x="214807" y="146850"/>
                </a:lnTo>
                <a:close/>
              </a:path>
              <a:path w="925829" h="1373504">
                <a:moveTo>
                  <a:pt x="925258" y="1241171"/>
                </a:moveTo>
                <a:lnTo>
                  <a:pt x="548157" y="1241171"/>
                </a:lnTo>
                <a:lnTo>
                  <a:pt x="548157" y="1372882"/>
                </a:lnTo>
                <a:lnTo>
                  <a:pt x="925258" y="1372882"/>
                </a:lnTo>
                <a:lnTo>
                  <a:pt x="925258" y="1241171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1749" y="3609085"/>
            <a:ext cx="48005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3422" y="2444975"/>
            <a:ext cx="244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673100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Working of Encoder-Decoder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1319128"/>
            <a:ext cx="4441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Continuation and Termination of Decoding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050" y="1233375"/>
            <a:ext cx="5947050" cy="3346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7874" y="4310489"/>
            <a:ext cx="8328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time step’s output is fed into the next until the “&lt;END&gt;” symbol indicates sequence end; final states discarded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3694" y="1682953"/>
            <a:ext cx="2258060" cy="2178050"/>
          </a:xfrm>
          <a:custGeom>
            <a:avLst/>
            <a:gdLst/>
            <a:ahLst/>
            <a:cxnLst/>
            <a:rect l="l" t="t" r="r" b="b"/>
            <a:pathLst>
              <a:path w="2258059" h="2178050">
                <a:moveTo>
                  <a:pt x="400494" y="1975777"/>
                </a:moveTo>
                <a:lnTo>
                  <a:pt x="382485" y="1942122"/>
                </a:lnTo>
                <a:lnTo>
                  <a:pt x="360045" y="1935327"/>
                </a:lnTo>
                <a:lnTo>
                  <a:pt x="40449" y="1935327"/>
                </a:lnTo>
                <a:lnTo>
                  <a:pt x="24701" y="1938502"/>
                </a:lnTo>
                <a:lnTo>
                  <a:pt x="11849" y="1947176"/>
                </a:lnTo>
                <a:lnTo>
                  <a:pt x="3175" y="1960029"/>
                </a:lnTo>
                <a:lnTo>
                  <a:pt x="0" y="1975777"/>
                </a:lnTo>
                <a:lnTo>
                  <a:pt x="0" y="2137575"/>
                </a:lnTo>
                <a:lnTo>
                  <a:pt x="3175" y="2153323"/>
                </a:lnTo>
                <a:lnTo>
                  <a:pt x="11849" y="2166175"/>
                </a:lnTo>
                <a:lnTo>
                  <a:pt x="24701" y="2174849"/>
                </a:lnTo>
                <a:lnTo>
                  <a:pt x="40449" y="2178024"/>
                </a:lnTo>
                <a:lnTo>
                  <a:pt x="360045" y="2178024"/>
                </a:lnTo>
                <a:lnTo>
                  <a:pt x="375793" y="2174849"/>
                </a:lnTo>
                <a:lnTo>
                  <a:pt x="388658" y="2166175"/>
                </a:lnTo>
                <a:lnTo>
                  <a:pt x="397319" y="2153323"/>
                </a:lnTo>
                <a:lnTo>
                  <a:pt x="400494" y="2137575"/>
                </a:lnTo>
                <a:lnTo>
                  <a:pt x="400494" y="1975777"/>
                </a:lnTo>
                <a:close/>
              </a:path>
              <a:path w="2258059" h="2178050">
                <a:moveTo>
                  <a:pt x="2257704" y="24358"/>
                </a:moveTo>
                <a:lnTo>
                  <a:pt x="2254212" y="15925"/>
                </a:lnTo>
                <a:lnTo>
                  <a:pt x="2241778" y="3492"/>
                </a:lnTo>
                <a:lnTo>
                  <a:pt x="2233345" y="0"/>
                </a:lnTo>
                <a:lnTo>
                  <a:pt x="1890356" y="0"/>
                </a:lnTo>
                <a:lnTo>
                  <a:pt x="1877441" y="2603"/>
                </a:lnTo>
                <a:lnTo>
                  <a:pt x="1866912" y="9715"/>
                </a:lnTo>
                <a:lnTo>
                  <a:pt x="1859800" y="20243"/>
                </a:lnTo>
                <a:lnTo>
                  <a:pt x="1857197" y="33159"/>
                </a:lnTo>
                <a:lnTo>
                  <a:pt x="1857197" y="165747"/>
                </a:lnTo>
                <a:lnTo>
                  <a:pt x="1859800" y="178650"/>
                </a:lnTo>
                <a:lnTo>
                  <a:pt x="1866912" y="189191"/>
                </a:lnTo>
                <a:lnTo>
                  <a:pt x="1877441" y="196303"/>
                </a:lnTo>
                <a:lnTo>
                  <a:pt x="1890356" y="198907"/>
                </a:lnTo>
                <a:lnTo>
                  <a:pt x="2224544" y="198907"/>
                </a:lnTo>
                <a:lnTo>
                  <a:pt x="2237448" y="196303"/>
                </a:lnTo>
                <a:lnTo>
                  <a:pt x="2247989" y="189191"/>
                </a:lnTo>
                <a:lnTo>
                  <a:pt x="2255101" y="178650"/>
                </a:lnTo>
                <a:lnTo>
                  <a:pt x="2257704" y="165747"/>
                </a:lnTo>
                <a:lnTo>
                  <a:pt x="2257704" y="24358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1749" y="3609085"/>
            <a:ext cx="48005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0124" y="1708260"/>
            <a:ext cx="3695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&lt;END&gt;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0271" y="2432075"/>
            <a:ext cx="290195" cy="671830"/>
          </a:xfrm>
          <a:custGeom>
            <a:avLst/>
            <a:gdLst/>
            <a:ahLst/>
            <a:cxnLst/>
            <a:rect l="l" t="t" r="r" b="b"/>
            <a:pathLst>
              <a:path w="290195" h="671830">
                <a:moveTo>
                  <a:pt x="289801" y="549859"/>
                </a:moveTo>
                <a:lnTo>
                  <a:pt x="282409" y="511505"/>
                </a:lnTo>
                <a:lnTo>
                  <a:pt x="261835" y="478193"/>
                </a:lnTo>
                <a:lnTo>
                  <a:pt x="230479" y="451916"/>
                </a:lnTo>
                <a:lnTo>
                  <a:pt x="190703" y="434695"/>
                </a:lnTo>
                <a:lnTo>
                  <a:pt x="144894" y="428510"/>
                </a:lnTo>
                <a:lnTo>
                  <a:pt x="99098" y="434695"/>
                </a:lnTo>
                <a:lnTo>
                  <a:pt x="59321" y="451916"/>
                </a:lnTo>
                <a:lnTo>
                  <a:pt x="27952" y="478193"/>
                </a:lnTo>
                <a:lnTo>
                  <a:pt x="7378" y="511505"/>
                </a:lnTo>
                <a:lnTo>
                  <a:pt x="0" y="549859"/>
                </a:lnTo>
                <a:lnTo>
                  <a:pt x="7378" y="588213"/>
                </a:lnTo>
                <a:lnTo>
                  <a:pt x="27952" y="621525"/>
                </a:lnTo>
                <a:lnTo>
                  <a:pt x="59321" y="647788"/>
                </a:lnTo>
                <a:lnTo>
                  <a:pt x="99098" y="665022"/>
                </a:lnTo>
                <a:lnTo>
                  <a:pt x="144894" y="671207"/>
                </a:lnTo>
                <a:lnTo>
                  <a:pt x="190703" y="665022"/>
                </a:lnTo>
                <a:lnTo>
                  <a:pt x="230479" y="647788"/>
                </a:lnTo>
                <a:lnTo>
                  <a:pt x="261835" y="621525"/>
                </a:lnTo>
                <a:lnTo>
                  <a:pt x="282409" y="588213"/>
                </a:lnTo>
                <a:lnTo>
                  <a:pt x="289801" y="549859"/>
                </a:lnTo>
                <a:close/>
              </a:path>
              <a:path w="290195" h="671830">
                <a:moveTo>
                  <a:pt x="289801" y="121361"/>
                </a:moveTo>
                <a:lnTo>
                  <a:pt x="282409" y="82994"/>
                </a:lnTo>
                <a:lnTo>
                  <a:pt x="261835" y="49682"/>
                </a:lnTo>
                <a:lnTo>
                  <a:pt x="230479" y="23418"/>
                </a:lnTo>
                <a:lnTo>
                  <a:pt x="190703" y="6197"/>
                </a:lnTo>
                <a:lnTo>
                  <a:pt x="144894" y="0"/>
                </a:lnTo>
                <a:lnTo>
                  <a:pt x="99098" y="6197"/>
                </a:lnTo>
                <a:lnTo>
                  <a:pt x="59321" y="23418"/>
                </a:lnTo>
                <a:lnTo>
                  <a:pt x="27952" y="49682"/>
                </a:lnTo>
                <a:lnTo>
                  <a:pt x="7378" y="82994"/>
                </a:lnTo>
                <a:lnTo>
                  <a:pt x="0" y="121361"/>
                </a:lnTo>
                <a:lnTo>
                  <a:pt x="7378" y="159715"/>
                </a:lnTo>
                <a:lnTo>
                  <a:pt x="27952" y="193027"/>
                </a:lnTo>
                <a:lnTo>
                  <a:pt x="59321" y="219290"/>
                </a:lnTo>
                <a:lnTo>
                  <a:pt x="99098" y="236524"/>
                </a:lnTo>
                <a:lnTo>
                  <a:pt x="144894" y="242709"/>
                </a:lnTo>
                <a:lnTo>
                  <a:pt x="190703" y="236524"/>
                </a:lnTo>
                <a:lnTo>
                  <a:pt x="230479" y="219290"/>
                </a:lnTo>
                <a:lnTo>
                  <a:pt x="261835" y="193027"/>
                </a:lnTo>
                <a:lnTo>
                  <a:pt x="282409" y="159715"/>
                </a:lnTo>
                <a:lnTo>
                  <a:pt x="289801" y="121361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3422" y="2444975"/>
            <a:ext cx="244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24"/>
            <a:ext cx="3583749" cy="35837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85621" y="1704149"/>
            <a:ext cx="3630929" cy="198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99060" indent="-35179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42354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"&lt;START&gt;" and "&lt;END&gt;" can be replaced with any unique strings like “&lt;SOS&gt;” AND “&lt;EOS&gt;”.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F6F6F6"/>
              </a:buClr>
              <a:buFont typeface="Arial"/>
              <a:buChar char="●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6F6F6"/>
              </a:buClr>
              <a:buFont typeface="Arial"/>
              <a:buChar char="●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855" marR="5080" indent="-351790" algn="just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63855" algn="l"/>
                <a:tab pos="365760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Ensure symbols are not present in the data corpus to prevent model confusion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020" y="2363978"/>
            <a:ext cx="623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Differences in training and testing phases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246" y="2228842"/>
            <a:ext cx="685799" cy="685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266950"/>
            <a:ext cx="824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Arial" panose="020B0604020202020204" pitchFamily="34" charset="0"/>
                <a:cs typeface="Arial" panose="020B0604020202020204" pitchFamily="34" charset="0"/>
              </a:rPr>
              <a:t>In Air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5" y="245810"/>
            <a:ext cx="252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Types of RNN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79964" y="958462"/>
            <a:ext cx="2216785" cy="2014220"/>
            <a:chOff x="6579964" y="958462"/>
            <a:chExt cx="2216785" cy="2014220"/>
          </a:xfrm>
        </p:grpSpPr>
        <p:sp>
          <p:nvSpPr>
            <p:cNvPr id="4" name="object 4"/>
            <p:cNvSpPr/>
            <p:nvPr/>
          </p:nvSpPr>
          <p:spPr>
            <a:xfrm>
              <a:off x="6584726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8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4" y="1797771"/>
                  </a:lnTo>
                  <a:lnTo>
                    <a:pt x="2064501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8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635" y="3050402"/>
            <a:ext cx="2216785" cy="1964689"/>
            <a:chOff x="313635" y="3050402"/>
            <a:chExt cx="2216785" cy="1964689"/>
          </a:xfrm>
        </p:grpSpPr>
        <p:sp>
          <p:nvSpPr>
            <p:cNvPr id="8" name="object 8"/>
            <p:cNvSpPr/>
            <p:nvPr/>
          </p:nvSpPr>
          <p:spPr>
            <a:xfrm>
              <a:off x="318398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1" y="57382"/>
                  </a:lnTo>
                  <a:lnTo>
                    <a:pt x="160730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5" y="0"/>
                  </a:lnTo>
                  <a:lnTo>
                    <a:pt x="1909394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8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4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7" y="1580997"/>
                  </a:lnTo>
                  <a:lnTo>
                    <a:pt x="2173603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4" y="1784399"/>
                  </a:lnTo>
                  <a:lnTo>
                    <a:pt x="297405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0" y="1751204"/>
                  </a:lnTo>
                  <a:lnTo>
                    <a:pt x="121761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10425" y="3050402"/>
            <a:ext cx="2216785" cy="1964689"/>
            <a:chOff x="3310425" y="3050402"/>
            <a:chExt cx="2216785" cy="1964689"/>
          </a:xfrm>
        </p:grpSpPr>
        <p:sp>
          <p:nvSpPr>
            <p:cNvPr id="12" name="object 12"/>
            <p:cNvSpPr/>
            <p:nvPr/>
          </p:nvSpPr>
          <p:spPr>
            <a:xfrm>
              <a:off x="3315187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2" y="57382"/>
                  </a:lnTo>
                  <a:lnTo>
                    <a:pt x="160731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6" y="0"/>
                  </a:lnTo>
                  <a:lnTo>
                    <a:pt x="1909393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9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5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8" y="1580997"/>
                  </a:lnTo>
                  <a:lnTo>
                    <a:pt x="2173604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3" y="1784399"/>
                  </a:lnTo>
                  <a:lnTo>
                    <a:pt x="297406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1" y="1751204"/>
                  </a:lnTo>
                  <a:lnTo>
                    <a:pt x="121762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15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724" y="3091161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5025" y="3091161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2037" y="958462"/>
            <a:ext cx="2216785" cy="2014220"/>
            <a:chOff x="322037" y="958462"/>
            <a:chExt cx="2216785" cy="2014220"/>
          </a:xfrm>
        </p:grpSpPr>
        <p:sp>
          <p:nvSpPr>
            <p:cNvPr id="19" name="object 19"/>
            <p:cNvSpPr/>
            <p:nvPr/>
          </p:nvSpPr>
          <p:spPr>
            <a:xfrm>
              <a:off x="326799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0112" y="99922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3156" y="1438419"/>
            <a:ext cx="1585595" cy="1358265"/>
            <a:chOff x="593156" y="1438419"/>
            <a:chExt cx="1585595" cy="1358265"/>
          </a:xfrm>
        </p:grpSpPr>
        <p:sp>
          <p:nvSpPr>
            <p:cNvPr id="24" name="object 24"/>
            <p:cNvSpPr/>
            <p:nvPr/>
          </p:nvSpPr>
          <p:spPr>
            <a:xfrm>
              <a:off x="2021083" y="1817482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5">
                  <a:moveTo>
                    <a:pt x="0" y="0"/>
                  </a:moveTo>
                  <a:lnTo>
                    <a:pt x="0" y="12867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50469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78935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007431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03019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4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538341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52403" y="4068736"/>
            <a:ext cx="307340" cy="329565"/>
            <a:chOff x="652403" y="4068736"/>
            <a:chExt cx="307340" cy="329565"/>
          </a:xfrm>
        </p:grpSpPr>
        <p:sp>
          <p:nvSpPr>
            <p:cNvPr id="57" name="object 57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271839" y="4068736"/>
            <a:ext cx="307340" cy="329565"/>
            <a:chOff x="1271839" y="4068736"/>
            <a:chExt cx="307340" cy="329565"/>
          </a:xfrm>
        </p:grpSpPr>
        <p:sp>
          <p:nvSpPr>
            <p:cNvPr id="60" name="object 60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891274" y="4068736"/>
            <a:ext cx="307340" cy="329565"/>
            <a:chOff x="1891274" y="4068736"/>
            <a:chExt cx="307340" cy="329565"/>
          </a:xfrm>
        </p:grpSpPr>
        <p:sp>
          <p:nvSpPr>
            <p:cNvPr id="63" name="object 63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45748" y="3528452"/>
            <a:ext cx="1553210" cy="1402080"/>
            <a:chOff x="645748" y="3528452"/>
            <a:chExt cx="1553210" cy="1402080"/>
          </a:xfrm>
        </p:grpSpPr>
        <p:sp>
          <p:nvSpPr>
            <p:cNvPr id="66" name="object 66"/>
            <p:cNvSpPr/>
            <p:nvPr/>
          </p:nvSpPr>
          <p:spPr>
            <a:xfrm>
              <a:off x="805872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421979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05966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954766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574201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228361" y="4068736"/>
            <a:ext cx="307340" cy="329565"/>
            <a:chOff x="4228361" y="4068736"/>
            <a:chExt cx="307340" cy="329565"/>
          </a:xfrm>
        </p:grpSpPr>
        <p:sp>
          <p:nvSpPr>
            <p:cNvPr id="90" name="object 90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221706" y="3528456"/>
            <a:ext cx="314325" cy="1402080"/>
            <a:chOff x="4221706" y="3528456"/>
            <a:chExt cx="314325" cy="1402080"/>
          </a:xfrm>
        </p:grpSpPr>
        <p:sp>
          <p:nvSpPr>
            <p:cNvPr id="93" name="object 93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4381924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81909" y="3896668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6853082" y="1559096"/>
            <a:ext cx="1810385" cy="1299210"/>
            <a:chOff x="6853082" y="1559096"/>
            <a:chExt cx="1810385" cy="1299210"/>
          </a:xfrm>
        </p:grpSpPr>
        <p:sp>
          <p:nvSpPr>
            <p:cNvPr id="104" name="object 104"/>
            <p:cNvSpPr/>
            <p:nvPr/>
          </p:nvSpPr>
          <p:spPr>
            <a:xfrm>
              <a:off x="7590767" y="19240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36444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60063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83736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15044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42232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8004009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8331197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73064" y="21963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21672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825070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857975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6861644" y="4262339"/>
            <a:ext cx="298450" cy="269240"/>
            <a:chOff x="6861644" y="4262339"/>
            <a:chExt cx="298450" cy="269240"/>
          </a:xfrm>
        </p:grpSpPr>
        <p:sp>
          <p:nvSpPr>
            <p:cNvPr id="167" name="object 167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6861644" y="3830076"/>
            <a:ext cx="298450" cy="269240"/>
            <a:chOff x="6861644" y="3830076"/>
            <a:chExt cx="298450" cy="269240"/>
          </a:xfrm>
        </p:grpSpPr>
        <p:sp>
          <p:nvSpPr>
            <p:cNvPr id="170" name="object 170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6855186" y="3391456"/>
            <a:ext cx="298450" cy="269240"/>
            <a:chOff x="6855186" y="3391456"/>
            <a:chExt cx="298450" cy="269240"/>
          </a:xfrm>
        </p:grpSpPr>
        <p:sp>
          <p:nvSpPr>
            <p:cNvPr id="173" name="object 173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7388742" y="3391213"/>
            <a:ext cx="109664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at each time step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9784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Vectorized 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410365" y="958462"/>
            <a:ext cx="2216785" cy="2014220"/>
            <a:chOff x="3410365" y="958462"/>
            <a:chExt cx="2216785" cy="2014220"/>
          </a:xfrm>
        </p:grpSpPr>
        <p:sp>
          <p:nvSpPr>
            <p:cNvPr id="177" name="object 177"/>
            <p:cNvSpPr/>
            <p:nvPr/>
          </p:nvSpPr>
          <p:spPr>
            <a:xfrm>
              <a:off x="3415127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37319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3983185" y="1489917"/>
            <a:ext cx="995044" cy="1299210"/>
            <a:chOff x="3983185" y="1489917"/>
            <a:chExt cx="995044" cy="1299210"/>
          </a:xfrm>
        </p:grpSpPr>
        <p:sp>
          <p:nvSpPr>
            <p:cNvPr id="182" name="object 182"/>
            <p:cNvSpPr/>
            <p:nvPr/>
          </p:nvSpPr>
          <p:spPr>
            <a:xfrm>
              <a:off x="4083938" y="18548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4082597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44723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621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4177247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71280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4482448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4878706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5" y="245810"/>
            <a:ext cx="252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Types of RNN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79964" y="958462"/>
            <a:ext cx="2216785" cy="2014220"/>
            <a:chOff x="6579964" y="958462"/>
            <a:chExt cx="2216785" cy="2014220"/>
          </a:xfrm>
        </p:grpSpPr>
        <p:sp>
          <p:nvSpPr>
            <p:cNvPr id="4" name="object 4"/>
            <p:cNvSpPr/>
            <p:nvPr/>
          </p:nvSpPr>
          <p:spPr>
            <a:xfrm>
              <a:off x="6584726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8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4" y="1797771"/>
                  </a:lnTo>
                  <a:lnTo>
                    <a:pt x="2064501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8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635" y="3050402"/>
            <a:ext cx="2216785" cy="1964689"/>
            <a:chOff x="313635" y="3050402"/>
            <a:chExt cx="2216785" cy="1964689"/>
          </a:xfrm>
        </p:grpSpPr>
        <p:sp>
          <p:nvSpPr>
            <p:cNvPr id="8" name="object 8"/>
            <p:cNvSpPr/>
            <p:nvPr/>
          </p:nvSpPr>
          <p:spPr>
            <a:xfrm>
              <a:off x="318398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1" y="57382"/>
                  </a:lnTo>
                  <a:lnTo>
                    <a:pt x="160730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5" y="0"/>
                  </a:lnTo>
                  <a:lnTo>
                    <a:pt x="1909394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8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4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7" y="1580997"/>
                  </a:lnTo>
                  <a:lnTo>
                    <a:pt x="2173603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4" y="1784399"/>
                  </a:lnTo>
                  <a:lnTo>
                    <a:pt x="297405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0" y="1751204"/>
                  </a:lnTo>
                  <a:lnTo>
                    <a:pt x="121761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10425" y="3050402"/>
            <a:ext cx="2216785" cy="1964689"/>
            <a:chOff x="3310425" y="3050402"/>
            <a:chExt cx="2216785" cy="1964689"/>
          </a:xfrm>
        </p:grpSpPr>
        <p:sp>
          <p:nvSpPr>
            <p:cNvPr id="12" name="object 12"/>
            <p:cNvSpPr/>
            <p:nvPr/>
          </p:nvSpPr>
          <p:spPr>
            <a:xfrm>
              <a:off x="3315187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2" y="57382"/>
                  </a:lnTo>
                  <a:lnTo>
                    <a:pt x="160731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6" y="0"/>
                  </a:lnTo>
                  <a:lnTo>
                    <a:pt x="1909393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9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5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8" y="1580997"/>
                  </a:lnTo>
                  <a:lnTo>
                    <a:pt x="2173604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3" y="1784399"/>
                  </a:lnTo>
                  <a:lnTo>
                    <a:pt x="297406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1" y="1751204"/>
                  </a:lnTo>
                  <a:lnTo>
                    <a:pt x="121762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15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724" y="3091161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5025" y="3091161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749" y="958462"/>
            <a:ext cx="2245360" cy="2028189"/>
            <a:chOff x="307749" y="958462"/>
            <a:chExt cx="2245360" cy="2028189"/>
          </a:xfrm>
        </p:grpSpPr>
        <p:sp>
          <p:nvSpPr>
            <p:cNvPr id="19" name="object 19"/>
            <p:cNvSpPr/>
            <p:nvPr/>
          </p:nvSpPr>
          <p:spPr>
            <a:xfrm>
              <a:off x="326799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3809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0112" y="99922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3156" y="1438419"/>
            <a:ext cx="1585595" cy="1358265"/>
            <a:chOff x="593156" y="1438419"/>
            <a:chExt cx="1585595" cy="1358265"/>
          </a:xfrm>
        </p:grpSpPr>
        <p:sp>
          <p:nvSpPr>
            <p:cNvPr id="24" name="object 24"/>
            <p:cNvSpPr/>
            <p:nvPr/>
          </p:nvSpPr>
          <p:spPr>
            <a:xfrm>
              <a:off x="2021083" y="1817482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5">
                  <a:moveTo>
                    <a:pt x="0" y="0"/>
                  </a:moveTo>
                  <a:lnTo>
                    <a:pt x="0" y="12867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50469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78935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007431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03019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4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538341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52403" y="4068736"/>
            <a:ext cx="307340" cy="329565"/>
            <a:chOff x="652403" y="4068736"/>
            <a:chExt cx="307340" cy="329565"/>
          </a:xfrm>
        </p:grpSpPr>
        <p:sp>
          <p:nvSpPr>
            <p:cNvPr id="57" name="object 57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271839" y="4068736"/>
            <a:ext cx="307340" cy="329565"/>
            <a:chOff x="1271839" y="4068736"/>
            <a:chExt cx="307340" cy="329565"/>
          </a:xfrm>
        </p:grpSpPr>
        <p:sp>
          <p:nvSpPr>
            <p:cNvPr id="60" name="object 60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891274" y="4068736"/>
            <a:ext cx="307340" cy="329565"/>
            <a:chOff x="1891274" y="4068736"/>
            <a:chExt cx="307340" cy="329565"/>
          </a:xfrm>
        </p:grpSpPr>
        <p:sp>
          <p:nvSpPr>
            <p:cNvPr id="63" name="object 63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45748" y="3528452"/>
            <a:ext cx="1553210" cy="1402080"/>
            <a:chOff x="645748" y="3528452"/>
            <a:chExt cx="1553210" cy="1402080"/>
          </a:xfrm>
        </p:grpSpPr>
        <p:sp>
          <p:nvSpPr>
            <p:cNvPr id="66" name="object 66"/>
            <p:cNvSpPr/>
            <p:nvPr/>
          </p:nvSpPr>
          <p:spPr>
            <a:xfrm>
              <a:off x="805872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421979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05966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954766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574201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228361" y="4068736"/>
            <a:ext cx="307340" cy="329565"/>
            <a:chOff x="4228361" y="4068736"/>
            <a:chExt cx="307340" cy="329565"/>
          </a:xfrm>
        </p:grpSpPr>
        <p:sp>
          <p:nvSpPr>
            <p:cNvPr id="90" name="object 90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221706" y="3528456"/>
            <a:ext cx="314325" cy="1402080"/>
            <a:chOff x="4221706" y="3528456"/>
            <a:chExt cx="314325" cy="1402080"/>
          </a:xfrm>
        </p:grpSpPr>
        <p:sp>
          <p:nvSpPr>
            <p:cNvPr id="93" name="object 93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4381924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81909" y="3896668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6853082" y="1559096"/>
            <a:ext cx="1810385" cy="1299210"/>
            <a:chOff x="6853082" y="1559096"/>
            <a:chExt cx="1810385" cy="1299210"/>
          </a:xfrm>
        </p:grpSpPr>
        <p:sp>
          <p:nvSpPr>
            <p:cNvPr id="104" name="object 104"/>
            <p:cNvSpPr/>
            <p:nvPr/>
          </p:nvSpPr>
          <p:spPr>
            <a:xfrm>
              <a:off x="7590767" y="19240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36444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60063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83736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15044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42232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8004009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8331197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73064" y="21963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21672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825070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857975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6861644" y="4262339"/>
            <a:ext cx="298450" cy="269240"/>
            <a:chOff x="6861644" y="4262339"/>
            <a:chExt cx="298450" cy="269240"/>
          </a:xfrm>
        </p:grpSpPr>
        <p:sp>
          <p:nvSpPr>
            <p:cNvPr id="167" name="object 167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6861644" y="3830076"/>
            <a:ext cx="298450" cy="269240"/>
            <a:chOff x="6861644" y="3830076"/>
            <a:chExt cx="298450" cy="269240"/>
          </a:xfrm>
        </p:grpSpPr>
        <p:sp>
          <p:nvSpPr>
            <p:cNvPr id="170" name="object 170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6855186" y="3391456"/>
            <a:ext cx="298450" cy="269240"/>
            <a:chOff x="6855186" y="3391456"/>
            <a:chExt cx="298450" cy="269240"/>
          </a:xfrm>
        </p:grpSpPr>
        <p:sp>
          <p:nvSpPr>
            <p:cNvPr id="173" name="object 173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7388742" y="3391213"/>
            <a:ext cx="109664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at each time step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9784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Vectorized 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410365" y="958462"/>
            <a:ext cx="2216785" cy="2014220"/>
            <a:chOff x="3410365" y="958462"/>
            <a:chExt cx="2216785" cy="2014220"/>
          </a:xfrm>
        </p:grpSpPr>
        <p:sp>
          <p:nvSpPr>
            <p:cNvPr id="177" name="object 177"/>
            <p:cNvSpPr/>
            <p:nvPr/>
          </p:nvSpPr>
          <p:spPr>
            <a:xfrm>
              <a:off x="3415127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37319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3983185" y="1489917"/>
            <a:ext cx="995044" cy="1299210"/>
            <a:chOff x="3983185" y="1489917"/>
            <a:chExt cx="995044" cy="1299210"/>
          </a:xfrm>
        </p:grpSpPr>
        <p:sp>
          <p:nvSpPr>
            <p:cNvPr id="182" name="object 182"/>
            <p:cNvSpPr/>
            <p:nvPr/>
          </p:nvSpPr>
          <p:spPr>
            <a:xfrm>
              <a:off x="4083938" y="18548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4082597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44723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621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4177247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71280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4482448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4878706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4575" y="1472099"/>
            <a:ext cx="2490470" cy="975360"/>
            <a:chOff x="5254575" y="1472099"/>
            <a:chExt cx="2490470" cy="975360"/>
          </a:xfrm>
        </p:grpSpPr>
        <p:sp>
          <p:nvSpPr>
            <p:cNvPr id="3" name="object 3"/>
            <p:cNvSpPr/>
            <p:nvPr/>
          </p:nvSpPr>
          <p:spPr>
            <a:xfrm>
              <a:off x="6499575" y="1481624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740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8713" y="1949500"/>
              <a:ext cx="81724" cy="81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54575" y="2031337"/>
              <a:ext cx="2490470" cy="415925"/>
            </a:xfrm>
            <a:custGeom>
              <a:avLst/>
              <a:gdLst/>
              <a:ahLst/>
              <a:cxnLst/>
              <a:rect l="l" t="t" r="r" b="b"/>
              <a:pathLst>
                <a:path w="2490470" h="415925">
                  <a:moveTo>
                    <a:pt x="2420698" y="415799"/>
                  </a:moveTo>
                  <a:lnTo>
                    <a:pt x="69301" y="415799"/>
                  </a:lnTo>
                  <a:lnTo>
                    <a:pt x="42326" y="410353"/>
                  </a:lnTo>
                  <a:lnTo>
                    <a:pt x="20297" y="395502"/>
                  </a:lnTo>
                  <a:lnTo>
                    <a:pt x="5446" y="373473"/>
                  </a:lnTo>
                  <a:lnTo>
                    <a:pt x="0" y="346498"/>
                  </a:lnTo>
                  <a:lnTo>
                    <a:pt x="0" y="69301"/>
                  </a:lnTo>
                  <a:lnTo>
                    <a:pt x="5354" y="42780"/>
                  </a:lnTo>
                  <a:lnTo>
                    <a:pt x="5446" y="42326"/>
                  </a:lnTo>
                  <a:lnTo>
                    <a:pt x="20298" y="20297"/>
                  </a:lnTo>
                  <a:lnTo>
                    <a:pt x="42326" y="5446"/>
                  </a:lnTo>
                  <a:lnTo>
                    <a:pt x="69301" y="0"/>
                  </a:lnTo>
                  <a:lnTo>
                    <a:pt x="2420698" y="0"/>
                  </a:lnTo>
                  <a:lnTo>
                    <a:pt x="2459147" y="11643"/>
                  </a:lnTo>
                  <a:lnTo>
                    <a:pt x="2484724" y="42780"/>
                  </a:lnTo>
                  <a:lnTo>
                    <a:pt x="2489999" y="69301"/>
                  </a:lnTo>
                  <a:lnTo>
                    <a:pt x="2489999" y="346498"/>
                  </a:lnTo>
                  <a:lnTo>
                    <a:pt x="2484553" y="373473"/>
                  </a:lnTo>
                  <a:lnTo>
                    <a:pt x="2469701" y="395502"/>
                  </a:lnTo>
                  <a:lnTo>
                    <a:pt x="2447673" y="410353"/>
                  </a:lnTo>
                  <a:lnTo>
                    <a:pt x="2420698" y="4157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5254575" y="2672820"/>
            <a:ext cx="2490470" cy="415925"/>
          </a:xfrm>
          <a:custGeom>
            <a:avLst/>
            <a:gdLst/>
            <a:ahLst/>
            <a:cxnLst/>
            <a:rect l="l" t="t" r="r" b="b"/>
            <a:pathLst>
              <a:path w="2490470" h="415925">
                <a:moveTo>
                  <a:pt x="2420698" y="415799"/>
                </a:moveTo>
                <a:lnTo>
                  <a:pt x="69301" y="415799"/>
                </a:lnTo>
                <a:lnTo>
                  <a:pt x="42326" y="410353"/>
                </a:lnTo>
                <a:lnTo>
                  <a:pt x="20297" y="395502"/>
                </a:lnTo>
                <a:lnTo>
                  <a:pt x="5446" y="373473"/>
                </a:lnTo>
                <a:lnTo>
                  <a:pt x="0" y="346498"/>
                </a:lnTo>
                <a:lnTo>
                  <a:pt x="0" y="69301"/>
                </a:lnTo>
                <a:lnTo>
                  <a:pt x="5354" y="42780"/>
                </a:lnTo>
                <a:lnTo>
                  <a:pt x="5446" y="42326"/>
                </a:lnTo>
                <a:lnTo>
                  <a:pt x="20298" y="20297"/>
                </a:lnTo>
                <a:lnTo>
                  <a:pt x="42326" y="5446"/>
                </a:lnTo>
                <a:lnTo>
                  <a:pt x="69301" y="0"/>
                </a:lnTo>
                <a:lnTo>
                  <a:pt x="2420698" y="0"/>
                </a:lnTo>
                <a:lnTo>
                  <a:pt x="2459147" y="11643"/>
                </a:lnTo>
                <a:lnTo>
                  <a:pt x="2484724" y="42780"/>
                </a:lnTo>
                <a:lnTo>
                  <a:pt x="2489999" y="69301"/>
                </a:lnTo>
                <a:lnTo>
                  <a:pt x="2489999" y="346498"/>
                </a:lnTo>
                <a:lnTo>
                  <a:pt x="2484553" y="373473"/>
                </a:lnTo>
                <a:lnTo>
                  <a:pt x="2469701" y="395502"/>
                </a:lnTo>
                <a:lnTo>
                  <a:pt x="2447673" y="410353"/>
                </a:lnTo>
                <a:lnTo>
                  <a:pt x="2420698" y="4157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4575" y="3314302"/>
            <a:ext cx="2490470" cy="415925"/>
          </a:xfrm>
          <a:custGeom>
            <a:avLst/>
            <a:gdLst/>
            <a:ahLst/>
            <a:cxnLst/>
            <a:rect l="l" t="t" r="r" b="b"/>
            <a:pathLst>
              <a:path w="2490470" h="415925">
                <a:moveTo>
                  <a:pt x="2420698" y="415799"/>
                </a:moveTo>
                <a:lnTo>
                  <a:pt x="69301" y="415799"/>
                </a:lnTo>
                <a:lnTo>
                  <a:pt x="42326" y="410353"/>
                </a:lnTo>
                <a:lnTo>
                  <a:pt x="20297" y="395502"/>
                </a:lnTo>
                <a:lnTo>
                  <a:pt x="5446" y="373473"/>
                </a:lnTo>
                <a:lnTo>
                  <a:pt x="0" y="346498"/>
                </a:lnTo>
                <a:lnTo>
                  <a:pt x="0" y="69301"/>
                </a:lnTo>
                <a:lnTo>
                  <a:pt x="5354" y="42780"/>
                </a:lnTo>
                <a:lnTo>
                  <a:pt x="5446" y="42326"/>
                </a:lnTo>
                <a:lnTo>
                  <a:pt x="20297" y="20297"/>
                </a:lnTo>
                <a:lnTo>
                  <a:pt x="42326" y="5446"/>
                </a:lnTo>
                <a:lnTo>
                  <a:pt x="69301" y="0"/>
                </a:lnTo>
                <a:lnTo>
                  <a:pt x="2420698" y="0"/>
                </a:lnTo>
                <a:lnTo>
                  <a:pt x="2459147" y="11643"/>
                </a:lnTo>
                <a:lnTo>
                  <a:pt x="2484724" y="42780"/>
                </a:lnTo>
                <a:lnTo>
                  <a:pt x="2489999" y="69301"/>
                </a:lnTo>
                <a:lnTo>
                  <a:pt x="2489999" y="346498"/>
                </a:lnTo>
                <a:lnTo>
                  <a:pt x="2484553" y="373473"/>
                </a:lnTo>
                <a:lnTo>
                  <a:pt x="2469701" y="395502"/>
                </a:lnTo>
                <a:lnTo>
                  <a:pt x="2447673" y="410353"/>
                </a:lnTo>
                <a:lnTo>
                  <a:pt x="2420698" y="4157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4575" y="3955785"/>
            <a:ext cx="2490470" cy="415925"/>
          </a:xfrm>
          <a:custGeom>
            <a:avLst/>
            <a:gdLst/>
            <a:ahLst/>
            <a:cxnLst/>
            <a:rect l="l" t="t" r="r" b="b"/>
            <a:pathLst>
              <a:path w="2490470" h="415925">
                <a:moveTo>
                  <a:pt x="2420698" y="415799"/>
                </a:moveTo>
                <a:lnTo>
                  <a:pt x="69301" y="415799"/>
                </a:lnTo>
                <a:lnTo>
                  <a:pt x="42326" y="410353"/>
                </a:lnTo>
                <a:lnTo>
                  <a:pt x="20297" y="395502"/>
                </a:lnTo>
                <a:lnTo>
                  <a:pt x="5446" y="373473"/>
                </a:lnTo>
                <a:lnTo>
                  <a:pt x="0" y="346498"/>
                </a:lnTo>
                <a:lnTo>
                  <a:pt x="0" y="69301"/>
                </a:lnTo>
                <a:lnTo>
                  <a:pt x="5354" y="42780"/>
                </a:lnTo>
                <a:lnTo>
                  <a:pt x="5446" y="42326"/>
                </a:lnTo>
                <a:lnTo>
                  <a:pt x="20298" y="20297"/>
                </a:lnTo>
                <a:lnTo>
                  <a:pt x="42326" y="5446"/>
                </a:lnTo>
                <a:lnTo>
                  <a:pt x="69301" y="0"/>
                </a:lnTo>
                <a:lnTo>
                  <a:pt x="2420698" y="0"/>
                </a:lnTo>
                <a:lnTo>
                  <a:pt x="2459147" y="11643"/>
                </a:lnTo>
                <a:lnTo>
                  <a:pt x="2484724" y="42780"/>
                </a:lnTo>
                <a:lnTo>
                  <a:pt x="2489999" y="69301"/>
                </a:lnTo>
                <a:lnTo>
                  <a:pt x="2489999" y="346498"/>
                </a:lnTo>
                <a:lnTo>
                  <a:pt x="2484553" y="373473"/>
                </a:lnTo>
                <a:lnTo>
                  <a:pt x="2469701" y="395502"/>
                </a:lnTo>
                <a:lnTo>
                  <a:pt x="2447673" y="410353"/>
                </a:lnTo>
                <a:lnTo>
                  <a:pt x="2420698" y="4157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4168" y="2112745"/>
            <a:ext cx="1770380" cy="20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E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Translation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 algn="ctr">
              <a:lnSpc>
                <a:spcPct val="300700"/>
              </a:lnSpc>
            </a:pPr>
            <a:r>
              <a:rPr sz="1400" b="1" dirty="0">
                <a:solidFill>
                  <a:srgbClr val="EE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Answering Code Generation Text Summarisation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73825" y="944175"/>
            <a:ext cx="3451860" cy="556895"/>
            <a:chOff x="4773825" y="944175"/>
            <a:chExt cx="3451860" cy="556895"/>
          </a:xfrm>
        </p:grpSpPr>
        <p:sp>
          <p:nvSpPr>
            <p:cNvPr id="11" name="object 11"/>
            <p:cNvSpPr/>
            <p:nvPr/>
          </p:nvSpPr>
          <p:spPr>
            <a:xfrm>
              <a:off x="4792875" y="963225"/>
              <a:ext cx="3413760" cy="518795"/>
            </a:xfrm>
            <a:custGeom>
              <a:avLst/>
              <a:gdLst/>
              <a:ahLst/>
              <a:cxnLst/>
              <a:rect l="l" t="t" r="r" b="b"/>
              <a:pathLst>
                <a:path w="3413759" h="518794">
                  <a:moveTo>
                    <a:pt x="3326998" y="518399"/>
                  </a:move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326998" y="0"/>
                  </a:lnTo>
                  <a:lnTo>
                    <a:pt x="3374933" y="14516"/>
                  </a:lnTo>
                  <a:lnTo>
                    <a:pt x="3406822" y="53337"/>
                  </a:lnTo>
                  <a:lnTo>
                    <a:pt x="3413399" y="86401"/>
                  </a:lnTo>
                  <a:lnTo>
                    <a:pt x="3413399" y="431998"/>
                  </a:lnTo>
                  <a:lnTo>
                    <a:pt x="3406610" y="465629"/>
                  </a:lnTo>
                  <a:lnTo>
                    <a:pt x="3388093" y="493093"/>
                  </a:lnTo>
                  <a:lnTo>
                    <a:pt x="3360629" y="511610"/>
                  </a:lnTo>
                  <a:lnTo>
                    <a:pt x="3326998" y="518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92875" y="963225"/>
              <a:ext cx="3413760" cy="518795"/>
            </a:xfrm>
            <a:custGeom>
              <a:avLst/>
              <a:gdLst/>
              <a:ahLst/>
              <a:cxnLst/>
              <a:rect l="l" t="t" r="r" b="b"/>
              <a:pathLst>
                <a:path w="3413759" h="518794">
                  <a:moveTo>
                    <a:pt x="0" y="86401"/>
                  </a:move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326998" y="0"/>
                  </a:lnTo>
                  <a:lnTo>
                    <a:pt x="3374933" y="14516"/>
                  </a:lnTo>
                  <a:lnTo>
                    <a:pt x="3406822" y="53337"/>
                  </a:lnTo>
                  <a:lnTo>
                    <a:pt x="3413399" y="86401"/>
                  </a:lnTo>
                  <a:lnTo>
                    <a:pt x="3413399" y="431998"/>
                  </a:lnTo>
                  <a:lnTo>
                    <a:pt x="3406610" y="465629"/>
                  </a:lnTo>
                  <a:lnTo>
                    <a:pt x="3388093" y="493093"/>
                  </a:lnTo>
                  <a:lnTo>
                    <a:pt x="3360629" y="511610"/>
                  </a:lnTo>
                  <a:lnTo>
                    <a:pt x="3326998" y="518399"/>
                  </a:ln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89858" y="1079677"/>
            <a:ext cx="32162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Input &amp; Output : Sequential Data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550" y="1581462"/>
            <a:ext cx="350050" cy="35005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302775" y="1721137"/>
            <a:ext cx="2245360" cy="2028189"/>
            <a:chOff x="1302775" y="1721137"/>
            <a:chExt cx="2245360" cy="2028189"/>
          </a:xfrm>
        </p:grpSpPr>
        <p:sp>
          <p:nvSpPr>
            <p:cNvPr id="16" name="object 16"/>
            <p:cNvSpPr/>
            <p:nvPr/>
          </p:nvSpPr>
          <p:spPr>
            <a:xfrm>
              <a:off x="1321825" y="1855694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2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2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3809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439719" y="1725900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2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39719" y="1725900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2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15137" y="1761896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88181" y="3232380"/>
            <a:ext cx="314960" cy="327025"/>
            <a:chOff x="1588181" y="3232380"/>
            <a:chExt cx="314960" cy="327025"/>
          </a:xfrm>
        </p:grpSpPr>
        <p:sp>
          <p:nvSpPr>
            <p:cNvPr id="21" name="object 21"/>
            <p:cNvSpPr/>
            <p:nvPr/>
          </p:nvSpPr>
          <p:spPr>
            <a:xfrm>
              <a:off x="1592944" y="3237142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592944" y="3237142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588181" y="2704072"/>
            <a:ext cx="314960" cy="327025"/>
            <a:chOff x="1588181" y="2704072"/>
            <a:chExt cx="314960" cy="327025"/>
          </a:xfrm>
        </p:grpSpPr>
        <p:sp>
          <p:nvSpPr>
            <p:cNvPr id="24" name="object 24"/>
            <p:cNvSpPr/>
            <p:nvPr/>
          </p:nvSpPr>
          <p:spPr>
            <a:xfrm>
              <a:off x="1592944" y="2708835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92944" y="2708835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216678" y="3232380"/>
            <a:ext cx="314960" cy="327025"/>
            <a:chOff x="2216678" y="3232380"/>
            <a:chExt cx="314960" cy="327025"/>
          </a:xfrm>
        </p:grpSpPr>
        <p:sp>
          <p:nvSpPr>
            <p:cNvPr id="27" name="object 27"/>
            <p:cNvSpPr/>
            <p:nvPr/>
          </p:nvSpPr>
          <p:spPr>
            <a:xfrm>
              <a:off x="2221440" y="3237142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221440" y="3237142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223503" y="2704072"/>
            <a:ext cx="314960" cy="327025"/>
            <a:chOff x="2223503" y="2704072"/>
            <a:chExt cx="314960" cy="327025"/>
          </a:xfrm>
        </p:grpSpPr>
        <p:sp>
          <p:nvSpPr>
            <p:cNvPr id="30" name="object 30"/>
            <p:cNvSpPr/>
            <p:nvPr/>
          </p:nvSpPr>
          <p:spPr>
            <a:xfrm>
              <a:off x="2228266" y="2708835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228266" y="2708835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845174" y="3232380"/>
            <a:ext cx="314960" cy="327025"/>
            <a:chOff x="2845174" y="3232380"/>
            <a:chExt cx="314960" cy="327025"/>
          </a:xfrm>
        </p:grpSpPr>
        <p:sp>
          <p:nvSpPr>
            <p:cNvPr id="33" name="object 33"/>
            <p:cNvSpPr/>
            <p:nvPr/>
          </p:nvSpPr>
          <p:spPr>
            <a:xfrm>
              <a:off x="2849936" y="3237142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849936" y="3237142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858826" y="2704072"/>
            <a:ext cx="314960" cy="327025"/>
            <a:chOff x="2858826" y="2704072"/>
            <a:chExt cx="314960" cy="327025"/>
          </a:xfrm>
        </p:grpSpPr>
        <p:sp>
          <p:nvSpPr>
            <p:cNvPr id="36" name="object 36"/>
            <p:cNvSpPr/>
            <p:nvPr/>
          </p:nvSpPr>
          <p:spPr>
            <a:xfrm>
              <a:off x="2863588" y="2708835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863588" y="2708835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724998" y="2201094"/>
            <a:ext cx="1449070" cy="1036319"/>
            <a:chOff x="1724998" y="2201094"/>
            <a:chExt cx="1449070" cy="1036319"/>
          </a:xfrm>
        </p:grpSpPr>
        <p:sp>
          <p:nvSpPr>
            <p:cNvPr id="39" name="object 39"/>
            <p:cNvSpPr/>
            <p:nvPr/>
          </p:nvSpPr>
          <p:spPr>
            <a:xfrm>
              <a:off x="3016108" y="2580157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5">
                  <a:moveTo>
                    <a:pt x="0" y="0"/>
                  </a:moveTo>
                  <a:lnTo>
                    <a:pt x="0" y="12867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000375" y="25369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000375" y="25369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863588" y="2205856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863588" y="2205856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745494" y="3083093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729761" y="3039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729761" y="3039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373960" y="3083093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358227" y="3039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358227" y="3039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002456" y="3083093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2986723" y="3039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986723" y="3039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898044" y="2867385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171194" y="28516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171194" y="28516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533366" y="2867385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806516" y="28516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806516" y="28516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521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Many to Many RNN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7487" y="3811662"/>
            <a:ext cx="3785235" cy="541020"/>
            <a:chOff x="2497487" y="3811662"/>
            <a:chExt cx="3785235" cy="541020"/>
          </a:xfrm>
        </p:grpSpPr>
        <p:sp>
          <p:nvSpPr>
            <p:cNvPr id="4" name="object 4"/>
            <p:cNvSpPr/>
            <p:nvPr/>
          </p:nvSpPr>
          <p:spPr>
            <a:xfrm>
              <a:off x="2502249" y="3816424"/>
              <a:ext cx="3775710" cy="531495"/>
            </a:xfrm>
            <a:custGeom>
              <a:avLst/>
              <a:gdLst/>
              <a:ahLst/>
              <a:cxnLst/>
              <a:rect l="l" t="t" r="r" b="b"/>
              <a:pathLst>
                <a:path w="3775710" h="531495">
                  <a:moveTo>
                    <a:pt x="36869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686997" y="0"/>
                  </a:lnTo>
                  <a:lnTo>
                    <a:pt x="3736099" y="14869"/>
                  </a:lnTo>
                  <a:lnTo>
                    <a:pt x="3768763" y="54633"/>
                  </a:lnTo>
                  <a:lnTo>
                    <a:pt x="3775499" y="88501"/>
                  </a:lnTo>
                  <a:lnTo>
                    <a:pt x="3775499" y="442497"/>
                  </a:lnTo>
                  <a:lnTo>
                    <a:pt x="3768545" y="476947"/>
                  </a:lnTo>
                  <a:lnTo>
                    <a:pt x="3749578" y="505078"/>
                  </a:lnTo>
                  <a:lnTo>
                    <a:pt x="3721447" y="524045"/>
                  </a:lnTo>
                  <a:lnTo>
                    <a:pt x="36869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502249" y="3816424"/>
              <a:ext cx="3775710" cy="531495"/>
            </a:xfrm>
            <a:custGeom>
              <a:avLst/>
              <a:gdLst/>
              <a:ahLst/>
              <a:cxnLst/>
              <a:rect l="l" t="t" r="r" b="b"/>
              <a:pathLst>
                <a:path w="377571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686997" y="0"/>
                  </a:lnTo>
                  <a:lnTo>
                    <a:pt x="3736099" y="14869"/>
                  </a:lnTo>
                  <a:lnTo>
                    <a:pt x="3768763" y="54633"/>
                  </a:lnTo>
                  <a:lnTo>
                    <a:pt x="3775499" y="88501"/>
                  </a:lnTo>
                  <a:lnTo>
                    <a:pt x="3775499" y="442497"/>
                  </a:lnTo>
                  <a:lnTo>
                    <a:pt x="3768545" y="476947"/>
                  </a:lnTo>
                  <a:lnTo>
                    <a:pt x="3749578" y="505078"/>
                  </a:lnTo>
                  <a:lnTo>
                    <a:pt x="3721447" y="524045"/>
                  </a:lnTo>
                  <a:lnTo>
                    <a:pt x="36869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86851" y="1415662"/>
            <a:ext cx="2260600" cy="2028189"/>
            <a:chOff x="4386851" y="1415662"/>
            <a:chExt cx="2260600" cy="2028189"/>
          </a:xfrm>
        </p:grpSpPr>
        <p:sp>
          <p:nvSpPr>
            <p:cNvPr id="7" name="object 7"/>
            <p:cNvSpPr/>
            <p:nvPr/>
          </p:nvSpPr>
          <p:spPr>
            <a:xfrm>
              <a:off x="4405901" y="15502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7" y="91501"/>
                  </a:lnTo>
                  <a:lnTo>
                    <a:pt x="2147311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2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2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3809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411942" y="23812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96209" y="23380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396209" y="23380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679020" y="30072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300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679020" y="30072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79020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679020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33395" y="20210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33395" y="20210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757620" y="28622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741887" y="2819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741887" y="2819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02692" y="30072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300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02692" y="30072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006207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006207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326364" y="30072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300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326364" y="30072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333395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333395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081239" y="28622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065506" y="2819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065506" y="2819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404911" y="28622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389178" y="2819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89178" y="2819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836220" y="26535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949170" y="26378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949170" y="26378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163407" y="26535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276357" y="26378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276357" y="26378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667985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667985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995172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995172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322360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322360" y="25020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825185" y="26535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938135" y="26378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938135" y="26378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152372" y="26535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265322" y="26378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265322" y="26378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494240" y="26535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607190" y="26378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607190" y="26378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742847" y="23813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727115" y="23380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727115" y="23380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5664289" y="20210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664289" y="20210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071883" y="23813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056150" y="23380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6056150" y="23380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993324" y="20210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993324" y="20210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400933" y="23813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385200" y="23380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385200" y="23380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6322375" y="20210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322375" y="20210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4421189" y="15502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7" y="91501"/>
                  </a:lnTo>
                  <a:lnTo>
                    <a:pt x="2147311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2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2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3809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523796" y="14204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523796" y="14204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872077" y="1415662"/>
            <a:ext cx="2260600" cy="2028189"/>
            <a:chOff x="1872077" y="1415662"/>
            <a:chExt cx="2260600" cy="2028189"/>
          </a:xfrm>
        </p:grpSpPr>
        <p:sp>
          <p:nvSpPr>
            <p:cNvPr id="74" name="object 74"/>
            <p:cNvSpPr/>
            <p:nvPr/>
          </p:nvSpPr>
          <p:spPr>
            <a:xfrm>
              <a:off x="1891127" y="15502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800" y="312406"/>
                  </a:lnTo>
                  <a:lnTo>
                    <a:pt x="2206800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2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2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3809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559937" y="23120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544204" y="22688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544204" y="22688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463947" y="29381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463947" y="29381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463947" y="24328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463947" y="24328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465343" y="19518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465343" y="19518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558597" y="27930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542864" y="27498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542864" y="27498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853746" y="29381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853746" y="29381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857979" y="24328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857979" y="24328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243545" y="29381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243545" y="29381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252012" y="24328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3252012" y="24328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948340" y="27930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932607" y="27498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932607" y="27498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3338139" y="27930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3322406" y="27498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3322406" y="27498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53247" y="25843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00697" y="25686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00697" y="25686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47279" y="25843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94729" y="25686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94729" y="25686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58448" y="23121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42715" y="22688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42715" y="22688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2863839" y="19518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2863839" y="19518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3354706" y="23121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3338973" y="22688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3338973" y="22688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60097" y="19518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60097" y="19518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1906414" y="15502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800" y="312406"/>
                  </a:lnTo>
                  <a:lnTo>
                    <a:pt x="2206800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2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2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3809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2009021" y="14204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09021" y="14204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3404576" y="3906665"/>
            <a:ext cx="19710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 model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09375" y="2019974"/>
            <a:ext cx="1564640" cy="341630"/>
            <a:chOff x="209375" y="2019974"/>
            <a:chExt cx="1564640" cy="341630"/>
          </a:xfrm>
        </p:grpSpPr>
        <p:sp>
          <p:nvSpPr>
            <p:cNvPr id="122" name="object 122"/>
            <p:cNvSpPr/>
            <p:nvPr/>
          </p:nvSpPr>
          <p:spPr>
            <a:xfrm>
              <a:off x="228425" y="2039024"/>
              <a:ext cx="1526540" cy="303530"/>
            </a:xfrm>
            <a:custGeom>
              <a:avLst/>
              <a:gdLst/>
              <a:ahLst/>
              <a:cxnLst/>
              <a:rect l="l" t="t" r="r" b="b"/>
              <a:pathLst>
                <a:path w="1526539" h="303530">
                  <a:moveTo>
                    <a:pt x="1475898" y="302999"/>
                  </a:move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lnTo>
                    <a:pt x="3901" y="31175"/>
                  </a:lnTo>
                  <a:lnTo>
                    <a:pt x="3968" y="30843"/>
                  </a:lnTo>
                  <a:lnTo>
                    <a:pt x="14791" y="14791"/>
                  </a:lnTo>
                  <a:lnTo>
                    <a:pt x="31028" y="3844"/>
                  </a:lnTo>
                  <a:lnTo>
                    <a:pt x="31460" y="3844"/>
                  </a:lnTo>
                  <a:lnTo>
                    <a:pt x="50500" y="0"/>
                  </a:lnTo>
                  <a:lnTo>
                    <a:pt x="1475898" y="0"/>
                  </a:lnTo>
                  <a:lnTo>
                    <a:pt x="1485797" y="979"/>
                  </a:lnTo>
                  <a:lnTo>
                    <a:pt x="1517915" y="22483"/>
                  </a:lnTo>
                  <a:lnTo>
                    <a:pt x="1526399" y="50500"/>
                  </a:lnTo>
                  <a:lnTo>
                    <a:pt x="1526399" y="252498"/>
                  </a:lnTo>
                  <a:lnTo>
                    <a:pt x="1522431" y="272156"/>
                  </a:lnTo>
                  <a:lnTo>
                    <a:pt x="1511608" y="288208"/>
                  </a:lnTo>
                  <a:lnTo>
                    <a:pt x="1495556" y="299031"/>
                  </a:lnTo>
                  <a:lnTo>
                    <a:pt x="1475898" y="302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228425" y="2039024"/>
              <a:ext cx="1526540" cy="303530"/>
            </a:xfrm>
            <a:custGeom>
              <a:avLst/>
              <a:gdLst/>
              <a:ahLst/>
              <a:cxnLst/>
              <a:rect l="l" t="t" r="r" b="b"/>
              <a:pathLst>
                <a:path w="1526539" h="303530">
                  <a:moveTo>
                    <a:pt x="0" y="50500"/>
                  </a:move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1475898" y="0"/>
                  </a:lnTo>
                  <a:lnTo>
                    <a:pt x="1511608" y="14791"/>
                  </a:lnTo>
                  <a:lnTo>
                    <a:pt x="1526399" y="50500"/>
                  </a:lnTo>
                  <a:lnTo>
                    <a:pt x="1526399" y="252498"/>
                  </a:lnTo>
                  <a:lnTo>
                    <a:pt x="1522431" y="272156"/>
                  </a:lnTo>
                  <a:lnTo>
                    <a:pt x="1511608" y="288208"/>
                  </a:lnTo>
                  <a:lnTo>
                    <a:pt x="1495556" y="299031"/>
                  </a:lnTo>
                  <a:lnTo>
                    <a:pt x="1475898" y="302999"/>
                  </a:ln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775884" y="2047777"/>
            <a:ext cx="43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217050" y="2545475"/>
            <a:ext cx="1564640" cy="341630"/>
            <a:chOff x="217050" y="2545475"/>
            <a:chExt cx="1564640" cy="341630"/>
          </a:xfrm>
        </p:grpSpPr>
        <p:sp>
          <p:nvSpPr>
            <p:cNvPr id="126" name="object 126"/>
            <p:cNvSpPr/>
            <p:nvPr/>
          </p:nvSpPr>
          <p:spPr>
            <a:xfrm>
              <a:off x="236100" y="2564525"/>
              <a:ext cx="1526540" cy="303530"/>
            </a:xfrm>
            <a:custGeom>
              <a:avLst/>
              <a:gdLst/>
              <a:ahLst/>
              <a:cxnLst/>
              <a:rect l="l" t="t" r="r" b="b"/>
              <a:pathLst>
                <a:path w="1526539" h="303530">
                  <a:moveTo>
                    <a:pt x="1475898" y="302999"/>
                  </a:move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lnTo>
                    <a:pt x="3901" y="31175"/>
                  </a:lnTo>
                  <a:lnTo>
                    <a:pt x="3968" y="30843"/>
                  </a:lnTo>
                  <a:lnTo>
                    <a:pt x="14791" y="14791"/>
                  </a:lnTo>
                  <a:lnTo>
                    <a:pt x="31028" y="3844"/>
                  </a:lnTo>
                  <a:lnTo>
                    <a:pt x="31460" y="3844"/>
                  </a:lnTo>
                  <a:lnTo>
                    <a:pt x="50500" y="0"/>
                  </a:lnTo>
                  <a:lnTo>
                    <a:pt x="1475898" y="0"/>
                  </a:lnTo>
                  <a:lnTo>
                    <a:pt x="1485797" y="979"/>
                  </a:lnTo>
                  <a:lnTo>
                    <a:pt x="1517915" y="22483"/>
                  </a:lnTo>
                  <a:lnTo>
                    <a:pt x="1526399" y="50500"/>
                  </a:lnTo>
                  <a:lnTo>
                    <a:pt x="1526399" y="252498"/>
                  </a:lnTo>
                  <a:lnTo>
                    <a:pt x="1522431" y="272156"/>
                  </a:lnTo>
                  <a:lnTo>
                    <a:pt x="1511608" y="288208"/>
                  </a:lnTo>
                  <a:lnTo>
                    <a:pt x="1495556" y="299031"/>
                  </a:lnTo>
                  <a:lnTo>
                    <a:pt x="1475898" y="302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236100" y="2564525"/>
              <a:ext cx="1526540" cy="303530"/>
            </a:xfrm>
            <a:custGeom>
              <a:avLst/>
              <a:gdLst/>
              <a:ahLst/>
              <a:cxnLst/>
              <a:rect l="l" t="t" r="r" b="b"/>
              <a:pathLst>
                <a:path w="1526539" h="303530">
                  <a:moveTo>
                    <a:pt x="0" y="50500"/>
                  </a:move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1475898" y="0"/>
                  </a:lnTo>
                  <a:lnTo>
                    <a:pt x="1511608" y="14791"/>
                  </a:lnTo>
                  <a:lnTo>
                    <a:pt x="1526399" y="50500"/>
                  </a:lnTo>
                  <a:lnTo>
                    <a:pt x="1526399" y="252498"/>
                  </a:lnTo>
                  <a:lnTo>
                    <a:pt x="1522431" y="272156"/>
                  </a:lnTo>
                  <a:lnTo>
                    <a:pt x="1511608" y="288208"/>
                  </a:lnTo>
                  <a:lnTo>
                    <a:pt x="1495556" y="299031"/>
                  </a:lnTo>
                  <a:lnTo>
                    <a:pt x="1475898" y="302999"/>
                  </a:ln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354539" y="2573276"/>
            <a:ext cx="1289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Tagging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6734850" y="1640412"/>
            <a:ext cx="2245360" cy="341630"/>
            <a:chOff x="6734850" y="1640412"/>
            <a:chExt cx="2245360" cy="341630"/>
          </a:xfrm>
        </p:grpSpPr>
        <p:sp>
          <p:nvSpPr>
            <p:cNvPr id="130" name="object 130"/>
            <p:cNvSpPr/>
            <p:nvPr/>
          </p:nvSpPr>
          <p:spPr>
            <a:xfrm>
              <a:off x="6753900" y="1659462"/>
              <a:ext cx="2207260" cy="303530"/>
            </a:xfrm>
            <a:custGeom>
              <a:avLst/>
              <a:gdLst/>
              <a:ahLst/>
              <a:cxnLst/>
              <a:rect l="l" t="t" r="r" b="b"/>
              <a:pathLst>
                <a:path w="2207259" h="303530">
                  <a:moveTo>
                    <a:pt x="2156299" y="302999"/>
                  </a:move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2156299" y="0"/>
                  </a:lnTo>
                  <a:lnTo>
                    <a:pt x="2192008" y="14791"/>
                  </a:lnTo>
                  <a:lnTo>
                    <a:pt x="2206799" y="50500"/>
                  </a:lnTo>
                  <a:lnTo>
                    <a:pt x="2206799" y="252498"/>
                  </a:lnTo>
                  <a:lnTo>
                    <a:pt x="2202831" y="272156"/>
                  </a:lnTo>
                  <a:lnTo>
                    <a:pt x="2192008" y="288208"/>
                  </a:lnTo>
                  <a:lnTo>
                    <a:pt x="2175956" y="299031"/>
                  </a:lnTo>
                  <a:lnTo>
                    <a:pt x="2156299" y="302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6753900" y="1659462"/>
              <a:ext cx="2207260" cy="303530"/>
            </a:xfrm>
            <a:custGeom>
              <a:avLst/>
              <a:gdLst/>
              <a:ahLst/>
              <a:cxnLst/>
              <a:rect l="l" t="t" r="r" b="b"/>
              <a:pathLst>
                <a:path w="2207259" h="303530">
                  <a:moveTo>
                    <a:pt x="0" y="50500"/>
                  </a:move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2156299" y="0"/>
                  </a:lnTo>
                  <a:lnTo>
                    <a:pt x="2192008" y="14791"/>
                  </a:lnTo>
                  <a:lnTo>
                    <a:pt x="2206799" y="50500"/>
                  </a:lnTo>
                  <a:lnTo>
                    <a:pt x="2206799" y="252498"/>
                  </a:lnTo>
                  <a:lnTo>
                    <a:pt x="2202831" y="272156"/>
                  </a:lnTo>
                  <a:lnTo>
                    <a:pt x="2192008" y="288208"/>
                  </a:lnTo>
                  <a:lnTo>
                    <a:pt x="2175956" y="299031"/>
                  </a:lnTo>
                  <a:lnTo>
                    <a:pt x="2156299" y="302999"/>
                  </a:ln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6936712" y="1684470"/>
            <a:ext cx="18402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translation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6726800" y="2117433"/>
            <a:ext cx="2245360" cy="341630"/>
            <a:chOff x="6726800" y="2117433"/>
            <a:chExt cx="2245360" cy="341630"/>
          </a:xfrm>
        </p:grpSpPr>
        <p:sp>
          <p:nvSpPr>
            <p:cNvPr id="134" name="object 134"/>
            <p:cNvSpPr/>
            <p:nvPr/>
          </p:nvSpPr>
          <p:spPr>
            <a:xfrm>
              <a:off x="6745850" y="2136483"/>
              <a:ext cx="2207260" cy="303530"/>
            </a:xfrm>
            <a:custGeom>
              <a:avLst/>
              <a:gdLst/>
              <a:ahLst/>
              <a:cxnLst/>
              <a:rect l="l" t="t" r="r" b="b"/>
              <a:pathLst>
                <a:path w="2207259" h="303530">
                  <a:moveTo>
                    <a:pt x="2156299" y="302999"/>
                  </a:move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2156299" y="0"/>
                  </a:lnTo>
                  <a:lnTo>
                    <a:pt x="2192008" y="14791"/>
                  </a:lnTo>
                  <a:lnTo>
                    <a:pt x="2206799" y="50500"/>
                  </a:lnTo>
                  <a:lnTo>
                    <a:pt x="2206799" y="252498"/>
                  </a:lnTo>
                  <a:lnTo>
                    <a:pt x="2202831" y="272156"/>
                  </a:lnTo>
                  <a:lnTo>
                    <a:pt x="2192008" y="288208"/>
                  </a:lnTo>
                  <a:lnTo>
                    <a:pt x="2175956" y="299031"/>
                  </a:lnTo>
                  <a:lnTo>
                    <a:pt x="2156299" y="302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6745850" y="2136483"/>
              <a:ext cx="2207260" cy="303530"/>
            </a:xfrm>
            <a:custGeom>
              <a:avLst/>
              <a:gdLst/>
              <a:ahLst/>
              <a:cxnLst/>
              <a:rect l="l" t="t" r="r" b="b"/>
              <a:pathLst>
                <a:path w="2207259" h="303530">
                  <a:moveTo>
                    <a:pt x="0" y="50500"/>
                  </a:move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2156299" y="0"/>
                  </a:lnTo>
                  <a:lnTo>
                    <a:pt x="2192008" y="14791"/>
                  </a:lnTo>
                  <a:lnTo>
                    <a:pt x="2206799" y="50500"/>
                  </a:lnTo>
                  <a:lnTo>
                    <a:pt x="2206799" y="252498"/>
                  </a:lnTo>
                  <a:lnTo>
                    <a:pt x="2202831" y="272156"/>
                  </a:lnTo>
                  <a:lnTo>
                    <a:pt x="2192008" y="288208"/>
                  </a:lnTo>
                  <a:lnTo>
                    <a:pt x="2175956" y="299031"/>
                  </a:lnTo>
                  <a:lnTo>
                    <a:pt x="2156299" y="302999"/>
                  </a:ln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6938695" y="2161491"/>
            <a:ext cx="18205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generation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6718750" y="2594454"/>
            <a:ext cx="2245360" cy="341630"/>
            <a:chOff x="6718750" y="2594454"/>
            <a:chExt cx="2245360" cy="341630"/>
          </a:xfrm>
        </p:grpSpPr>
        <p:sp>
          <p:nvSpPr>
            <p:cNvPr id="138" name="object 138"/>
            <p:cNvSpPr/>
            <p:nvPr/>
          </p:nvSpPr>
          <p:spPr>
            <a:xfrm>
              <a:off x="6737800" y="2613504"/>
              <a:ext cx="2207260" cy="303530"/>
            </a:xfrm>
            <a:custGeom>
              <a:avLst/>
              <a:gdLst/>
              <a:ahLst/>
              <a:cxnLst/>
              <a:rect l="l" t="t" r="r" b="b"/>
              <a:pathLst>
                <a:path w="2207259" h="303530">
                  <a:moveTo>
                    <a:pt x="2156299" y="302999"/>
                  </a:move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9"/>
                  </a:lnTo>
                  <a:lnTo>
                    <a:pt x="0" y="50501"/>
                  </a:ln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2156299" y="0"/>
                  </a:lnTo>
                  <a:lnTo>
                    <a:pt x="2192008" y="14791"/>
                  </a:lnTo>
                  <a:lnTo>
                    <a:pt x="2206799" y="50501"/>
                  </a:lnTo>
                  <a:lnTo>
                    <a:pt x="2206799" y="252499"/>
                  </a:lnTo>
                  <a:lnTo>
                    <a:pt x="2202831" y="272156"/>
                  </a:lnTo>
                  <a:lnTo>
                    <a:pt x="2192008" y="288208"/>
                  </a:lnTo>
                  <a:lnTo>
                    <a:pt x="2175956" y="299031"/>
                  </a:lnTo>
                  <a:lnTo>
                    <a:pt x="2156299" y="302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6737800" y="2613504"/>
              <a:ext cx="2207260" cy="303530"/>
            </a:xfrm>
            <a:custGeom>
              <a:avLst/>
              <a:gdLst/>
              <a:ahLst/>
              <a:cxnLst/>
              <a:rect l="l" t="t" r="r" b="b"/>
              <a:pathLst>
                <a:path w="2207259" h="303530">
                  <a:moveTo>
                    <a:pt x="0" y="50501"/>
                  </a:move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2156299" y="0"/>
                  </a:lnTo>
                  <a:lnTo>
                    <a:pt x="2192008" y="14791"/>
                  </a:lnTo>
                  <a:lnTo>
                    <a:pt x="2206799" y="50501"/>
                  </a:lnTo>
                  <a:lnTo>
                    <a:pt x="2206799" y="252499"/>
                  </a:lnTo>
                  <a:lnTo>
                    <a:pt x="2202831" y="272156"/>
                  </a:lnTo>
                  <a:lnTo>
                    <a:pt x="2192008" y="288208"/>
                  </a:lnTo>
                  <a:lnTo>
                    <a:pt x="2175956" y="299031"/>
                  </a:lnTo>
                  <a:lnTo>
                    <a:pt x="2156299" y="302999"/>
                  </a:ln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9"/>
                  </a:lnTo>
                  <a:lnTo>
                    <a:pt x="0" y="505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6874861" y="2638512"/>
            <a:ext cx="1932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&amp; Answering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6710699" y="3071474"/>
            <a:ext cx="2245360" cy="341630"/>
            <a:chOff x="6710699" y="3071474"/>
            <a:chExt cx="2245360" cy="341630"/>
          </a:xfrm>
        </p:grpSpPr>
        <p:sp>
          <p:nvSpPr>
            <p:cNvPr id="142" name="object 142"/>
            <p:cNvSpPr/>
            <p:nvPr/>
          </p:nvSpPr>
          <p:spPr>
            <a:xfrm>
              <a:off x="6729749" y="3090524"/>
              <a:ext cx="2207260" cy="303530"/>
            </a:xfrm>
            <a:custGeom>
              <a:avLst/>
              <a:gdLst/>
              <a:ahLst/>
              <a:cxnLst/>
              <a:rect l="l" t="t" r="r" b="b"/>
              <a:pathLst>
                <a:path w="2207259" h="303529">
                  <a:moveTo>
                    <a:pt x="2156299" y="302999"/>
                  </a:move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2156299" y="0"/>
                  </a:lnTo>
                  <a:lnTo>
                    <a:pt x="2192008" y="14791"/>
                  </a:lnTo>
                  <a:lnTo>
                    <a:pt x="2206799" y="50500"/>
                  </a:lnTo>
                  <a:lnTo>
                    <a:pt x="2206799" y="252498"/>
                  </a:lnTo>
                  <a:lnTo>
                    <a:pt x="2202831" y="272156"/>
                  </a:lnTo>
                  <a:lnTo>
                    <a:pt x="2192008" y="288208"/>
                  </a:lnTo>
                  <a:lnTo>
                    <a:pt x="2175956" y="299031"/>
                  </a:lnTo>
                  <a:lnTo>
                    <a:pt x="2156299" y="302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6729749" y="3090524"/>
              <a:ext cx="2207260" cy="303530"/>
            </a:xfrm>
            <a:custGeom>
              <a:avLst/>
              <a:gdLst/>
              <a:ahLst/>
              <a:cxnLst/>
              <a:rect l="l" t="t" r="r" b="b"/>
              <a:pathLst>
                <a:path w="2207259" h="303529">
                  <a:moveTo>
                    <a:pt x="0" y="50500"/>
                  </a:moveTo>
                  <a:lnTo>
                    <a:pt x="3968" y="30843"/>
                  </a:lnTo>
                  <a:lnTo>
                    <a:pt x="14791" y="14791"/>
                  </a:lnTo>
                  <a:lnTo>
                    <a:pt x="30843" y="3968"/>
                  </a:lnTo>
                  <a:lnTo>
                    <a:pt x="50500" y="0"/>
                  </a:lnTo>
                  <a:lnTo>
                    <a:pt x="2156299" y="0"/>
                  </a:lnTo>
                  <a:lnTo>
                    <a:pt x="2192008" y="14791"/>
                  </a:lnTo>
                  <a:lnTo>
                    <a:pt x="2206799" y="50500"/>
                  </a:lnTo>
                  <a:lnTo>
                    <a:pt x="2206799" y="252498"/>
                  </a:lnTo>
                  <a:lnTo>
                    <a:pt x="2202831" y="272156"/>
                  </a:lnTo>
                  <a:lnTo>
                    <a:pt x="2192008" y="288208"/>
                  </a:lnTo>
                  <a:lnTo>
                    <a:pt x="2175956" y="299031"/>
                  </a:lnTo>
                  <a:lnTo>
                    <a:pt x="2156299" y="302999"/>
                  </a:lnTo>
                  <a:lnTo>
                    <a:pt x="50500" y="302999"/>
                  </a:lnTo>
                  <a:lnTo>
                    <a:pt x="30843" y="299031"/>
                  </a:lnTo>
                  <a:lnTo>
                    <a:pt x="14791" y="288208"/>
                  </a:lnTo>
                  <a:lnTo>
                    <a:pt x="3968" y="272156"/>
                  </a:lnTo>
                  <a:lnTo>
                    <a:pt x="0" y="252498"/>
                  </a:lnTo>
                  <a:lnTo>
                    <a:pt x="0" y="5050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7134316" y="3115533"/>
            <a:ext cx="1397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Generation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722702" y="14564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207928" y="14564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849" y="1415662"/>
            <a:ext cx="2915920" cy="2689225"/>
            <a:chOff x="576849" y="1415662"/>
            <a:chExt cx="2915920" cy="2689225"/>
          </a:xfrm>
        </p:grpSpPr>
        <p:sp>
          <p:nvSpPr>
            <p:cNvPr id="3" name="object 3"/>
            <p:cNvSpPr/>
            <p:nvPr/>
          </p:nvSpPr>
          <p:spPr>
            <a:xfrm>
              <a:off x="595899" y="1593015"/>
              <a:ext cx="2877820" cy="2493010"/>
            </a:xfrm>
            <a:custGeom>
              <a:avLst/>
              <a:gdLst/>
              <a:ahLst/>
              <a:cxnLst/>
              <a:rect l="l" t="t" r="r" b="b"/>
              <a:pathLst>
                <a:path w="2877820" h="2493010">
                  <a:moveTo>
                    <a:pt x="19796" y="415408"/>
                  </a:moveTo>
                  <a:lnTo>
                    <a:pt x="22591" y="366962"/>
                  </a:lnTo>
                  <a:lnTo>
                    <a:pt x="30767" y="320158"/>
                  </a:lnTo>
                  <a:lnTo>
                    <a:pt x="44014" y="275308"/>
                  </a:lnTo>
                  <a:lnTo>
                    <a:pt x="62018" y="232722"/>
                  </a:lnTo>
                  <a:lnTo>
                    <a:pt x="84470" y="192712"/>
                  </a:lnTo>
                  <a:lnTo>
                    <a:pt x="111056" y="155591"/>
                  </a:lnTo>
                  <a:lnTo>
                    <a:pt x="141466" y="121670"/>
                  </a:lnTo>
                  <a:lnTo>
                    <a:pt x="175387" y="91260"/>
                  </a:lnTo>
                  <a:lnTo>
                    <a:pt x="212509" y="64674"/>
                  </a:lnTo>
                  <a:lnTo>
                    <a:pt x="252518" y="42222"/>
                  </a:lnTo>
                  <a:lnTo>
                    <a:pt x="295104" y="24217"/>
                  </a:lnTo>
                  <a:lnTo>
                    <a:pt x="339955" y="10971"/>
                  </a:lnTo>
                  <a:lnTo>
                    <a:pt x="386759" y="2794"/>
                  </a:lnTo>
                  <a:lnTo>
                    <a:pt x="435204" y="0"/>
                  </a:lnTo>
                  <a:lnTo>
                    <a:pt x="2462187" y="0"/>
                  </a:lnTo>
                  <a:lnTo>
                    <a:pt x="2509061" y="2651"/>
                  </a:lnTo>
                  <a:lnTo>
                    <a:pt x="2554974" y="10493"/>
                  </a:lnTo>
                  <a:lnTo>
                    <a:pt x="2599523" y="23358"/>
                  </a:lnTo>
                  <a:lnTo>
                    <a:pt x="2642298" y="41076"/>
                  </a:lnTo>
                  <a:lnTo>
                    <a:pt x="2682895" y="63480"/>
                  </a:lnTo>
                  <a:lnTo>
                    <a:pt x="2720906" y="90400"/>
                  </a:lnTo>
                  <a:lnTo>
                    <a:pt x="2755925" y="121670"/>
                  </a:lnTo>
                  <a:lnTo>
                    <a:pt x="2787195" y="156689"/>
                  </a:lnTo>
                  <a:lnTo>
                    <a:pt x="2814116" y="194700"/>
                  </a:lnTo>
                  <a:lnTo>
                    <a:pt x="2836519" y="235297"/>
                  </a:lnTo>
                  <a:lnTo>
                    <a:pt x="2854238" y="278073"/>
                  </a:lnTo>
                  <a:lnTo>
                    <a:pt x="2867102" y="322621"/>
                  </a:lnTo>
                  <a:lnTo>
                    <a:pt x="2874944" y="368535"/>
                  </a:lnTo>
                  <a:lnTo>
                    <a:pt x="2877596" y="415408"/>
                  </a:lnTo>
                  <a:lnTo>
                    <a:pt x="2877596" y="2076991"/>
                  </a:lnTo>
                  <a:lnTo>
                    <a:pt x="2874801" y="2125437"/>
                  </a:lnTo>
                  <a:lnTo>
                    <a:pt x="2866624" y="2172241"/>
                  </a:lnTo>
                  <a:lnTo>
                    <a:pt x="2853378" y="2217091"/>
                  </a:lnTo>
                  <a:lnTo>
                    <a:pt x="2835373" y="2259677"/>
                  </a:lnTo>
                  <a:lnTo>
                    <a:pt x="2812922" y="2299687"/>
                  </a:lnTo>
                  <a:lnTo>
                    <a:pt x="2786335" y="2336808"/>
                  </a:lnTo>
                  <a:lnTo>
                    <a:pt x="2755925" y="2370729"/>
                  </a:lnTo>
                  <a:lnTo>
                    <a:pt x="2722004" y="2401139"/>
                  </a:lnTo>
                  <a:lnTo>
                    <a:pt x="2684883" y="2427725"/>
                  </a:lnTo>
                  <a:lnTo>
                    <a:pt x="2644874" y="2450177"/>
                  </a:lnTo>
                  <a:lnTo>
                    <a:pt x="2602288" y="2468182"/>
                  </a:lnTo>
                  <a:lnTo>
                    <a:pt x="2557437" y="2481428"/>
                  </a:lnTo>
                  <a:lnTo>
                    <a:pt x="2510633" y="2489604"/>
                  </a:lnTo>
                  <a:lnTo>
                    <a:pt x="2462187" y="2492399"/>
                  </a:lnTo>
                  <a:lnTo>
                    <a:pt x="435204" y="2492399"/>
                  </a:lnTo>
                  <a:lnTo>
                    <a:pt x="386759" y="2489604"/>
                  </a:lnTo>
                  <a:lnTo>
                    <a:pt x="339955" y="2481428"/>
                  </a:lnTo>
                  <a:lnTo>
                    <a:pt x="295104" y="2468182"/>
                  </a:lnTo>
                  <a:lnTo>
                    <a:pt x="252518" y="2450177"/>
                  </a:lnTo>
                  <a:lnTo>
                    <a:pt x="212509" y="2427725"/>
                  </a:lnTo>
                  <a:lnTo>
                    <a:pt x="175387" y="2401139"/>
                  </a:lnTo>
                  <a:lnTo>
                    <a:pt x="141466" y="2370729"/>
                  </a:lnTo>
                  <a:lnTo>
                    <a:pt x="111056" y="2336808"/>
                  </a:lnTo>
                  <a:lnTo>
                    <a:pt x="84470" y="2299687"/>
                  </a:lnTo>
                  <a:lnTo>
                    <a:pt x="62018" y="2259677"/>
                  </a:lnTo>
                  <a:lnTo>
                    <a:pt x="44014" y="2217091"/>
                  </a:lnTo>
                  <a:lnTo>
                    <a:pt x="30767" y="2172241"/>
                  </a:lnTo>
                  <a:lnTo>
                    <a:pt x="22591" y="2125437"/>
                  </a:lnTo>
                  <a:lnTo>
                    <a:pt x="19796" y="2076991"/>
                  </a:lnTo>
                  <a:lnTo>
                    <a:pt x="19796" y="415408"/>
                  </a:lnTo>
                  <a:close/>
                </a:path>
                <a:path w="2877820" h="2493010">
                  <a:moveTo>
                    <a:pt x="0" y="415408"/>
                  </a:moveTo>
                  <a:lnTo>
                    <a:pt x="2794" y="366962"/>
                  </a:lnTo>
                  <a:lnTo>
                    <a:pt x="10971" y="320158"/>
                  </a:lnTo>
                  <a:lnTo>
                    <a:pt x="24217" y="275308"/>
                  </a:lnTo>
                  <a:lnTo>
                    <a:pt x="42222" y="232722"/>
                  </a:lnTo>
                  <a:lnTo>
                    <a:pt x="64674" y="192712"/>
                  </a:lnTo>
                  <a:lnTo>
                    <a:pt x="91260" y="155591"/>
                  </a:lnTo>
                  <a:lnTo>
                    <a:pt x="121670" y="121670"/>
                  </a:lnTo>
                  <a:lnTo>
                    <a:pt x="155591" y="91260"/>
                  </a:lnTo>
                  <a:lnTo>
                    <a:pt x="192712" y="64674"/>
                  </a:lnTo>
                  <a:lnTo>
                    <a:pt x="232722" y="42222"/>
                  </a:lnTo>
                  <a:lnTo>
                    <a:pt x="275308" y="24217"/>
                  </a:lnTo>
                  <a:lnTo>
                    <a:pt x="320159" y="10971"/>
                  </a:lnTo>
                  <a:lnTo>
                    <a:pt x="366962" y="2794"/>
                  </a:lnTo>
                  <a:lnTo>
                    <a:pt x="415408" y="0"/>
                  </a:lnTo>
                  <a:lnTo>
                    <a:pt x="2442391" y="0"/>
                  </a:lnTo>
                  <a:lnTo>
                    <a:pt x="2489264" y="2651"/>
                  </a:lnTo>
                  <a:lnTo>
                    <a:pt x="2535178" y="10493"/>
                  </a:lnTo>
                  <a:lnTo>
                    <a:pt x="2579726" y="23358"/>
                  </a:lnTo>
                  <a:lnTo>
                    <a:pt x="2622502" y="41076"/>
                  </a:lnTo>
                  <a:lnTo>
                    <a:pt x="2663099" y="63480"/>
                  </a:lnTo>
                  <a:lnTo>
                    <a:pt x="2701110" y="90400"/>
                  </a:lnTo>
                  <a:lnTo>
                    <a:pt x="2736129" y="121670"/>
                  </a:lnTo>
                  <a:lnTo>
                    <a:pt x="2767399" y="156689"/>
                  </a:lnTo>
                  <a:lnTo>
                    <a:pt x="2794319" y="194700"/>
                  </a:lnTo>
                  <a:lnTo>
                    <a:pt x="2816723" y="235297"/>
                  </a:lnTo>
                  <a:lnTo>
                    <a:pt x="2834441" y="278073"/>
                  </a:lnTo>
                  <a:lnTo>
                    <a:pt x="2847306" y="322621"/>
                  </a:lnTo>
                  <a:lnTo>
                    <a:pt x="2855148" y="368535"/>
                  </a:lnTo>
                  <a:lnTo>
                    <a:pt x="2857799" y="415408"/>
                  </a:lnTo>
                  <a:lnTo>
                    <a:pt x="2857799" y="2076991"/>
                  </a:lnTo>
                  <a:lnTo>
                    <a:pt x="2855005" y="2125437"/>
                  </a:lnTo>
                  <a:lnTo>
                    <a:pt x="2846828" y="2172241"/>
                  </a:lnTo>
                  <a:lnTo>
                    <a:pt x="2833582" y="2217091"/>
                  </a:lnTo>
                  <a:lnTo>
                    <a:pt x="2815577" y="2259677"/>
                  </a:lnTo>
                  <a:lnTo>
                    <a:pt x="2793125" y="2299687"/>
                  </a:lnTo>
                  <a:lnTo>
                    <a:pt x="2766539" y="2336808"/>
                  </a:lnTo>
                  <a:lnTo>
                    <a:pt x="2736129" y="2370729"/>
                  </a:lnTo>
                  <a:lnTo>
                    <a:pt x="2702208" y="2401139"/>
                  </a:lnTo>
                  <a:lnTo>
                    <a:pt x="2665087" y="2427725"/>
                  </a:lnTo>
                  <a:lnTo>
                    <a:pt x="2625077" y="2450177"/>
                  </a:lnTo>
                  <a:lnTo>
                    <a:pt x="2582491" y="2468182"/>
                  </a:lnTo>
                  <a:lnTo>
                    <a:pt x="2537640" y="2481428"/>
                  </a:lnTo>
                  <a:lnTo>
                    <a:pt x="2490837" y="2489604"/>
                  </a:lnTo>
                  <a:lnTo>
                    <a:pt x="2442391" y="2492399"/>
                  </a:lnTo>
                  <a:lnTo>
                    <a:pt x="415408" y="2492399"/>
                  </a:lnTo>
                  <a:lnTo>
                    <a:pt x="366962" y="2489604"/>
                  </a:lnTo>
                  <a:lnTo>
                    <a:pt x="320159" y="2481428"/>
                  </a:lnTo>
                  <a:lnTo>
                    <a:pt x="275308" y="2468182"/>
                  </a:lnTo>
                  <a:lnTo>
                    <a:pt x="232722" y="2450177"/>
                  </a:lnTo>
                  <a:lnTo>
                    <a:pt x="192712" y="2427725"/>
                  </a:lnTo>
                  <a:lnTo>
                    <a:pt x="155591" y="2401139"/>
                  </a:lnTo>
                  <a:lnTo>
                    <a:pt x="121670" y="2370729"/>
                  </a:lnTo>
                  <a:lnTo>
                    <a:pt x="91260" y="2336808"/>
                  </a:lnTo>
                  <a:lnTo>
                    <a:pt x="64674" y="2299687"/>
                  </a:lnTo>
                  <a:lnTo>
                    <a:pt x="42222" y="2259677"/>
                  </a:lnTo>
                  <a:lnTo>
                    <a:pt x="24217" y="2217091"/>
                  </a:lnTo>
                  <a:lnTo>
                    <a:pt x="10971" y="2172241"/>
                  </a:lnTo>
                  <a:lnTo>
                    <a:pt x="2794" y="2125437"/>
                  </a:lnTo>
                  <a:lnTo>
                    <a:pt x="0" y="2076991"/>
                  </a:lnTo>
                  <a:lnTo>
                    <a:pt x="0" y="415408"/>
                  </a:lnTo>
                  <a:close/>
                </a:path>
              </a:pathLst>
            </a:custGeom>
            <a:ln w="3809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8565" y="1420425"/>
              <a:ext cx="2552700" cy="518795"/>
            </a:xfrm>
            <a:custGeom>
              <a:avLst/>
              <a:gdLst/>
              <a:ahLst/>
              <a:cxnLst/>
              <a:rect l="l" t="t" r="r" b="b"/>
              <a:pathLst>
                <a:path w="2552700" h="518794">
                  <a:moveTo>
                    <a:pt x="2466248" y="518699"/>
                  </a:moveTo>
                  <a:lnTo>
                    <a:pt x="86451" y="518699"/>
                  </a:lnTo>
                  <a:lnTo>
                    <a:pt x="52800" y="511906"/>
                  </a:lnTo>
                  <a:lnTo>
                    <a:pt x="25321" y="493378"/>
                  </a:lnTo>
                  <a:lnTo>
                    <a:pt x="6793" y="465899"/>
                  </a:lnTo>
                  <a:lnTo>
                    <a:pt x="0" y="432248"/>
                  </a:lnTo>
                  <a:lnTo>
                    <a:pt x="0" y="86451"/>
                  </a:lnTo>
                  <a:lnTo>
                    <a:pt x="6679" y="53368"/>
                  </a:lnTo>
                  <a:lnTo>
                    <a:pt x="6793" y="52800"/>
                  </a:lnTo>
                  <a:lnTo>
                    <a:pt x="25321" y="25321"/>
                  </a:lnTo>
                  <a:lnTo>
                    <a:pt x="52800" y="6793"/>
                  </a:lnTo>
                  <a:lnTo>
                    <a:pt x="86451" y="0"/>
                  </a:lnTo>
                  <a:lnTo>
                    <a:pt x="2466248" y="0"/>
                  </a:lnTo>
                  <a:lnTo>
                    <a:pt x="2514211" y="14524"/>
                  </a:lnTo>
                  <a:lnTo>
                    <a:pt x="2546119" y="53368"/>
                  </a:lnTo>
                  <a:lnTo>
                    <a:pt x="2552700" y="86451"/>
                  </a:lnTo>
                  <a:lnTo>
                    <a:pt x="2552700" y="432248"/>
                  </a:lnTo>
                  <a:lnTo>
                    <a:pt x="2545906" y="465899"/>
                  </a:lnTo>
                  <a:lnTo>
                    <a:pt x="2527378" y="493378"/>
                  </a:lnTo>
                  <a:lnTo>
                    <a:pt x="2499899" y="511906"/>
                  </a:lnTo>
                  <a:lnTo>
                    <a:pt x="2466248" y="5186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8565" y="1420425"/>
              <a:ext cx="2552700" cy="518795"/>
            </a:xfrm>
            <a:custGeom>
              <a:avLst/>
              <a:gdLst/>
              <a:ahLst/>
              <a:cxnLst/>
              <a:rect l="l" t="t" r="r" b="b"/>
              <a:pathLst>
                <a:path w="2552700" h="518794">
                  <a:moveTo>
                    <a:pt x="0" y="86451"/>
                  </a:moveTo>
                  <a:lnTo>
                    <a:pt x="6793" y="52800"/>
                  </a:lnTo>
                  <a:lnTo>
                    <a:pt x="25321" y="25321"/>
                  </a:lnTo>
                  <a:lnTo>
                    <a:pt x="52800" y="6793"/>
                  </a:lnTo>
                  <a:lnTo>
                    <a:pt x="86451" y="0"/>
                  </a:lnTo>
                  <a:lnTo>
                    <a:pt x="2466248" y="0"/>
                  </a:lnTo>
                  <a:lnTo>
                    <a:pt x="2514211" y="14524"/>
                  </a:lnTo>
                  <a:lnTo>
                    <a:pt x="2546119" y="53368"/>
                  </a:lnTo>
                  <a:lnTo>
                    <a:pt x="2552700" y="86451"/>
                  </a:lnTo>
                  <a:lnTo>
                    <a:pt x="2552700" y="432248"/>
                  </a:lnTo>
                  <a:lnTo>
                    <a:pt x="2545906" y="465899"/>
                  </a:lnTo>
                  <a:lnTo>
                    <a:pt x="2527378" y="493378"/>
                  </a:lnTo>
                  <a:lnTo>
                    <a:pt x="2499899" y="511906"/>
                  </a:lnTo>
                  <a:lnTo>
                    <a:pt x="2466248" y="518699"/>
                  </a:lnTo>
                  <a:lnTo>
                    <a:pt x="86451" y="518699"/>
                  </a:lnTo>
                  <a:lnTo>
                    <a:pt x="52800" y="511906"/>
                  </a:lnTo>
                  <a:lnTo>
                    <a:pt x="25321" y="493378"/>
                  </a:lnTo>
                  <a:lnTo>
                    <a:pt x="6793" y="465899"/>
                  </a:lnTo>
                  <a:lnTo>
                    <a:pt x="0" y="432248"/>
                  </a:lnTo>
                  <a:lnTo>
                    <a:pt x="0" y="864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521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Many to Many RNN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8171" y="152077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4807" y="2214340"/>
            <a:ext cx="2341880" cy="1724025"/>
            <a:chOff x="944807" y="2214340"/>
            <a:chExt cx="2341880" cy="1724025"/>
          </a:xfrm>
        </p:grpSpPr>
        <p:sp>
          <p:nvSpPr>
            <p:cNvPr id="9" name="object 9"/>
            <p:cNvSpPr/>
            <p:nvPr/>
          </p:nvSpPr>
          <p:spPr>
            <a:xfrm>
              <a:off x="1898653" y="2679319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5">
                  <a:moveTo>
                    <a:pt x="0" y="0"/>
                  </a:moveTo>
                  <a:lnTo>
                    <a:pt x="0" y="1793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82920" y="263609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882920" y="263609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49569" y="3530516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4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49569" y="3530516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4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49569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4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49569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4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796940" y="2219102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796940" y="2219102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51419" y="3318866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89">
                  <a:moveTo>
                    <a:pt x="0" y="21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035687" y="32756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35687" y="32756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68702" y="3530516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4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68702" y="3530516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4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373255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4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73255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4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787835" y="3530516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87835" y="3530516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796940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796940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70415" y="3318866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89">
                  <a:moveTo>
                    <a:pt x="0" y="21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54682" y="32756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54682" y="32756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889548" y="3318866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89">
                  <a:moveTo>
                    <a:pt x="0" y="21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873815" y="32756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873815" y="32756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153269" y="3060154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62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316019" y="3044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316019" y="3044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576955" y="3060154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62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739704" y="3044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739704" y="3044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230211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230211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653896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653896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077581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077581" y="2858704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433911" y="3060154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62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596661" y="3044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596661" y="3044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857596" y="3060154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62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020345" y="3044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020345" y="30444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005222" y="3060191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630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168272" y="304445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168272" y="304445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327152" y="2679136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311420" y="2635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311420" y="2635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225424" y="2219102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225424" y="2219102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753231" y="2679136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737498" y="2635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737498" y="2635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651502" y="2219102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699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699" y="0"/>
                  </a:lnTo>
                  <a:lnTo>
                    <a:pt x="203699" y="4028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651502" y="2219102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699" y="0"/>
                  </a:lnTo>
                  <a:lnTo>
                    <a:pt x="203699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3179328" y="2679136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163595" y="2635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163595" y="2635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077600" y="2219102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203700" y="402899"/>
                  </a:moveTo>
                  <a:lnTo>
                    <a:pt x="0" y="402899"/>
                  </a:lnTo>
                  <a:lnTo>
                    <a:pt x="0" y="0"/>
                  </a:lnTo>
                  <a:lnTo>
                    <a:pt x="203700" y="0"/>
                  </a:lnTo>
                  <a:lnTo>
                    <a:pt x="203700" y="4028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3077600" y="2219102"/>
              <a:ext cx="203835" cy="403225"/>
            </a:xfrm>
            <a:custGeom>
              <a:avLst/>
              <a:gdLst/>
              <a:ahLst/>
              <a:cxnLst/>
              <a:rect l="l" t="t" r="r" b="b"/>
              <a:pathLst>
                <a:path w="203835" h="403225">
                  <a:moveTo>
                    <a:pt x="0" y="0"/>
                  </a:moveTo>
                  <a:lnTo>
                    <a:pt x="203700" y="0"/>
                  </a:lnTo>
                  <a:lnTo>
                    <a:pt x="203700" y="402899"/>
                  </a:lnTo>
                  <a:lnTo>
                    <a:pt x="0" y="40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object 71"/>
          <p:cNvSpPr/>
          <p:nvPr/>
        </p:nvSpPr>
        <p:spPr>
          <a:xfrm>
            <a:off x="4005974" y="2500718"/>
            <a:ext cx="1379220" cy="696595"/>
          </a:xfrm>
          <a:custGeom>
            <a:avLst/>
            <a:gdLst/>
            <a:ahLst/>
            <a:cxnLst/>
            <a:rect l="l" t="t" r="r" b="b"/>
            <a:pathLst>
              <a:path w="1379220" h="696594">
                <a:moveTo>
                  <a:pt x="1262997" y="696599"/>
                </a:moveTo>
                <a:lnTo>
                  <a:pt x="116102" y="696599"/>
                </a:lnTo>
                <a:lnTo>
                  <a:pt x="70910" y="687476"/>
                </a:lnTo>
                <a:lnTo>
                  <a:pt x="34005" y="662594"/>
                </a:lnTo>
                <a:lnTo>
                  <a:pt x="9123" y="625689"/>
                </a:lnTo>
                <a:lnTo>
                  <a:pt x="0" y="580497"/>
                </a:lnTo>
                <a:lnTo>
                  <a:pt x="0" y="116102"/>
                </a:lnTo>
                <a:lnTo>
                  <a:pt x="9123" y="70910"/>
                </a:lnTo>
                <a:lnTo>
                  <a:pt x="34005" y="34005"/>
                </a:lnTo>
                <a:lnTo>
                  <a:pt x="70910" y="9123"/>
                </a:lnTo>
                <a:lnTo>
                  <a:pt x="116102" y="0"/>
                </a:lnTo>
                <a:lnTo>
                  <a:pt x="1262997" y="0"/>
                </a:lnTo>
                <a:lnTo>
                  <a:pt x="1307428" y="8837"/>
                </a:lnTo>
                <a:lnTo>
                  <a:pt x="1345094" y="34005"/>
                </a:lnTo>
                <a:lnTo>
                  <a:pt x="1370262" y="71672"/>
                </a:lnTo>
                <a:lnTo>
                  <a:pt x="1379099" y="116102"/>
                </a:lnTo>
                <a:lnTo>
                  <a:pt x="1379099" y="580497"/>
                </a:lnTo>
                <a:lnTo>
                  <a:pt x="1369976" y="625689"/>
                </a:lnTo>
                <a:lnTo>
                  <a:pt x="1345094" y="662594"/>
                </a:lnTo>
                <a:lnTo>
                  <a:pt x="1308189" y="687476"/>
                </a:lnTo>
                <a:lnTo>
                  <a:pt x="1262997" y="696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87361" y="2704365"/>
            <a:ext cx="10166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116566" y="2500718"/>
            <a:ext cx="1379220" cy="696595"/>
          </a:xfrm>
          <a:custGeom>
            <a:avLst/>
            <a:gdLst/>
            <a:ahLst/>
            <a:cxnLst/>
            <a:rect l="l" t="t" r="r" b="b"/>
            <a:pathLst>
              <a:path w="1379220" h="696594">
                <a:moveTo>
                  <a:pt x="1262997" y="696599"/>
                </a:moveTo>
                <a:lnTo>
                  <a:pt x="116102" y="696599"/>
                </a:lnTo>
                <a:lnTo>
                  <a:pt x="70909" y="687476"/>
                </a:lnTo>
                <a:lnTo>
                  <a:pt x="34005" y="662594"/>
                </a:lnTo>
                <a:lnTo>
                  <a:pt x="9123" y="625689"/>
                </a:lnTo>
                <a:lnTo>
                  <a:pt x="0" y="580497"/>
                </a:lnTo>
                <a:lnTo>
                  <a:pt x="0" y="116102"/>
                </a:lnTo>
                <a:lnTo>
                  <a:pt x="9123" y="70910"/>
                </a:lnTo>
                <a:lnTo>
                  <a:pt x="34005" y="34005"/>
                </a:lnTo>
                <a:lnTo>
                  <a:pt x="70909" y="9123"/>
                </a:lnTo>
                <a:lnTo>
                  <a:pt x="116102" y="0"/>
                </a:lnTo>
                <a:lnTo>
                  <a:pt x="1262997" y="0"/>
                </a:lnTo>
                <a:lnTo>
                  <a:pt x="1307428" y="8837"/>
                </a:lnTo>
                <a:lnTo>
                  <a:pt x="1345094" y="34005"/>
                </a:lnTo>
                <a:lnTo>
                  <a:pt x="1370262" y="71672"/>
                </a:lnTo>
                <a:lnTo>
                  <a:pt x="1379099" y="116102"/>
                </a:lnTo>
                <a:lnTo>
                  <a:pt x="1379099" y="580497"/>
                </a:lnTo>
                <a:lnTo>
                  <a:pt x="1369975" y="625689"/>
                </a:lnTo>
                <a:lnTo>
                  <a:pt x="1345094" y="662594"/>
                </a:lnTo>
                <a:lnTo>
                  <a:pt x="1308189" y="687476"/>
                </a:lnTo>
                <a:lnTo>
                  <a:pt x="1262997" y="696599"/>
                </a:lnTo>
                <a:close/>
              </a:path>
            </a:pathLst>
          </a:custGeom>
          <a:solidFill>
            <a:srgbClr val="F9C823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298746" y="2704365"/>
            <a:ext cx="10147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71773" y="3574408"/>
            <a:ext cx="447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506591" y="1792608"/>
            <a:ext cx="598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375549" y="2808028"/>
            <a:ext cx="1723389" cy="82550"/>
            <a:chOff x="5375549" y="2808028"/>
            <a:chExt cx="1723389" cy="82550"/>
          </a:xfrm>
        </p:grpSpPr>
        <p:sp>
          <p:nvSpPr>
            <p:cNvPr id="78" name="object 78"/>
            <p:cNvSpPr/>
            <p:nvPr/>
          </p:nvSpPr>
          <p:spPr>
            <a:xfrm>
              <a:off x="5385074" y="2849018"/>
              <a:ext cx="1617345" cy="0"/>
            </a:xfrm>
            <a:custGeom>
              <a:avLst/>
              <a:gdLst/>
              <a:ahLst/>
              <a:cxnLst/>
              <a:rect l="l" t="t" r="r" b="b"/>
              <a:pathLst>
                <a:path w="1617345">
                  <a:moveTo>
                    <a:pt x="0" y="0"/>
                  </a:moveTo>
                  <a:lnTo>
                    <a:pt x="1617299" y="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2849" y="2808028"/>
              <a:ext cx="105500" cy="81980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5659314" y="2567924"/>
            <a:ext cx="1183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state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654410" y="2028750"/>
            <a:ext cx="3192780" cy="1562735"/>
            <a:chOff x="4654410" y="2028750"/>
            <a:chExt cx="3192780" cy="1562735"/>
          </a:xfrm>
        </p:grpSpPr>
        <p:sp>
          <p:nvSpPr>
            <p:cNvPr id="82" name="object 82"/>
            <p:cNvSpPr/>
            <p:nvPr/>
          </p:nvSpPr>
          <p:spPr>
            <a:xfrm>
              <a:off x="4695401" y="3311649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279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410" y="3215674"/>
              <a:ext cx="81981" cy="1055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805976" y="2028750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75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4985" y="2376825"/>
              <a:ext cx="81981" cy="105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4349" y="2324100"/>
            <a:ext cx="1946275" cy="952500"/>
          </a:xfrm>
          <a:custGeom>
            <a:avLst/>
            <a:gdLst/>
            <a:ahLst/>
            <a:cxnLst/>
            <a:rect l="l" t="t" r="r" b="b"/>
            <a:pathLst>
              <a:path w="1946275" h="952500">
                <a:moveTo>
                  <a:pt x="1787046" y="952499"/>
                </a:moveTo>
                <a:lnTo>
                  <a:pt x="158753" y="952499"/>
                </a:lnTo>
                <a:lnTo>
                  <a:pt x="108574" y="944406"/>
                </a:lnTo>
                <a:lnTo>
                  <a:pt x="64995" y="921869"/>
                </a:lnTo>
                <a:lnTo>
                  <a:pt x="30630" y="887504"/>
                </a:lnTo>
                <a:lnTo>
                  <a:pt x="8093" y="843925"/>
                </a:lnTo>
                <a:lnTo>
                  <a:pt x="0" y="793746"/>
                </a:lnTo>
                <a:lnTo>
                  <a:pt x="0" y="158753"/>
                </a:lnTo>
                <a:lnTo>
                  <a:pt x="8093" y="108574"/>
                </a:lnTo>
                <a:lnTo>
                  <a:pt x="30630" y="64995"/>
                </a:lnTo>
                <a:lnTo>
                  <a:pt x="64995" y="30630"/>
                </a:lnTo>
                <a:lnTo>
                  <a:pt x="108574" y="8093"/>
                </a:lnTo>
                <a:lnTo>
                  <a:pt x="158753" y="0"/>
                </a:lnTo>
                <a:lnTo>
                  <a:pt x="1787046" y="0"/>
                </a:lnTo>
                <a:lnTo>
                  <a:pt x="1847798" y="12084"/>
                </a:lnTo>
                <a:lnTo>
                  <a:pt x="1899302" y="46497"/>
                </a:lnTo>
                <a:lnTo>
                  <a:pt x="1933715" y="98000"/>
                </a:lnTo>
                <a:lnTo>
                  <a:pt x="1945800" y="158753"/>
                </a:lnTo>
                <a:lnTo>
                  <a:pt x="1945800" y="793746"/>
                </a:lnTo>
                <a:lnTo>
                  <a:pt x="1937706" y="843925"/>
                </a:lnTo>
                <a:lnTo>
                  <a:pt x="1915169" y="887504"/>
                </a:lnTo>
                <a:lnTo>
                  <a:pt x="1880804" y="921869"/>
                </a:lnTo>
                <a:lnTo>
                  <a:pt x="1837225" y="944406"/>
                </a:lnTo>
                <a:lnTo>
                  <a:pt x="1787046" y="9524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9086" y="2655697"/>
            <a:ext cx="110271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71450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Encoder-Decoder Models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3849" y="2324100"/>
            <a:ext cx="1946275" cy="952500"/>
          </a:xfrm>
          <a:custGeom>
            <a:avLst/>
            <a:gdLst/>
            <a:ahLst/>
            <a:cxnLst/>
            <a:rect l="l" t="t" r="r" b="b"/>
            <a:pathLst>
              <a:path w="1946275" h="952500">
                <a:moveTo>
                  <a:pt x="1787046" y="952499"/>
                </a:moveTo>
                <a:lnTo>
                  <a:pt x="158752" y="952499"/>
                </a:lnTo>
                <a:lnTo>
                  <a:pt x="108574" y="944406"/>
                </a:lnTo>
                <a:lnTo>
                  <a:pt x="64995" y="921869"/>
                </a:lnTo>
                <a:lnTo>
                  <a:pt x="30630" y="887504"/>
                </a:lnTo>
                <a:lnTo>
                  <a:pt x="8093" y="843925"/>
                </a:lnTo>
                <a:lnTo>
                  <a:pt x="0" y="793746"/>
                </a:lnTo>
                <a:lnTo>
                  <a:pt x="0" y="158753"/>
                </a:lnTo>
                <a:lnTo>
                  <a:pt x="8093" y="108574"/>
                </a:lnTo>
                <a:lnTo>
                  <a:pt x="30630" y="64995"/>
                </a:lnTo>
                <a:lnTo>
                  <a:pt x="64995" y="30630"/>
                </a:lnTo>
                <a:lnTo>
                  <a:pt x="108574" y="8093"/>
                </a:lnTo>
                <a:lnTo>
                  <a:pt x="158752" y="0"/>
                </a:lnTo>
                <a:lnTo>
                  <a:pt x="1787046" y="0"/>
                </a:lnTo>
                <a:lnTo>
                  <a:pt x="1847799" y="12084"/>
                </a:lnTo>
                <a:lnTo>
                  <a:pt x="1899302" y="46497"/>
                </a:lnTo>
                <a:lnTo>
                  <a:pt x="1933715" y="98000"/>
                </a:lnTo>
                <a:lnTo>
                  <a:pt x="1945799" y="158753"/>
                </a:lnTo>
                <a:lnTo>
                  <a:pt x="1945799" y="793746"/>
                </a:lnTo>
                <a:lnTo>
                  <a:pt x="1937706" y="843925"/>
                </a:lnTo>
                <a:lnTo>
                  <a:pt x="1915169" y="887504"/>
                </a:lnTo>
                <a:lnTo>
                  <a:pt x="1880804" y="921869"/>
                </a:lnTo>
                <a:lnTo>
                  <a:pt x="1837225" y="944406"/>
                </a:lnTo>
                <a:lnTo>
                  <a:pt x="1787046" y="952499"/>
                </a:lnTo>
                <a:close/>
              </a:path>
            </a:pathLst>
          </a:custGeom>
          <a:solidFill>
            <a:srgbClr val="F9C823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9380" y="2655697"/>
            <a:ext cx="11320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622" y="3838933"/>
            <a:ext cx="447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7364" y="1402283"/>
            <a:ext cx="598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36259" y="1678775"/>
            <a:ext cx="4471670" cy="2136775"/>
            <a:chOff x="2336259" y="1678775"/>
            <a:chExt cx="4471670" cy="2136775"/>
          </a:xfrm>
        </p:grpSpPr>
        <p:sp>
          <p:nvSpPr>
            <p:cNvPr id="10" name="object 10"/>
            <p:cNvSpPr/>
            <p:nvPr/>
          </p:nvSpPr>
          <p:spPr>
            <a:xfrm>
              <a:off x="3350149" y="2800350"/>
              <a:ext cx="2329815" cy="0"/>
            </a:xfrm>
            <a:custGeom>
              <a:avLst/>
              <a:gdLst/>
              <a:ahLst/>
              <a:cxnLst/>
              <a:rect l="l" t="t" r="r" b="b"/>
              <a:pathLst>
                <a:path w="2329815">
                  <a:moveTo>
                    <a:pt x="0" y="0"/>
                  </a:moveTo>
                  <a:lnTo>
                    <a:pt x="2329499" y="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124" y="2759359"/>
              <a:ext cx="105500" cy="819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77249" y="3390924"/>
              <a:ext cx="0" cy="424815"/>
            </a:xfrm>
            <a:custGeom>
              <a:avLst/>
              <a:gdLst/>
              <a:ahLst/>
              <a:cxnLst/>
              <a:rect l="l" t="t" r="r" b="b"/>
              <a:pathLst>
                <a:path h="424814">
                  <a:moveTo>
                    <a:pt x="0" y="4244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6259" y="3294949"/>
              <a:ext cx="81980" cy="105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66749" y="1678775"/>
              <a:ext cx="0" cy="531495"/>
            </a:xfrm>
            <a:custGeom>
              <a:avLst/>
              <a:gdLst/>
              <a:ahLst/>
              <a:cxnLst/>
              <a:rect l="l" t="t" r="r" b="b"/>
              <a:pathLst>
                <a:path h="531494">
                  <a:moveTo>
                    <a:pt x="0" y="0"/>
                  </a:moveTo>
                  <a:lnTo>
                    <a:pt x="0" y="5309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5759" y="2200250"/>
              <a:ext cx="81980" cy="1055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80629" y="2462545"/>
            <a:ext cx="1183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state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71450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37" y="1331699"/>
            <a:ext cx="3623875" cy="3089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3999" y="4488712"/>
            <a:ext cx="2124075" cy="317395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Sequence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7024" y="1931155"/>
            <a:ext cx="1751330" cy="1397819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72085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baseline="-32407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65950" y="3099345"/>
            <a:ext cx="368300" cy="82550"/>
            <a:chOff x="3465950" y="3099345"/>
            <a:chExt cx="368300" cy="82550"/>
          </a:xfrm>
        </p:grpSpPr>
        <p:sp>
          <p:nvSpPr>
            <p:cNvPr id="7" name="object 7"/>
            <p:cNvSpPr/>
            <p:nvPr/>
          </p:nvSpPr>
          <p:spPr>
            <a:xfrm>
              <a:off x="3475475" y="3140328"/>
              <a:ext cx="262255" cy="6350"/>
            </a:xfrm>
            <a:custGeom>
              <a:avLst/>
              <a:gdLst/>
              <a:ahLst/>
              <a:cxnLst/>
              <a:rect l="l" t="t" r="r" b="b"/>
              <a:pathLst>
                <a:path w="262254" h="6350">
                  <a:moveTo>
                    <a:pt x="0" y="5850"/>
                  </a:moveTo>
                  <a:lnTo>
                    <a:pt x="262228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7476" y="3099345"/>
              <a:ext cx="106181" cy="8196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1450" y="1134174"/>
            <a:ext cx="8141334" cy="337913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Discards the output at every step and preserves only the encoder state.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9675" y="2223999"/>
            <a:ext cx="3174274" cy="1770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396</Words>
  <Application>Microsoft Office PowerPoint</Application>
  <PresentationFormat>On-screen Show (16:9)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Tahoma</vt:lpstr>
      <vt:lpstr>Office Theme</vt:lpstr>
      <vt:lpstr>PowerPoint Presentation</vt:lpstr>
      <vt:lpstr>In Air</vt:lpstr>
      <vt:lpstr>Types of RNN</vt:lpstr>
      <vt:lpstr>Types of RNN</vt:lpstr>
      <vt:lpstr>Input &amp; Output : Sequential Data</vt:lpstr>
      <vt:lpstr>Many to Many RNN</vt:lpstr>
      <vt:lpstr>Many to Many RNN</vt:lpstr>
      <vt:lpstr>Encoder-Decoder Models</vt:lpstr>
      <vt:lpstr>Encoder</vt:lpstr>
      <vt:lpstr>Encoder State</vt:lpstr>
      <vt:lpstr>Decoder</vt:lpstr>
      <vt:lpstr>Encoder-Decoder Model</vt:lpstr>
      <vt:lpstr>Encoder-Decoder Model</vt:lpstr>
      <vt:lpstr>Working of Encoder-Decoder Model</vt:lpstr>
      <vt:lpstr>Working of Encoder-Decoder Model</vt:lpstr>
      <vt:lpstr>Working of Encoder-Decoder Model</vt:lpstr>
      <vt:lpstr>Working of Encoder-Decoder Model</vt:lpstr>
      <vt:lpstr>PowerPoint Presentation</vt:lpstr>
      <vt:lpstr>Differences in training and testing 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</dc:title>
  <cp:lastModifiedBy>dell</cp:lastModifiedBy>
  <cp:revision>5</cp:revision>
  <dcterms:created xsi:type="dcterms:W3CDTF">2025-03-04T06:35:28Z</dcterms:created>
  <dcterms:modified xsi:type="dcterms:W3CDTF">2025-03-06T09:46:31Z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