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7374" y="2181097"/>
            <a:ext cx="546392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6735" y="1608685"/>
            <a:ext cx="7527925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03518" y="295979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24" y="3209332"/>
            <a:ext cx="5160010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 and Transformers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3: Introduction to Problem Statement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152400" y="4629150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431" rIns="0" bIns="0" rtlCol="0">
            <a:spAutoFit/>
          </a:bodyPr>
          <a:lstStyle/>
          <a:p>
            <a:pPr marL="1010285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In</a:t>
            </a:r>
            <a:r>
              <a:rPr spc="-90" dirty="0"/>
              <a:t> </a:t>
            </a:r>
            <a:r>
              <a:rPr spc="50" dirty="0"/>
              <a:t>Air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7474" y="907350"/>
            <a:ext cx="3634104" cy="3634104"/>
            <a:chOff x="487474" y="907350"/>
            <a:chExt cx="3634104" cy="36341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474" y="907350"/>
              <a:ext cx="3633599" cy="3633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63099" y="2173275"/>
              <a:ext cx="1529080" cy="731520"/>
            </a:xfrm>
            <a:custGeom>
              <a:avLst/>
              <a:gdLst/>
              <a:ahLst/>
              <a:cxnLst/>
              <a:rect l="l" t="t" r="r" b="b"/>
              <a:pathLst>
                <a:path w="1529080" h="731519">
                  <a:moveTo>
                    <a:pt x="0" y="0"/>
                  </a:moveTo>
                  <a:lnTo>
                    <a:pt x="1528499" y="0"/>
                  </a:lnTo>
                  <a:lnTo>
                    <a:pt x="1528499" y="731099"/>
                  </a:lnTo>
                  <a:lnTo>
                    <a:pt x="0" y="731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063212" y="1057200"/>
            <a:ext cx="5288915" cy="3334385"/>
            <a:chOff x="3063212" y="1057200"/>
            <a:chExt cx="5288915" cy="3334385"/>
          </a:xfrm>
        </p:grpSpPr>
        <p:sp>
          <p:nvSpPr>
            <p:cNvPr id="6" name="object 6"/>
            <p:cNvSpPr/>
            <p:nvPr/>
          </p:nvSpPr>
          <p:spPr>
            <a:xfrm>
              <a:off x="4475999" y="1057200"/>
              <a:ext cx="3876040" cy="3334385"/>
            </a:xfrm>
            <a:custGeom>
              <a:avLst/>
              <a:gdLst/>
              <a:ahLst/>
              <a:cxnLst/>
              <a:rect l="l" t="t" r="r" b="b"/>
              <a:pathLst>
                <a:path w="3876040" h="3334385">
                  <a:moveTo>
                    <a:pt x="3875699" y="3333899"/>
                  </a:moveTo>
                  <a:lnTo>
                    <a:pt x="0" y="3333899"/>
                  </a:lnTo>
                  <a:lnTo>
                    <a:pt x="0" y="0"/>
                  </a:lnTo>
                  <a:lnTo>
                    <a:pt x="3875699" y="0"/>
                  </a:lnTo>
                  <a:lnTo>
                    <a:pt x="3875699" y="3333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7499" y="1074150"/>
              <a:ext cx="1397000" cy="3282315"/>
            </a:xfrm>
            <a:custGeom>
              <a:avLst/>
              <a:gdLst/>
              <a:ahLst/>
              <a:cxnLst/>
              <a:rect l="l" t="t" r="r" b="b"/>
              <a:pathLst>
                <a:path w="1397000" h="3282315">
                  <a:moveTo>
                    <a:pt x="0" y="1110599"/>
                  </a:moveTo>
                  <a:lnTo>
                    <a:pt x="1387499" y="0"/>
                  </a:lnTo>
                </a:path>
                <a:path w="1397000" h="3282315">
                  <a:moveTo>
                    <a:pt x="0" y="1845174"/>
                  </a:moveTo>
                  <a:lnTo>
                    <a:pt x="1396499" y="3281874"/>
                  </a:lnTo>
                </a:path>
              </a:pathLst>
            </a:custGeom>
            <a:ln w="2857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1675" y="1804200"/>
              <a:ext cx="628774" cy="6287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4650" y="2517375"/>
              <a:ext cx="628774" cy="6287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4650" y="3310175"/>
              <a:ext cx="628774" cy="6287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76000" y="1057200"/>
            <a:ext cx="3876040" cy="3334385"/>
          </a:xfrm>
          <a:prstGeom prst="rect">
            <a:avLst/>
          </a:prstGeom>
          <a:ln w="38099">
            <a:solidFill>
              <a:srgbClr val="9639B1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705"/>
              </a:spcBef>
            </a:pPr>
            <a:r>
              <a:rPr sz="2600" b="1" spc="-30" dirty="0">
                <a:solidFill>
                  <a:srgbClr val="9639B1"/>
                </a:solidFill>
                <a:latin typeface="Tahoma"/>
                <a:cs typeface="Tahoma"/>
              </a:rPr>
              <a:t>Global</a:t>
            </a:r>
            <a:r>
              <a:rPr sz="2600" b="1" spc="-13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9639B1"/>
                </a:solidFill>
                <a:latin typeface="Tahoma"/>
                <a:cs typeface="Tahoma"/>
              </a:rPr>
              <a:t>Times</a:t>
            </a:r>
            <a:r>
              <a:rPr sz="2600" b="1" spc="-130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9639B1"/>
                </a:solidFill>
                <a:latin typeface="Tahoma"/>
                <a:cs typeface="Tahoma"/>
              </a:rPr>
              <a:t>Daily</a:t>
            </a:r>
            <a:endParaRPr sz="2600">
              <a:latin typeface="Tahoma"/>
              <a:cs typeface="Tahoma"/>
            </a:endParaRPr>
          </a:p>
          <a:p>
            <a:pPr marL="836930">
              <a:lnSpc>
                <a:spcPct val="100000"/>
              </a:lnSpc>
              <a:spcBef>
                <a:spcPts val="2635"/>
              </a:spcBef>
            </a:pPr>
            <a:r>
              <a:rPr sz="1400" spc="10" dirty="0">
                <a:solidFill>
                  <a:srgbClr val="0D0D0D"/>
                </a:solidFill>
                <a:latin typeface="Tahoma"/>
                <a:cs typeface="Tahoma"/>
              </a:rPr>
              <a:t>Expansive</a:t>
            </a:r>
            <a:r>
              <a:rPr sz="1400" spc="1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0D0D0D"/>
                </a:solidFill>
                <a:latin typeface="Tahoma"/>
                <a:cs typeface="Tahoma"/>
              </a:rPr>
              <a:t>article</a:t>
            </a:r>
            <a:r>
              <a:rPr sz="1400" spc="14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0D0D0D"/>
                </a:solidFill>
                <a:latin typeface="Tahoma"/>
                <a:cs typeface="Tahoma"/>
              </a:rPr>
              <a:t>archive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400">
              <a:latin typeface="Tahoma"/>
              <a:cs typeface="Tahoma"/>
            </a:endParaRPr>
          </a:p>
          <a:p>
            <a:pPr marL="849630">
              <a:lnSpc>
                <a:spcPct val="100000"/>
              </a:lnSpc>
            </a:pPr>
            <a:r>
              <a:rPr sz="1400" spc="10" dirty="0">
                <a:solidFill>
                  <a:srgbClr val="0D0D0D"/>
                </a:solidFill>
                <a:latin typeface="Tahoma"/>
                <a:cs typeface="Tahoma"/>
              </a:rPr>
              <a:t>Streamline</a:t>
            </a:r>
            <a:r>
              <a:rPr sz="1400" spc="2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0D0D0D"/>
                </a:solidFill>
                <a:latin typeface="Tahoma"/>
                <a:cs typeface="Tahoma"/>
              </a:rPr>
              <a:t>headline</a:t>
            </a:r>
            <a:r>
              <a:rPr sz="1400" spc="229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Tahoma"/>
                <a:cs typeface="Tahoma"/>
              </a:rPr>
              <a:t>generation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400">
              <a:latin typeface="Tahoma"/>
              <a:cs typeface="Tahoma"/>
            </a:endParaRPr>
          </a:p>
          <a:p>
            <a:pPr marL="849630" marR="852169">
              <a:lnSpc>
                <a:spcPct val="114999"/>
              </a:lnSpc>
            </a:pPr>
            <a:r>
              <a:rPr sz="1400" spc="55" dirty="0">
                <a:solidFill>
                  <a:srgbClr val="272528"/>
                </a:solidFill>
                <a:latin typeface="Tahoma"/>
                <a:cs typeface="Tahoma"/>
              </a:rPr>
              <a:t>Enhance</a:t>
            </a:r>
            <a:r>
              <a:rPr sz="1400" spc="-3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72528"/>
                </a:solidFill>
                <a:latin typeface="Tahoma"/>
                <a:cs typeface="Tahoma"/>
              </a:rPr>
              <a:t>accessibility</a:t>
            </a:r>
            <a:r>
              <a:rPr sz="1400" spc="-35" dirty="0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72528"/>
                </a:solidFill>
                <a:latin typeface="Tahoma"/>
                <a:cs typeface="Tahoma"/>
              </a:rPr>
              <a:t>and </a:t>
            </a:r>
            <a:r>
              <a:rPr sz="1400" spc="45" dirty="0">
                <a:solidFill>
                  <a:srgbClr val="272528"/>
                </a:solidFill>
                <a:latin typeface="Tahoma"/>
                <a:cs typeface="Tahoma"/>
              </a:rPr>
              <a:t>engagement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609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537" y="945649"/>
            <a:ext cx="3252224" cy="3252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37374" y="2181097"/>
            <a:ext cx="577802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7460" marR="5080" indent="-60071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Develop Machine Learning model for automated headlines.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31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Headlines: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original headlines of the articles, crafted by seasoned editors.</a:t>
            </a: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33045">
              <a:lnSpc>
                <a:spcPct val="160000"/>
              </a:lnSpc>
            </a:pPr>
            <a:r>
              <a:rPr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Article: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full text of the news articles, ranging from international news to local stories.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374" y="2181097"/>
            <a:ext cx="5463929" cy="571208"/>
          </a:xfrm>
          <a:prstGeom prst="rect">
            <a:avLst/>
          </a:prstGeom>
        </p:spPr>
        <p:txBody>
          <a:bodyPr vert="horz" wrap="square" lIns="0" tIns="1694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Jupyter 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72</Words>
  <Application>Microsoft Office PowerPoint</Application>
  <PresentationFormat>On-screen Show (16:9)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PowerPoint Presentation</vt:lpstr>
      <vt:lpstr>In Air</vt:lpstr>
      <vt:lpstr>Problem Statement</vt:lpstr>
      <vt:lpstr>Develop Machine Learning model for automated headlines.</vt:lpstr>
      <vt:lpstr>Dataset Description</vt:lpstr>
      <vt:lpstr>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V3</dc:title>
  <cp:lastModifiedBy>dell</cp:lastModifiedBy>
  <cp:revision>2</cp:revision>
  <dcterms:created xsi:type="dcterms:W3CDTF">2025-03-04T06:33:22Z</dcterms:created>
  <dcterms:modified xsi:type="dcterms:W3CDTF">2025-03-06T10:41:08Z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