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7998" y="374633"/>
            <a:ext cx="118491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6F6F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6F6F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6F6F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6F6F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599" y="941624"/>
            <a:ext cx="2295647" cy="357947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21074" y="2254399"/>
            <a:ext cx="417195" cy="405130"/>
          </a:xfrm>
          <a:custGeom>
            <a:avLst/>
            <a:gdLst/>
            <a:ahLst/>
            <a:cxnLst/>
            <a:rect l="l" t="t" r="r" b="b"/>
            <a:pathLst>
              <a:path w="417194" h="405130">
                <a:moveTo>
                  <a:pt x="208349" y="404699"/>
                </a:moveTo>
                <a:lnTo>
                  <a:pt x="160577" y="399355"/>
                </a:lnTo>
                <a:lnTo>
                  <a:pt x="116722" y="384132"/>
                </a:lnTo>
                <a:lnTo>
                  <a:pt x="78037" y="360245"/>
                </a:lnTo>
                <a:lnTo>
                  <a:pt x="45772" y="328909"/>
                </a:lnTo>
                <a:lnTo>
                  <a:pt x="21176" y="291338"/>
                </a:lnTo>
                <a:lnTo>
                  <a:pt x="5502" y="248747"/>
                </a:lnTo>
                <a:lnTo>
                  <a:pt x="0" y="202349"/>
                </a:lnTo>
                <a:lnTo>
                  <a:pt x="5502" y="155952"/>
                </a:lnTo>
                <a:lnTo>
                  <a:pt x="21176" y="113361"/>
                </a:lnTo>
                <a:lnTo>
                  <a:pt x="45772" y="75790"/>
                </a:lnTo>
                <a:lnTo>
                  <a:pt x="78037" y="44454"/>
                </a:lnTo>
                <a:lnTo>
                  <a:pt x="116722" y="20567"/>
                </a:lnTo>
                <a:lnTo>
                  <a:pt x="160577" y="5344"/>
                </a:lnTo>
                <a:lnTo>
                  <a:pt x="208349" y="0"/>
                </a:lnTo>
                <a:lnTo>
                  <a:pt x="249186" y="3924"/>
                </a:lnTo>
                <a:lnTo>
                  <a:pt x="288082" y="15402"/>
                </a:lnTo>
                <a:lnTo>
                  <a:pt x="323942" y="33997"/>
                </a:lnTo>
                <a:lnTo>
                  <a:pt x="355675" y="59266"/>
                </a:lnTo>
                <a:lnTo>
                  <a:pt x="381694" y="90086"/>
                </a:lnTo>
                <a:lnTo>
                  <a:pt x="400840" y="124913"/>
                </a:lnTo>
                <a:lnTo>
                  <a:pt x="412659" y="162689"/>
                </a:lnTo>
                <a:lnTo>
                  <a:pt x="416699" y="202349"/>
                </a:lnTo>
                <a:lnTo>
                  <a:pt x="411197" y="248747"/>
                </a:lnTo>
                <a:lnTo>
                  <a:pt x="395523" y="291338"/>
                </a:lnTo>
                <a:lnTo>
                  <a:pt x="370927" y="328909"/>
                </a:lnTo>
                <a:lnTo>
                  <a:pt x="338662" y="360245"/>
                </a:lnTo>
                <a:lnTo>
                  <a:pt x="299977" y="384132"/>
                </a:lnTo>
                <a:lnTo>
                  <a:pt x="256122" y="399355"/>
                </a:lnTo>
                <a:lnTo>
                  <a:pt x="208349" y="4046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21074" y="2254399"/>
            <a:ext cx="417195" cy="405130"/>
          </a:xfrm>
          <a:custGeom>
            <a:avLst/>
            <a:gdLst/>
            <a:ahLst/>
            <a:cxnLst/>
            <a:rect l="l" t="t" r="r" b="b"/>
            <a:pathLst>
              <a:path w="417194" h="405130">
                <a:moveTo>
                  <a:pt x="0" y="202349"/>
                </a:moveTo>
                <a:lnTo>
                  <a:pt x="5502" y="155952"/>
                </a:lnTo>
                <a:lnTo>
                  <a:pt x="21176" y="113361"/>
                </a:lnTo>
                <a:lnTo>
                  <a:pt x="45772" y="75790"/>
                </a:lnTo>
                <a:lnTo>
                  <a:pt x="78037" y="44454"/>
                </a:lnTo>
                <a:lnTo>
                  <a:pt x="116722" y="20567"/>
                </a:lnTo>
                <a:lnTo>
                  <a:pt x="160577" y="5344"/>
                </a:lnTo>
                <a:lnTo>
                  <a:pt x="208349" y="0"/>
                </a:lnTo>
                <a:lnTo>
                  <a:pt x="249186" y="3924"/>
                </a:lnTo>
                <a:lnTo>
                  <a:pt x="288082" y="15402"/>
                </a:lnTo>
                <a:lnTo>
                  <a:pt x="323942" y="33997"/>
                </a:lnTo>
                <a:lnTo>
                  <a:pt x="355675" y="59266"/>
                </a:lnTo>
                <a:lnTo>
                  <a:pt x="381694" y="90086"/>
                </a:lnTo>
                <a:lnTo>
                  <a:pt x="400840" y="124913"/>
                </a:lnTo>
                <a:lnTo>
                  <a:pt x="412659" y="162689"/>
                </a:lnTo>
                <a:lnTo>
                  <a:pt x="416699" y="202349"/>
                </a:lnTo>
                <a:lnTo>
                  <a:pt x="411197" y="248747"/>
                </a:lnTo>
                <a:lnTo>
                  <a:pt x="395523" y="291338"/>
                </a:lnTo>
                <a:lnTo>
                  <a:pt x="370927" y="328909"/>
                </a:lnTo>
                <a:lnTo>
                  <a:pt x="338662" y="360245"/>
                </a:lnTo>
                <a:lnTo>
                  <a:pt x="299977" y="384132"/>
                </a:lnTo>
                <a:lnTo>
                  <a:pt x="256122" y="399355"/>
                </a:lnTo>
                <a:lnTo>
                  <a:pt x="208349" y="404699"/>
                </a:lnTo>
                <a:lnTo>
                  <a:pt x="160577" y="399355"/>
                </a:lnTo>
                <a:lnTo>
                  <a:pt x="116722" y="384132"/>
                </a:lnTo>
                <a:lnTo>
                  <a:pt x="78037" y="360245"/>
                </a:lnTo>
                <a:lnTo>
                  <a:pt x="45772" y="328909"/>
                </a:lnTo>
                <a:lnTo>
                  <a:pt x="21176" y="291338"/>
                </a:lnTo>
                <a:lnTo>
                  <a:pt x="5502" y="248747"/>
                </a:lnTo>
                <a:lnTo>
                  <a:pt x="0" y="202349"/>
                </a:lnTo>
                <a:close/>
              </a:path>
            </a:pathLst>
          </a:custGeom>
          <a:ln w="9524">
            <a:solidFill>
              <a:srgbClr val="2725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21074" y="2847324"/>
            <a:ext cx="417195" cy="405130"/>
          </a:xfrm>
          <a:custGeom>
            <a:avLst/>
            <a:gdLst/>
            <a:ahLst/>
            <a:cxnLst/>
            <a:rect l="l" t="t" r="r" b="b"/>
            <a:pathLst>
              <a:path w="417194" h="405129">
                <a:moveTo>
                  <a:pt x="208349" y="404699"/>
                </a:moveTo>
                <a:lnTo>
                  <a:pt x="160577" y="399355"/>
                </a:lnTo>
                <a:lnTo>
                  <a:pt x="116722" y="384132"/>
                </a:lnTo>
                <a:lnTo>
                  <a:pt x="78037" y="360245"/>
                </a:lnTo>
                <a:lnTo>
                  <a:pt x="45772" y="328909"/>
                </a:lnTo>
                <a:lnTo>
                  <a:pt x="21176" y="291338"/>
                </a:lnTo>
                <a:lnTo>
                  <a:pt x="5502" y="248747"/>
                </a:lnTo>
                <a:lnTo>
                  <a:pt x="0" y="202349"/>
                </a:lnTo>
                <a:lnTo>
                  <a:pt x="5502" y="155952"/>
                </a:lnTo>
                <a:lnTo>
                  <a:pt x="21176" y="113361"/>
                </a:lnTo>
                <a:lnTo>
                  <a:pt x="45772" y="75790"/>
                </a:lnTo>
                <a:lnTo>
                  <a:pt x="78037" y="44454"/>
                </a:lnTo>
                <a:lnTo>
                  <a:pt x="116722" y="20567"/>
                </a:lnTo>
                <a:lnTo>
                  <a:pt x="160577" y="5344"/>
                </a:lnTo>
                <a:lnTo>
                  <a:pt x="208349" y="0"/>
                </a:lnTo>
                <a:lnTo>
                  <a:pt x="249186" y="3924"/>
                </a:lnTo>
                <a:lnTo>
                  <a:pt x="288082" y="15402"/>
                </a:lnTo>
                <a:lnTo>
                  <a:pt x="323942" y="33997"/>
                </a:lnTo>
                <a:lnTo>
                  <a:pt x="355675" y="59266"/>
                </a:lnTo>
                <a:lnTo>
                  <a:pt x="381694" y="90086"/>
                </a:lnTo>
                <a:lnTo>
                  <a:pt x="400840" y="124913"/>
                </a:lnTo>
                <a:lnTo>
                  <a:pt x="412659" y="162689"/>
                </a:lnTo>
                <a:lnTo>
                  <a:pt x="416699" y="202349"/>
                </a:lnTo>
                <a:lnTo>
                  <a:pt x="411197" y="248747"/>
                </a:lnTo>
                <a:lnTo>
                  <a:pt x="395523" y="291338"/>
                </a:lnTo>
                <a:lnTo>
                  <a:pt x="370927" y="328909"/>
                </a:lnTo>
                <a:lnTo>
                  <a:pt x="338662" y="360245"/>
                </a:lnTo>
                <a:lnTo>
                  <a:pt x="299977" y="384132"/>
                </a:lnTo>
                <a:lnTo>
                  <a:pt x="256122" y="399355"/>
                </a:lnTo>
                <a:lnTo>
                  <a:pt x="208349" y="4046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21074" y="2847324"/>
            <a:ext cx="417195" cy="405130"/>
          </a:xfrm>
          <a:custGeom>
            <a:avLst/>
            <a:gdLst/>
            <a:ahLst/>
            <a:cxnLst/>
            <a:rect l="l" t="t" r="r" b="b"/>
            <a:pathLst>
              <a:path w="417194" h="405129">
                <a:moveTo>
                  <a:pt x="0" y="202349"/>
                </a:moveTo>
                <a:lnTo>
                  <a:pt x="5502" y="155952"/>
                </a:lnTo>
                <a:lnTo>
                  <a:pt x="21176" y="113361"/>
                </a:lnTo>
                <a:lnTo>
                  <a:pt x="45772" y="75790"/>
                </a:lnTo>
                <a:lnTo>
                  <a:pt x="78037" y="44454"/>
                </a:lnTo>
                <a:lnTo>
                  <a:pt x="116722" y="20567"/>
                </a:lnTo>
                <a:lnTo>
                  <a:pt x="160577" y="5344"/>
                </a:lnTo>
                <a:lnTo>
                  <a:pt x="208349" y="0"/>
                </a:lnTo>
                <a:lnTo>
                  <a:pt x="249186" y="3924"/>
                </a:lnTo>
                <a:lnTo>
                  <a:pt x="288082" y="15402"/>
                </a:lnTo>
                <a:lnTo>
                  <a:pt x="323942" y="33997"/>
                </a:lnTo>
                <a:lnTo>
                  <a:pt x="355675" y="59266"/>
                </a:lnTo>
                <a:lnTo>
                  <a:pt x="381694" y="90086"/>
                </a:lnTo>
                <a:lnTo>
                  <a:pt x="400840" y="124913"/>
                </a:lnTo>
                <a:lnTo>
                  <a:pt x="412659" y="162689"/>
                </a:lnTo>
                <a:lnTo>
                  <a:pt x="416699" y="202349"/>
                </a:lnTo>
                <a:lnTo>
                  <a:pt x="411197" y="248747"/>
                </a:lnTo>
                <a:lnTo>
                  <a:pt x="395523" y="291338"/>
                </a:lnTo>
                <a:lnTo>
                  <a:pt x="370927" y="328909"/>
                </a:lnTo>
                <a:lnTo>
                  <a:pt x="338662" y="360245"/>
                </a:lnTo>
                <a:lnTo>
                  <a:pt x="299977" y="384132"/>
                </a:lnTo>
                <a:lnTo>
                  <a:pt x="256122" y="399355"/>
                </a:lnTo>
                <a:lnTo>
                  <a:pt x="208349" y="404699"/>
                </a:lnTo>
                <a:lnTo>
                  <a:pt x="160577" y="399355"/>
                </a:lnTo>
                <a:lnTo>
                  <a:pt x="116722" y="384132"/>
                </a:lnTo>
                <a:lnTo>
                  <a:pt x="78037" y="360245"/>
                </a:lnTo>
                <a:lnTo>
                  <a:pt x="45772" y="328909"/>
                </a:lnTo>
                <a:lnTo>
                  <a:pt x="21176" y="291338"/>
                </a:lnTo>
                <a:lnTo>
                  <a:pt x="5502" y="248747"/>
                </a:lnTo>
                <a:lnTo>
                  <a:pt x="0" y="202349"/>
                </a:lnTo>
                <a:close/>
              </a:path>
            </a:pathLst>
          </a:custGeom>
          <a:ln w="9524">
            <a:solidFill>
              <a:srgbClr val="2725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21074" y="2751874"/>
            <a:ext cx="695325" cy="2540"/>
          </a:xfrm>
          <a:custGeom>
            <a:avLst/>
            <a:gdLst/>
            <a:ahLst/>
            <a:cxnLst/>
            <a:rect l="l" t="t" r="r" b="b"/>
            <a:pathLst>
              <a:path w="695325" h="2539">
                <a:moveTo>
                  <a:pt x="0" y="0"/>
                </a:moveTo>
                <a:lnTo>
                  <a:pt x="695250" y="2165"/>
                </a:lnTo>
              </a:path>
            </a:pathLst>
          </a:custGeom>
          <a:ln w="2857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1891" y="2692554"/>
            <a:ext cx="158397" cy="122971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709600" y="3556149"/>
            <a:ext cx="635" cy="307975"/>
          </a:xfrm>
          <a:custGeom>
            <a:avLst/>
            <a:gdLst/>
            <a:ahLst/>
            <a:cxnLst/>
            <a:rect l="l" t="t" r="r" b="b"/>
            <a:pathLst>
              <a:path w="635" h="307975">
                <a:moveTo>
                  <a:pt x="0" y="307949"/>
                </a:moveTo>
                <a:lnTo>
                  <a:pt x="192" y="0"/>
                </a:lnTo>
              </a:path>
            </a:pathLst>
          </a:custGeom>
          <a:ln w="2857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8306" y="3412186"/>
            <a:ext cx="122971" cy="158280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392599" y="3922899"/>
            <a:ext cx="593090" cy="257810"/>
          </a:xfrm>
          <a:custGeom>
            <a:avLst/>
            <a:gdLst/>
            <a:ahLst/>
            <a:cxnLst/>
            <a:rect l="l" t="t" r="r" b="b"/>
            <a:pathLst>
              <a:path w="593089" h="257810">
                <a:moveTo>
                  <a:pt x="549849" y="257699"/>
                </a:moveTo>
                <a:lnTo>
                  <a:pt x="42950" y="257699"/>
                </a:lnTo>
                <a:lnTo>
                  <a:pt x="26232" y="254324"/>
                </a:lnTo>
                <a:lnTo>
                  <a:pt x="12580" y="245119"/>
                </a:lnTo>
                <a:lnTo>
                  <a:pt x="3375" y="231467"/>
                </a:lnTo>
                <a:lnTo>
                  <a:pt x="0" y="214749"/>
                </a:lnTo>
                <a:lnTo>
                  <a:pt x="0" y="42950"/>
                </a:lnTo>
                <a:lnTo>
                  <a:pt x="3375" y="26232"/>
                </a:lnTo>
                <a:lnTo>
                  <a:pt x="12580" y="12579"/>
                </a:lnTo>
                <a:lnTo>
                  <a:pt x="26232" y="3375"/>
                </a:lnTo>
                <a:lnTo>
                  <a:pt x="42950" y="0"/>
                </a:lnTo>
                <a:lnTo>
                  <a:pt x="549849" y="0"/>
                </a:lnTo>
                <a:lnTo>
                  <a:pt x="585583" y="19121"/>
                </a:lnTo>
                <a:lnTo>
                  <a:pt x="592799" y="42950"/>
                </a:lnTo>
                <a:lnTo>
                  <a:pt x="592799" y="214749"/>
                </a:lnTo>
                <a:lnTo>
                  <a:pt x="589424" y="231467"/>
                </a:lnTo>
                <a:lnTo>
                  <a:pt x="580219" y="245119"/>
                </a:lnTo>
                <a:lnTo>
                  <a:pt x="566567" y="254324"/>
                </a:lnTo>
                <a:lnTo>
                  <a:pt x="549849" y="2576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392599" y="3922899"/>
            <a:ext cx="593090" cy="257810"/>
          </a:xfrm>
          <a:custGeom>
            <a:avLst/>
            <a:gdLst/>
            <a:ahLst/>
            <a:cxnLst/>
            <a:rect l="l" t="t" r="r" b="b"/>
            <a:pathLst>
              <a:path w="593089" h="257810">
                <a:moveTo>
                  <a:pt x="0" y="42950"/>
                </a:moveTo>
                <a:lnTo>
                  <a:pt x="3375" y="26232"/>
                </a:lnTo>
                <a:lnTo>
                  <a:pt x="12580" y="12579"/>
                </a:lnTo>
                <a:lnTo>
                  <a:pt x="26232" y="3375"/>
                </a:lnTo>
                <a:lnTo>
                  <a:pt x="42950" y="0"/>
                </a:lnTo>
                <a:lnTo>
                  <a:pt x="549849" y="0"/>
                </a:lnTo>
                <a:lnTo>
                  <a:pt x="585583" y="19121"/>
                </a:lnTo>
                <a:lnTo>
                  <a:pt x="592799" y="42950"/>
                </a:lnTo>
                <a:lnTo>
                  <a:pt x="592799" y="214749"/>
                </a:lnTo>
                <a:lnTo>
                  <a:pt x="589424" y="231467"/>
                </a:lnTo>
                <a:lnTo>
                  <a:pt x="580219" y="245119"/>
                </a:lnTo>
                <a:lnTo>
                  <a:pt x="566567" y="254324"/>
                </a:lnTo>
                <a:lnTo>
                  <a:pt x="549849" y="257699"/>
                </a:lnTo>
                <a:lnTo>
                  <a:pt x="42950" y="257699"/>
                </a:lnTo>
                <a:lnTo>
                  <a:pt x="26232" y="254324"/>
                </a:lnTo>
                <a:lnTo>
                  <a:pt x="12580" y="245119"/>
                </a:lnTo>
                <a:lnTo>
                  <a:pt x="3375" y="231467"/>
                </a:lnTo>
                <a:lnTo>
                  <a:pt x="0" y="214749"/>
                </a:lnTo>
                <a:lnTo>
                  <a:pt x="0" y="42950"/>
                </a:lnTo>
                <a:close/>
              </a:path>
            </a:pathLst>
          </a:custGeom>
          <a:ln w="9524">
            <a:solidFill>
              <a:srgbClr val="2725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6BE8B0-F753-AD64-72A3-F318B99BC4C6}"/>
              </a:ext>
            </a:extLst>
          </p:cNvPr>
          <p:cNvGrpSpPr/>
          <p:nvPr userDrawn="1"/>
        </p:nvGrpSpPr>
        <p:grpSpPr>
          <a:xfrm>
            <a:off x="6843342" y="404407"/>
            <a:ext cx="1783282" cy="370569"/>
            <a:chOff x="478702" y="6051353"/>
            <a:chExt cx="2486753" cy="51675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A2142-497F-946B-4CEE-66C7837E4D28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D9C1BD5-B8D2-E1B2-3B11-07C27DED8E89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3DE69B-7A74-1850-E5D6-1D67F7EB66C6}"/>
                </a:ext>
              </a:extLst>
            </p:cNvPr>
            <p:cNvGrpSpPr/>
            <p:nvPr userDrawn="1"/>
          </p:nvGrpSpPr>
          <p:grpSpPr>
            <a:xfrm>
              <a:off x="2207224" y="6126169"/>
              <a:ext cx="758231" cy="305660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A28A4D5-2CB4-0F8C-D710-277A2686C551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41CD57B-86AA-90E9-5066-508045C48598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26E9F11-BA59-7F26-520C-50263575C5CD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E0D8743-73AF-2621-F951-39476E9F1F98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E8E2FF-89AF-1191-BB72-682AB680D884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E938AD8-10EF-C081-D747-A88852327030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B42302F-1D61-4B81-FBC4-3434F3D7FC60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E0B4C4-CBDE-566A-2ACB-1FC60A77CA52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1311FB5-E4D4-D36E-82E2-E73461424170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0D6EBED-2EB8-B4DB-8B71-6234368D74EB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7A29C81-085A-B246-BC45-612FFF79D2EF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E27499ED-4B3F-DC9B-8B46-368C9B7A0415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D1805C2-537C-0BCE-F96F-F886205935B1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9" name="Picture 8" descr="A blue and black logo&#10;&#10;Description automatically generated">
              <a:extLst>
                <a:ext uri="{FF2B5EF4-FFF2-40B4-BE49-F238E27FC236}">
                  <a16:creationId xmlns:a16="http://schemas.microsoft.com/office/drawing/2014/main" id="{C54CFE9A-A51D-E5C8-2D9A-8B8C46666F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0A8EB0-D76F-076B-6CB1-D675BF7A356D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998" y="374633"/>
            <a:ext cx="596519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6F6F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3874" y="1318958"/>
            <a:ext cx="5937884" cy="2005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 userDrawn="1"/>
        </p:nvGrpSpPr>
        <p:grpSpPr>
          <a:xfrm>
            <a:off x="6843342" y="404407"/>
            <a:ext cx="1783282" cy="370569"/>
            <a:chOff x="478702" y="6051353"/>
            <a:chExt cx="2486753" cy="5167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 userDrawn="1"/>
          </p:nvGrpSpPr>
          <p:grpSpPr>
            <a:xfrm>
              <a:off x="2207224" y="6126169"/>
              <a:ext cx="758231" cy="305660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11" name="Picture 10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003" y="200953"/>
              <a:ext cx="733784" cy="2113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42574" y="2980732"/>
            <a:ext cx="5132705" cy="109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Mechanism and Transformers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625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5: </a:t>
            </a: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Mechanism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/>
        </p:nvGrpSpPr>
        <p:grpSpPr>
          <a:xfrm>
            <a:off x="228600" y="4629150"/>
            <a:ext cx="1783282" cy="370569"/>
            <a:chOff x="478702" y="6051353"/>
            <a:chExt cx="2486753" cy="5167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/>
          </p:nvGrpSpPr>
          <p:grpSpPr>
            <a:xfrm>
              <a:off x="2207224" y="6126169"/>
              <a:ext cx="758231" cy="305660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12" name="Picture 11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75" y="1184449"/>
            <a:ext cx="3072922" cy="31244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82025" y="2326804"/>
            <a:ext cx="203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4191" y="2326804"/>
            <a:ext cx="203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4142" y="2326804"/>
            <a:ext cx="203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09337" y="2536754"/>
            <a:ext cx="3046095" cy="317500"/>
            <a:chOff x="1009337" y="2536754"/>
            <a:chExt cx="3046095" cy="3175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6012" y="2549091"/>
              <a:ext cx="336905" cy="1229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2112" y="2544664"/>
              <a:ext cx="262808" cy="1229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16074" y="2598231"/>
              <a:ext cx="502920" cy="10160"/>
            </a:xfrm>
            <a:custGeom>
              <a:avLst/>
              <a:gdLst/>
              <a:ahLst/>
              <a:cxnLst/>
              <a:rect l="l" t="t" r="r" b="b"/>
              <a:pathLst>
                <a:path w="502920" h="10160">
                  <a:moveTo>
                    <a:pt x="0" y="9843"/>
                  </a:moveTo>
                  <a:lnTo>
                    <a:pt x="502682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3546" y="2536754"/>
              <a:ext cx="159149" cy="12295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23625" y="2599118"/>
              <a:ext cx="401320" cy="3175"/>
            </a:xfrm>
            <a:custGeom>
              <a:avLst/>
              <a:gdLst/>
              <a:ahLst/>
              <a:cxnLst/>
              <a:rect l="l" t="t" r="r" b="b"/>
              <a:pathLst>
                <a:path w="401319" h="3175">
                  <a:moveTo>
                    <a:pt x="0" y="2731"/>
                  </a:moveTo>
                  <a:lnTo>
                    <a:pt x="400953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9969" y="2537633"/>
              <a:ext cx="158569" cy="12296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335874" y="2790074"/>
              <a:ext cx="575945" cy="2540"/>
            </a:xfrm>
            <a:custGeom>
              <a:avLst/>
              <a:gdLst/>
              <a:ahLst/>
              <a:cxnLst/>
              <a:rect l="l" t="t" r="r" b="b"/>
              <a:pathLst>
                <a:path w="575945" h="2539">
                  <a:moveTo>
                    <a:pt x="0" y="0"/>
                  </a:moveTo>
                  <a:lnTo>
                    <a:pt x="575551" y="2080"/>
                  </a:lnTo>
                </a:path>
              </a:pathLst>
            </a:custGeom>
            <a:ln w="2857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6968" y="2730669"/>
              <a:ext cx="158420" cy="12297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9651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Attention Context Vector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447030" y="1927388"/>
            <a:ext cx="389890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5080" indent="-359410">
              <a:lnSpc>
                <a:spcPct val="100000"/>
              </a:lnSpc>
              <a:spcBef>
                <a:spcPts val="100"/>
              </a:spcBef>
              <a:buChar char="●"/>
              <a:tabLst>
                <a:tab pos="371475" algn="l"/>
              </a:tabLst>
            </a:pP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context vector is the weighted sum of the hidden states of the encoder.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44550" y="2896887"/>
            <a:ext cx="2076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44874" y="2882675"/>
            <a:ext cx="2758440" cy="495300"/>
          </a:xfrm>
          <a:custGeom>
            <a:avLst/>
            <a:gdLst/>
            <a:ahLst/>
            <a:cxnLst/>
            <a:rect l="l" t="t" r="r" b="b"/>
            <a:pathLst>
              <a:path w="2758440" h="495300">
                <a:moveTo>
                  <a:pt x="0" y="82551"/>
                </a:moveTo>
                <a:lnTo>
                  <a:pt x="6487" y="50418"/>
                </a:lnTo>
                <a:lnTo>
                  <a:pt x="24178" y="24178"/>
                </a:lnTo>
                <a:lnTo>
                  <a:pt x="50418" y="6487"/>
                </a:lnTo>
                <a:lnTo>
                  <a:pt x="82551" y="0"/>
                </a:lnTo>
                <a:lnTo>
                  <a:pt x="2675348" y="0"/>
                </a:lnTo>
                <a:lnTo>
                  <a:pt x="2721148" y="13869"/>
                </a:lnTo>
                <a:lnTo>
                  <a:pt x="2751616" y="50960"/>
                </a:lnTo>
                <a:lnTo>
                  <a:pt x="2757899" y="82551"/>
                </a:lnTo>
                <a:lnTo>
                  <a:pt x="2757899" y="412748"/>
                </a:lnTo>
                <a:lnTo>
                  <a:pt x="2751412" y="444881"/>
                </a:lnTo>
                <a:lnTo>
                  <a:pt x="2733721" y="471121"/>
                </a:lnTo>
                <a:lnTo>
                  <a:pt x="2707481" y="488812"/>
                </a:lnTo>
                <a:lnTo>
                  <a:pt x="2675348" y="495299"/>
                </a:lnTo>
                <a:lnTo>
                  <a:pt x="82551" y="495299"/>
                </a:lnTo>
                <a:lnTo>
                  <a:pt x="50418" y="488812"/>
                </a:lnTo>
                <a:lnTo>
                  <a:pt x="24178" y="471121"/>
                </a:lnTo>
                <a:lnTo>
                  <a:pt x="6487" y="444881"/>
                </a:lnTo>
                <a:lnTo>
                  <a:pt x="0" y="412748"/>
                </a:lnTo>
                <a:lnTo>
                  <a:pt x="0" y="82551"/>
                </a:lnTo>
                <a:close/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42078" y="3005738"/>
            <a:ext cx="25279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context vector (Ci)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30675" y="3612672"/>
            <a:ext cx="29019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75" baseline="-3111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sz="1875" baseline="-3111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84325" y="3702363"/>
            <a:ext cx="7048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∑ α</a:t>
            </a:r>
            <a:r>
              <a:rPr sz="1350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78199" y="3590399"/>
            <a:ext cx="1282700" cy="533400"/>
          </a:xfrm>
          <a:custGeom>
            <a:avLst/>
            <a:gdLst/>
            <a:ahLst/>
            <a:cxnLst/>
            <a:rect l="l" t="t" r="r" b="b"/>
            <a:pathLst>
              <a:path w="1282700" h="533400">
                <a:moveTo>
                  <a:pt x="0" y="88801"/>
                </a:moveTo>
                <a:lnTo>
                  <a:pt x="6978" y="54236"/>
                </a:lnTo>
                <a:lnTo>
                  <a:pt x="26009" y="26009"/>
                </a:lnTo>
                <a:lnTo>
                  <a:pt x="54236" y="6978"/>
                </a:lnTo>
                <a:lnTo>
                  <a:pt x="88801" y="0"/>
                </a:lnTo>
                <a:lnTo>
                  <a:pt x="1193698" y="0"/>
                </a:lnTo>
                <a:lnTo>
                  <a:pt x="1242965" y="14919"/>
                </a:lnTo>
                <a:lnTo>
                  <a:pt x="1275740" y="54818"/>
                </a:lnTo>
                <a:lnTo>
                  <a:pt x="1282499" y="88801"/>
                </a:lnTo>
                <a:lnTo>
                  <a:pt x="1282499" y="443997"/>
                </a:lnTo>
                <a:lnTo>
                  <a:pt x="1275521" y="478563"/>
                </a:lnTo>
                <a:lnTo>
                  <a:pt x="1256490" y="506790"/>
                </a:lnTo>
                <a:lnTo>
                  <a:pt x="1228264" y="525821"/>
                </a:lnTo>
                <a:lnTo>
                  <a:pt x="1193698" y="532799"/>
                </a:lnTo>
                <a:lnTo>
                  <a:pt x="88801" y="532799"/>
                </a:lnTo>
                <a:lnTo>
                  <a:pt x="54236" y="525821"/>
                </a:lnTo>
                <a:lnTo>
                  <a:pt x="26009" y="506790"/>
                </a:lnTo>
                <a:lnTo>
                  <a:pt x="6978" y="478563"/>
                </a:lnTo>
                <a:lnTo>
                  <a:pt x="0" y="443997"/>
                </a:lnTo>
                <a:lnTo>
                  <a:pt x="0" y="88801"/>
                </a:lnTo>
                <a:close/>
              </a:path>
            </a:pathLst>
          </a:custGeom>
          <a:ln w="2857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072300" y="1267987"/>
          <a:ext cx="3469639" cy="295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b="1" spc="-2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How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b="1" spc="-2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Are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b="1" spc="-2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you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2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Wie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spc="-37" baseline="19841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α</a:t>
                      </a:r>
                      <a:r>
                        <a:rPr sz="900" spc="-2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11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50" b="1" spc="-37" baseline="20370" dirty="0">
                          <a:solidFill>
                            <a:srgbClr val="272528"/>
                          </a:solidFill>
                          <a:latin typeface="Tahoma"/>
                          <a:cs typeface="Tahoma"/>
                        </a:rPr>
                        <a:t>α</a:t>
                      </a:r>
                      <a:r>
                        <a:rPr sz="1000" b="1" spc="-25" dirty="0">
                          <a:solidFill>
                            <a:srgbClr val="272528"/>
                          </a:solidFill>
                          <a:latin typeface="Tahoma"/>
                          <a:cs typeface="Tahoma"/>
                        </a:rPr>
                        <a:t>12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  <a:solidFill>
                      <a:srgbClr val="DADC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spc="-37" baseline="19841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α</a:t>
                      </a:r>
                      <a:r>
                        <a:rPr sz="900" spc="-2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13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2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geht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spc="-37" baseline="19841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α</a:t>
                      </a:r>
                      <a:r>
                        <a:rPr sz="900" spc="-2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21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spc="89" baseline="19841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α</a:t>
                      </a:r>
                      <a:r>
                        <a:rPr sz="900" spc="6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22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spc="97" baseline="19841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α</a:t>
                      </a:r>
                      <a:r>
                        <a:rPr sz="900" spc="6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23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2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er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spc="-37" baseline="19841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α</a:t>
                      </a:r>
                      <a:r>
                        <a:rPr sz="900" spc="-2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31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spc="97" baseline="19841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α</a:t>
                      </a:r>
                      <a:r>
                        <a:rPr sz="900" spc="6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32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spc="104" baseline="19841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α</a:t>
                      </a:r>
                      <a:r>
                        <a:rPr sz="900" spc="7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33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2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dis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spc="-37" baseline="19841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α</a:t>
                      </a:r>
                      <a:r>
                        <a:rPr sz="900" spc="-2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41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spc="97" baseline="19841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α</a:t>
                      </a:r>
                      <a:r>
                        <a:rPr sz="900" spc="6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42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spc="104" baseline="19841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α</a:t>
                      </a:r>
                      <a:r>
                        <a:rPr sz="900" spc="7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43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455162" y="2370425"/>
            <a:ext cx="4193540" cy="1279525"/>
            <a:chOff x="455162" y="2370425"/>
            <a:chExt cx="4193540" cy="1279525"/>
          </a:xfrm>
        </p:grpSpPr>
        <p:sp>
          <p:nvSpPr>
            <p:cNvPr id="4" name="object 4"/>
            <p:cNvSpPr/>
            <p:nvPr/>
          </p:nvSpPr>
          <p:spPr>
            <a:xfrm>
              <a:off x="2264500" y="2573564"/>
              <a:ext cx="2384425" cy="892810"/>
            </a:xfrm>
            <a:custGeom>
              <a:avLst/>
              <a:gdLst/>
              <a:ahLst/>
              <a:cxnLst/>
              <a:rect l="l" t="t" r="r" b="b"/>
              <a:pathLst>
                <a:path w="2384425" h="892810">
                  <a:moveTo>
                    <a:pt x="2234996" y="892799"/>
                  </a:moveTo>
                  <a:lnTo>
                    <a:pt x="148803" y="892799"/>
                  </a:lnTo>
                  <a:lnTo>
                    <a:pt x="101769" y="885213"/>
                  </a:lnTo>
                  <a:lnTo>
                    <a:pt x="60921" y="864089"/>
                  </a:lnTo>
                  <a:lnTo>
                    <a:pt x="28710" y="831878"/>
                  </a:lnTo>
                  <a:lnTo>
                    <a:pt x="7586" y="791030"/>
                  </a:lnTo>
                  <a:lnTo>
                    <a:pt x="0" y="743996"/>
                  </a:lnTo>
                  <a:lnTo>
                    <a:pt x="0" y="148802"/>
                  </a:lnTo>
                  <a:lnTo>
                    <a:pt x="7586" y="101769"/>
                  </a:lnTo>
                  <a:lnTo>
                    <a:pt x="28710" y="60921"/>
                  </a:lnTo>
                  <a:lnTo>
                    <a:pt x="60921" y="28710"/>
                  </a:lnTo>
                  <a:lnTo>
                    <a:pt x="101769" y="7586"/>
                  </a:lnTo>
                  <a:lnTo>
                    <a:pt x="148803" y="0"/>
                  </a:lnTo>
                  <a:lnTo>
                    <a:pt x="2234996" y="0"/>
                  </a:lnTo>
                  <a:lnTo>
                    <a:pt x="2291941" y="11326"/>
                  </a:lnTo>
                  <a:lnTo>
                    <a:pt x="2340216" y="43583"/>
                  </a:lnTo>
                  <a:lnTo>
                    <a:pt x="2372473" y="91858"/>
                  </a:lnTo>
                  <a:lnTo>
                    <a:pt x="2383800" y="148802"/>
                  </a:lnTo>
                  <a:lnTo>
                    <a:pt x="2383800" y="743996"/>
                  </a:lnTo>
                  <a:lnTo>
                    <a:pt x="2376214" y="791030"/>
                  </a:lnTo>
                  <a:lnTo>
                    <a:pt x="2355089" y="831878"/>
                  </a:lnTo>
                  <a:lnTo>
                    <a:pt x="2322878" y="864089"/>
                  </a:lnTo>
                  <a:lnTo>
                    <a:pt x="2282030" y="885213"/>
                  </a:lnTo>
                  <a:lnTo>
                    <a:pt x="2234996" y="892799"/>
                  </a:lnTo>
                  <a:close/>
                </a:path>
              </a:pathLst>
            </a:custGeom>
            <a:solidFill>
              <a:srgbClr val="F9C82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63765" y="2573564"/>
              <a:ext cx="1434465" cy="892810"/>
            </a:xfrm>
            <a:custGeom>
              <a:avLst/>
              <a:gdLst/>
              <a:ahLst/>
              <a:cxnLst/>
              <a:rect l="l" t="t" r="r" b="b"/>
              <a:pathLst>
                <a:path w="1434464" h="892810">
                  <a:moveTo>
                    <a:pt x="1285496" y="892799"/>
                  </a:moveTo>
                  <a:lnTo>
                    <a:pt x="148802" y="892799"/>
                  </a:lnTo>
                  <a:lnTo>
                    <a:pt x="101769" y="885213"/>
                  </a:lnTo>
                  <a:lnTo>
                    <a:pt x="60921" y="864089"/>
                  </a:lnTo>
                  <a:lnTo>
                    <a:pt x="28710" y="831878"/>
                  </a:lnTo>
                  <a:lnTo>
                    <a:pt x="7586" y="791030"/>
                  </a:lnTo>
                  <a:lnTo>
                    <a:pt x="0" y="743996"/>
                  </a:lnTo>
                  <a:lnTo>
                    <a:pt x="0" y="148802"/>
                  </a:lnTo>
                  <a:lnTo>
                    <a:pt x="7586" y="101769"/>
                  </a:lnTo>
                  <a:lnTo>
                    <a:pt x="28710" y="60921"/>
                  </a:lnTo>
                  <a:lnTo>
                    <a:pt x="60921" y="28710"/>
                  </a:lnTo>
                  <a:lnTo>
                    <a:pt x="101769" y="7586"/>
                  </a:lnTo>
                  <a:lnTo>
                    <a:pt x="148802" y="0"/>
                  </a:lnTo>
                  <a:lnTo>
                    <a:pt x="1285496" y="0"/>
                  </a:lnTo>
                  <a:lnTo>
                    <a:pt x="1342441" y="11326"/>
                  </a:lnTo>
                  <a:lnTo>
                    <a:pt x="1390716" y="43583"/>
                  </a:lnTo>
                  <a:lnTo>
                    <a:pt x="1422973" y="91858"/>
                  </a:lnTo>
                  <a:lnTo>
                    <a:pt x="1434299" y="148802"/>
                  </a:lnTo>
                  <a:lnTo>
                    <a:pt x="1434299" y="743996"/>
                  </a:lnTo>
                  <a:lnTo>
                    <a:pt x="1426713" y="791030"/>
                  </a:lnTo>
                  <a:lnTo>
                    <a:pt x="1405589" y="831878"/>
                  </a:lnTo>
                  <a:lnTo>
                    <a:pt x="1373378" y="864089"/>
                  </a:lnTo>
                  <a:lnTo>
                    <a:pt x="1332530" y="885213"/>
                  </a:lnTo>
                  <a:lnTo>
                    <a:pt x="1285496" y="892799"/>
                  </a:lnTo>
                  <a:close/>
                </a:path>
              </a:pathLst>
            </a:custGeom>
            <a:solidFill>
              <a:srgbClr val="D4E3F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66546" y="2761284"/>
              <a:ext cx="1228725" cy="514350"/>
            </a:xfrm>
            <a:custGeom>
              <a:avLst/>
              <a:gdLst/>
              <a:ahLst/>
              <a:cxnLst/>
              <a:rect l="l" t="t" r="r" b="b"/>
              <a:pathLst>
                <a:path w="1228725" h="514350">
                  <a:moveTo>
                    <a:pt x="298500" y="49745"/>
                  </a:moveTo>
                  <a:lnTo>
                    <a:pt x="276352" y="8356"/>
                  </a:lnTo>
                  <a:lnTo>
                    <a:pt x="248754" y="0"/>
                  </a:lnTo>
                  <a:lnTo>
                    <a:pt x="49758" y="0"/>
                  </a:lnTo>
                  <a:lnTo>
                    <a:pt x="31000" y="3784"/>
                  </a:lnTo>
                  <a:lnTo>
                    <a:pt x="30568" y="3784"/>
                  </a:lnTo>
                  <a:lnTo>
                    <a:pt x="14579" y="14566"/>
                  </a:lnTo>
                  <a:lnTo>
                    <a:pt x="3911" y="30378"/>
                  </a:lnTo>
                  <a:lnTo>
                    <a:pt x="3848" y="30708"/>
                  </a:lnTo>
                  <a:lnTo>
                    <a:pt x="0" y="49745"/>
                  </a:lnTo>
                  <a:lnTo>
                    <a:pt x="0" y="464146"/>
                  </a:lnTo>
                  <a:lnTo>
                    <a:pt x="3911" y="483514"/>
                  </a:lnTo>
                  <a:lnTo>
                    <a:pt x="14579" y="499325"/>
                  </a:lnTo>
                  <a:lnTo>
                    <a:pt x="30391" y="509993"/>
                  </a:lnTo>
                  <a:lnTo>
                    <a:pt x="49758" y="513892"/>
                  </a:lnTo>
                  <a:lnTo>
                    <a:pt x="248754" y="513892"/>
                  </a:lnTo>
                  <a:lnTo>
                    <a:pt x="268122" y="509993"/>
                  </a:lnTo>
                  <a:lnTo>
                    <a:pt x="283933" y="499325"/>
                  </a:lnTo>
                  <a:lnTo>
                    <a:pt x="294589" y="483514"/>
                  </a:lnTo>
                  <a:lnTo>
                    <a:pt x="298500" y="464146"/>
                  </a:lnTo>
                  <a:lnTo>
                    <a:pt x="298500" y="49745"/>
                  </a:lnTo>
                  <a:close/>
                </a:path>
                <a:path w="1228725" h="514350">
                  <a:moveTo>
                    <a:pt x="765136" y="49745"/>
                  </a:moveTo>
                  <a:lnTo>
                    <a:pt x="742988" y="8356"/>
                  </a:lnTo>
                  <a:lnTo>
                    <a:pt x="715378" y="0"/>
                  </a:lnTo>
                  <a:lnTo>
                    <a:pt x="516382" y="0"/>
                  </a:lnTo>
                  <a:lnTo>
                    <a:pt x="497624" y="3784"/>
                  </a:lnTo>
                  <a:lnTo>
                    <a:pt x="497205" y="3784"/>
                  </a:lnTo>
                  <a:lnTo>
                    <a:pt x="481203" y="14566"/>
                  </a:lnTo>
                  <a:lnTo>
                    <a:pt x="470547" y="30378"/>
                  </a:lnTo>
                  <a:lnTo>
                    <a:pt x="470471" y="30708"/>
                  </a:lnTo>
                  <a:lnTo>
                    <a:pt x="466636" y="49745"/>
                  </a:lnTo>
                  <a:lnTo>
                    <a:pt x="466636" y="464146"/>
                  </a:lnTo>
                  <a:lnTo>
                    <a:pt x="470547" y="483514"/>
                  </a:lnTo>
                  <a:lnTo>
                    <a:pt x="481203" y="499325"/>
                  </a:lnTo>
                  <a:lnTo>
                    <a:pt x="497014" y="509993"/>
                  </a:lnTo>
                  <a:lnTo>
                    <a:pt x="516382" y="513892"/>
                  </a:lnTo>
                  <a:lnTo>
                    <a:pt x="715378" y="513892"/>
                  </a:lnTo>
                  <a:lnTo>
                    <a:pt x="734745" y="509993"/>
                  </a:lnTo>
                  <a:lnTo>
                    <a:pt x="750557" y="499325"/>
                  </a:lnTo>
                  <a:lnTo>
                    <a:pt x="761225" y="483514"/>
                  </a:lnTo>
                  <a:lnTo>
                    <a:pt x="765136" y="464146"/>
                  </a:lnTo>
                  <a:lnTo>
                    <a:pt x="765136" y="49745"/>
                  </a:lnTo>
                  <a:close/>
                </a:path>
                <a:path w="1228725" h="514350">
                  <a:moveTo>
                    <a:pt x="1228521" y="49745"/>
                  </a:moveTo>
                  <a:lnTo>
                    <a:pt x="1206373" y="8356"/>
                  </a:lnTo>
                  <a:lnTo>
                    <a:pt x="1178763" y="0"/>
                  </a:lnTo>
                  <a:lnTo>
                    <a:pt x="979766" y="0"/>
                  </a:lnTo>
                  <a:lnTo>
                    <a:pt x="961009" y="3784"/>
                  </a:lnTo>
                  <a:lnTo>
                    <a:pt x="960589" y="3784"/>
                  </a:lnTo>
                  <a:lnTo>
                    <a:pt x="944587" y="14566"/>
                  </a:lnTo>
                  <a:lnTo>
                    <a:pt x="933919" y="30378"/>
                  </a:lnTo>
                  <a:lnTo>
                    <a:pt x="933856" y="30708"/>
                  </a:lnTo>
                  <a:lnTo>
                    <a:pt x="930021" y="49745"/>
                  </a:lnTo>
                  <a:lnTo>
                    <a:pt x="930021" y="464146"/>
                  </a:lnTo>
                  <a:lnTo>
                    <a:pt x="933919" y="483514"/>
                  </a:lnTo>
                  <a:lnTo>
                    <a:pt x="944587" y="499325"/>
                  </a:lnTo>
                  <a:lnTo>
                    <a:pt x="960399" y="509993"/>
                  </a:lnTo>
                  <a:lnTo>
                    <a:pt x="979766" y="513892"/>
                  </a:lnTo>
                  <a:lnTo>
                    <a:pt x="1178763" y="513892"/>
                  </a:lnTo>
                  <a:lnTo>
                    <a:pt x="1198130" y="509993"/>
                  </a:lnTo>
                  <a:lnTo>
                    <a:pt x="1213942" y="499325"/>
                  </a:lnTo>
                  <a:lnTo>
                    <a:pt x="1224610" y="483514"/>
                  </a:lnTo>
                  <a:lnTo>
                    <a:pt x="1228521" y="464146"/>
                  </a:lnTo>
                  <a:lnTo>
                    <a:pt x="1228521" y="49745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385593" y="2761284"/>
              <a:ext cx="2150745" cy="514350"/>
            </a:xfrm>
            <a:custGeom>
              <a:avLst/>
              <a:gdLst/>
              <a:ahLst/>
              <a:cxnLst/>
              <a:rect l="l" t="t" r="r" b="b"/>
              <a:pathLst>
                <a:path w="2150745" h="514350">
                  <a:moveTo>
                    <a:pt x="298500" y="49745"/>
                  </a:moveTo>
                  <a:lnTo>
                    <a:pt x="276352" y="8356"/>
                  </a:lnTo>
                  <a:lnTo>
                    <a:pt x="248754" y="0"/>
                  </a:lnTo>
                  <a:lnTo>
                    <a:pt x="49758" y="0"/>
                  </a:lnTo>
                  <a:lnTo>
                    <a:pt x="31000" y="3784"/>
                  </a:lnTo>
                  <a:lnTo>
                    <a:pt x="30568" y="3784"/>
                  </a:lnTo>
                  <a:lnTo>
                    <a:pt x="14579" y="14566"/>
                  </a:lnTo>
                  <a:lnTo>
                    <a:pt x="3911" y="30378"/>
                  </a:lnTo>
                  <a:lnTo>
                    <a:pt x="3848" y="30708"/>
                  </a:lnTo>
                  <a:lnTo>
                    <a:pt x="0" y="49745"/>
                  </a:lnTo>
                  <a:lnTo>
                    <a:pt x="0" y="464146"/>
                  </a:lnTo>
                  <a:lnTo>
                    <a:pt x="3911" y="483514"/>
                  </a:lnTo>
                  <a:lnTo>
                    <a:pt x="14579" y="499325"/>
                  </a:lnTo>
                  <a:lnTo>
                    <a:pt x="30391" y="509993"/>
                  </a:lnTo>
                  <a:lnTo>
                    <a:pt x="49758" y="513892"/>
                  </a:lnTo>
                  <a:lnTo>
                    <a:pt x="248754" y="513892"/>
                  </a:lnTo>
                  <a:lnTo>
                    <a:pt x="268122" y="509993"/>
                  </a:lnTo>
                  <a:lnTo>
                    <a:pt x="283933" y="499325"/>
                  </a:lnTo>
                  <a:lnTo>
                    <a:pt x="294601" y="483514"/>
                  </a:lnTo>
                  <a:lnTo>
                    <a:pt x="298500" y="464146"/>
                  </a:lnTo>
                  <a:lnTo>
                    <a:pt x="298500" y="49745"/>
                  </a:lnTo>
                  <a:close/>
                </a:path>
                <a:path w="2150745" h="514350">
                  <a:moveTo>
                    <a:pt x="762012" y="49745"/>
                  </a:moveTo>
                  <a:lnTo>
                    <a:pt x="739863" y="8356"/>
                  </a:lnTo>
                  <a:lnTo>
                    <a:pt x="712266" y="0"/>
                  </a:lnTo>
                  <a:lnTo>
                    <a:pt x="513270" y="0"/>
                  </a:lnTo>
                  <a:lnTo>
                    <a:pt x="494512" y="3784"/>
                  </a:lnTo>
                  <a:lnTo>
                    <a:pt x="494080" y="3784"/>
                  </a:lnTo>
                  <a:lnTo>
                    <a:pt x="478091" y="14566"/>
                  </a:lnTo>
                  <a:lnTo>
                    <a:pt x="467423" y="30378"/>
                  </a:lnTo>
                  <a:lnTo>
                    <a:pt x="467360" y="30708"/>
                  </a:lnTo>
                  <a:lnTo>
                    <a:pt x="463511" y="49745"/>
                  </a:lnTo>
                  <a:lnTo>
                    <a:pt x="463511" y="464146"/>
                  </a:lnTo>
                  <a:lnTo>
                    <a:pt x="467423" y="483514"/>
                  </a:lnTo>
                  <a:lnTo>
                    <a:pt x="478091" y="499325"/>
                  </a:lnTo>
                  <a:lnTo>
                    <a:pt x="493903" y="509993"/>
                  </a:lnTo>
                  <a:lnTo>
                    <a:pt x="513270" y="513892"/>
                  </a:lnTo>
                  <a:lnTo>
                    <a:pt x="712266" y="513892"/>
                  </a:lnTo>
                  <a:lnTo>
                    <a:pt x="731634" y="509993"/>
                  </a:lnTo>
                  <a:lnTo>
                    <a:pt x="747445" y="499325"/>
                  </a:lnTo>
                  <a:lnTo>
                    <a:pt x="758101" y="483514"/>
                  </a:lnTo>
                  <a:lnTo>
                    <a:pt x="762012" y="464146"/>
                  </a:lnTo>
                  <a:lnTo>
                    <a:pt x="762012" y="49745"/>
                  </a:lnTo>
                  <a:close/>
                </a:path>
                <a:path w="2150745" h="514350">
                  <a:moveTo>
                    <a:pt x="1224483" y="49745"/>
                  </a:moveTo>
                  <a:lnTo>
                    <a:pt x="1202334" y="8356"/>
                  </a:lnTo>
                  <a:lnTo>
                    <a:pt x="1174737" y="0"/>
                  </a:lnTo>
                  <a:lnTo>
                    <a:pt x="975741" y="0"/>
                  </a:lnTo>
                  <a:lnTo>
                    <a:pt x="956983" y="3784"/>
                  </a:lnTo>
                  <a:lnTo>
                    <a:pt x="956551" y="3784"/>
                  </a:lnTo>
                  <a:lnTo>
                    <a:pt x="940562" y="14566"/>
                  </a:lnTo>
                  <a:lnTo>
                    <a:pt x="929894" y="30378"/>
                  </a:lnTo>
                  <a:lnTo>
                    <a:pt x="929830" y="30708"/>
                  </a:lnTo>
                  <a:lnTo>
                    <a:pt x="925982" y="49745"/>
                  </a:lnTo>
                  <a:lnTo>
                    <a:pt x="925982" y="464146"/>
                  </a:lnTo>
                  <a:lnTo>
                    <a:pt x="929894" y="483514"/>
                  </a:lnTo>
                  <a:lnTo>
                    <a:pt x="940562" y="499325"/>
                  </a:lnTo>
                  <a:lnTo>
                    <a:pt x="956373" y="509993"/>
                  </a:lnTo>
                  <a:lnTo>
                    <a:pt x="975741" y="513892"/>
                  </a:lnTo>
                  <a:lnTo>
                    <a:pt x="1174737" y="513892"/>
                  </a:lnTo>
                  <a:lnTo>
                    <a:pt x="1194104" y="509993"/>
                  </a:lnTo>
                  <a:lnTo>
                    <a:pt x="1209916" y="499325"/>
                  </a:lnTo>
                  <a:lnTo>
                    <a:pt x="1220584" y="483514"/>
                  </a:lnTo>
                  <a:lnTo>
                    <a:pt x="1224483" y="464146"/>
                  </a:lnTo>
                  <a:lnTo>
                    <a:pt x="1224483" y="49745"/>
                  </a:lnTo>
                  <a:close/>
                </a:path>
                <a:path w="2150745" h="514350">
                  <a:moveTo>
                    <a:pt x="1687995" y="49745"/>
                  </a:moveTo>
                  <a:lnTo>
                    <a:pt x="1665846" y="8356"/>
                  </a:lnTo>
                  <a:lnTo>
                    <a:pt x="1638249" y="0"/>
                  </a:lnTo>
                  <a:lnTo>
                    <a:pt x="1439252" y="0"/>
                  </a:lnTo>
                  <a:lnTo>
                    <a:pt x="1420495" y="3784"/>
                  </a:lnTo>
                  <a:lnTo>
                    <a:pt x="1420063" y="3784"/>
                  </a:lnTo>
                  <a:lnTo>
                    <a:pt x="1404073" y="14566"/>
                  </a:lnTo>
                  <a:lnTo>
                    <a:pt x="1393405" y="30378"/>
                  </a:lnTo>
                  <a:lnTo>
                    <a:pt x="1393342" y="30708"/>
                  </a:lnTo>
                  <a:lnTo>
                    <a:pt x="1389494" y="49745"/>
                  </a:lnTo>
                  <a:lnTo>
                    <a:pt x="1389494" y="464146"/>
                  </a:lnTo>
                  <a:lnTo>
                    <a:pt x="1393405" y="483514"/>
                  </a:lnTo>
                  <a:lnTo>
                    <a:pt x="1404073" y="499325"/>
                  </a:lnTo>
                  <a:lnTo>
                    <a:pt x="1419885" y="509993"/>
                  </a:lnTo>
                  <a:lnTo>
                    <a:pt x="1439252" y="513892"/>
                  </a:lnTo>
                  <a:lnTo>
                    <a:pt x="1638249" y="513892"/>
                  </a:lnTo>
                  <a:lnTo>
                    <a:pt x="1657616" y="509993"/>
                  </a:lnTo>
                  <a:lnTo>
                    <a:pt x="1673428" y="499325"/>
                  </a:lnTo>
                  <a:lnTo>
                    <a:pt x="1684083" y="483514"/>
                  </a:lnTo>
                  <a:lnTo>
                    <a:pt x="1687995" y="464146"/>
                  </a:lnTo>
                  <a:lnTo>
                    <a:pt x="1687995" y="49745"/>
                  </a:lnTo>
                  <a:close/>
                </a:path>
                <a:path w="2150745" h="514350">
                  <a:moveTo>
                    <a:pt x="2150465" y="49745"/>
                  </a:moveTo>
                  <a:lnTo>
                    <a:pt x="2128316" y="8356"/>
                  </a:lnTo>
                  <a:lnTo>
                    <a:pt x="2100719" y="0"/>
                  </a:lnTo>
                  <a:lnTo>
                    <a:pt x="1901723" y="0"/>
                  </a:lnTo>
                  <a:lnTo>
                    <a:pt x="1882965" y="3784"/>
                  </a:lnTo>
                  <a:lnTo>
                    <a:pt x="1882533" y="3784"/>
                  </a:lnTo>
                  <a:lnTo>
                    <a:pt x="1866544" y="14566"/>
                  </a:lnTo>
                  <a:lnTo>
                    <a:pt x="1855876" y="30378"/>
                  </a:lnTo>
                  <a:lnTo>
                    <a:pt x="1855812" y="30708"/>
                  </a:lnTo>
                  <a:lnTo>
                    <a:pt x="1851964" y="49745"/>
                  </a:lnTo>
                  <a:lnTo>
                    <a:pt x="1851964" y="464146"/>
                  </a:lnTo>
                  <a:lnTo>
                    <a:pt x="1855876" y="483514"/>
                  </a:lnTo>
                  <a:lnTo>
                    <a:pt x="1866544" y="499325"/>
                  </a:lnTo>
                  <a:lnTo>
                    <a:pt x="1882355" y="509993"/>
                  </a:lnTo>
                  <a:lnTo>
                    <a:pt x="1901723" y="513892"/>
                  </a:lnTo>
                  <a:lnTo>
                    <a:pt x="2100719" y="513892"/>
                  </a:lnTo>
                  <a:lnTo>
                    <a:pt x="2120087" y="509993"/>
                  </a:lnTo>
                  <a:lnTo>
                    <a:pt x="2135898" y="499325"/>
                  </a:lnTo>
                  <a:lnTo>
                    <a:pt x="2146554" y="483514"/>
                  </a:lnTo>
                  <a:lnTo>
                    <a:pt x="2150465" y="464146"/>
                  </a:lnTo>
                  <a:lnTo>
                    <a:pt x="2150465" y="49745"/>
                  </a:lnTo>
                  <a:close/>
                </a:path>
              </a:pathLst>
            </a:custGeom>
            <a:solidFill>
              <a:srgbClr val="FFEEBD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967885" y="3018225"/>
              <a:ext cx="132715" cy="0"/>
            </a:xfrm>
            <a:custGeom>
              <a:avLst/>
              <a:gdLst/>
              <a:ahLst/>
              <a:cxnLst/>
              <a:rect l="l" t="t" r="r" b="b"/>
              <a:pathLst>
                <a:path w="132715">
                  <a:moveTo>
                    <a:pt x="0" y="0"/>
                  </a:moveTo>
                  <a:lnTo>
                    <a:pt x="132657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089830" y="30075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830" y="30075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431685" y="3018225"/>
              <a:ext cx="132715" cy="0"/>
            </a:xfrm>
            <a:custGeom>
              <a:avLst/>
              <a:gdLst/>
              <a:ahLst/>
              <a:cxnLst/>
              <a:rect l="l" t="t" r="r" b="b"/>
              <a:pathLst>
                <a:path w="132715">
                  <a:moveTo>
                    <a:pt x="0" y="0"/>
                  </a:moveTo>
                  <a:lnTo>
                    <a:pt x="132357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553330" y="30075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553330" y="30075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680810" y="3018281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80">
                  <a:moveTo>
                    <a:pt x="0" y="0"/>
                  </a:moveTo>
                  <a:lnTo>
                    <a:pt x="132057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802155" y="300757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802155" y="300757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150810" y="3018281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79">
                  <a:moveTo>
                    <a:pt x="0" y="0"/>
                  </a:moveTo>
                  <a:lnTo>
                    <a:pt x="132057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272155" y="300757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272155" y="300757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613281" y="3018281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79">
                  <a:moveTo>
                    <a:pt x="0" y="0"/>
                  </a:moveTo>
                  <a:lnTo>
                    <a:pt x="1320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734627" y="300757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734627" y="300757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073547" y="3018281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79">
                  <a:moveTo>
                    <a:pt x="0" y="0"/>
                  </a:moveTo>
                  <a:lnTo>
                    <a:pt x="1320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194892" y="300757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4194892" y="300757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459924" y="3018281"/>
              <a:ext cx="170815" cy="0"/>
            </a:xfrm>
            <a:custGeom>
              <a:avLst/>
              <a:gdLst/>
              <a:ahLst/>
              <a:cxnLst/>
              <a:rect l="l" t="t" r="r" b="b"/>
              <a:pathLst>
                <a:path w="170815">
                  <a:moveTo>
                    <a:pt x="0" y="0"/>
                  </a:moveTo>
                  <a:lnTo>
                    <a:pt x="1704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19670" y="300757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619670" y="300757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895069" y="3018225"/>
              <a:ext cx="458470" cy="0"/>
            </a:xfrm>
            <a:custGeom>
              <a:avLst/>
              <a:gdLst/>
              <a:ahLst/>
              <a:cxnLst/>
              <a:rect l="l" t="t" r="r" b="b"/>
              <a:pathLst>
                <a:path w="458469">
                  <a:moveTo>
                    <a:pt x="0" y="0"/>
                  </a:moveTo>
                  <a:lnTo>
                    <a:pt x="4578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342214" y="30075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342214" y="30075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15843" y="3307821"/>
              <a:ext cx="0" cy="337820"/>
            </a:xfrm>
            <a:custGeom>
              <a:avLst/>
              <a:gdLst/>
              <a:ahLst/>
              <a:cxnLst/>
              <a:rect l="l" t="t" r="r" b="b"/>
              <a:pathLst>
                <a:path h="337820">
                  <a:moveTo>
                    <a:pt x="0" y="3372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805132" y="328910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05132" y="328910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285844" y="3307821"/>
              <a:ext cx="0" cy="337820"/>
            </a:xfrm>
            <a:custGeom>
              <a:avLst/>
              <a:gdLst/>
              <a:ahLst/>
              <a:cxnLst/>
              <a:rect l="l" t="t" r="r" b="b"/>
              <a:pathLst>
                <a:path h="337820">
                  <a:moveTo>
                    <a:pt x="0" y="3372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275132" y="328910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275132" y="328910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748316" y="3307821"/>
              <a:ext cx="0" cy="337820"/>
            </a:xfrm>
            <a:custGeom>
              <a:avLst/>
              <a:gdLst/>
              <a:ahLst/>
              <a:cxnLst/>
              <a:rect l="l" t="t" r="r" b="b"/>
              <a:pathLst>
                <a:path h="337820">
                  <a:moveTo>
                    <a:pt x="0" y="3372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737604" y="328910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737604" y="328910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2541385" y="3307821"/>
              <a:ext cx="0" cy="337820"/>
            </a:xfrm>
            <a:custGeom>
              <a:avLst/>
              <a:gdLst/>
              <a:ahLst/>
              <a:cxnLst/>
              <a:rect l="l" t="t" r="r" b="b"/>
              <a:pathLst>
                <a:path h="337820">
                  <a:moveTo>
                    <a:pt x="0" y="3372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2530673" y="328910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2530673" y="328910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3001650" y="3307821"/>
              <a:ext cx="0" cy="337820"/>
            </a:xfrm>
            <a:custGeom>
              <a:avLst/>
              <a:gdLst/>
              <a:ahLst/>
              <a:cxnLst/>
              <a:rect l="l" t="t" r="r" b="b"/>
              <a:pathLst>
                <a:path h="337820">
                  <a:moveTo>
                    <a:pt x="0" y="3372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990938" y="328910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2990938" y="328910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3465161" y="3307821"/>
              <a:ext cx="0" cy="337820"/>
            </a:xfrm>
            <a:custGeom>
              <a:avLst/>
              <a:gdLst/>
              <a:ahLst/>
              <a:cxnLst/>
              <a:rect l="l" t="t" r="r" b="b"/>
              <a:pathLst>
                <a:path h="337820">
                  <a:moveTo>
                    <a:pt x="0" y="3372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454449" y="328910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3454449" y="328910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3931916" y="3307821"/>
              <a:ext cx="0" cy="337820"/>
            </a:xfrm>
            <a:custGeom>
              <a:avLst/>
              <a:gdLst/>
              <a:ahLst/>
              <a:cxnLst/>
              <a:rect l="l" t="t" r="r" b="b"/>
              <a:pathLst>
                <a:path h="337820">
                  <a:moveTo>
                    <a:pt x="0" y="3372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3921204" y="328910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3921204" y="328910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4395427" y="3307821"/>
              <a:ext cx="0" cy="337820"/>
            </a:xfrm>
            <a:custGeom>
              <a:avLst/>
              <a:gdLst/>
              <a:ahLst/>
              <a:cxnLst/>
              <a:rect l="l" t="t" r="r" b="b"/>
              <a:pathLst>
                <a:path h="337820">
                  <a:moveTo>
                    <a:pt x="0" y="3372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4384715" y="328910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4384715" y="328910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815843" y="2393906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365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805132" y="23751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805132" y="23751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1285844" y="2393906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365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1275132" y="23751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1275132" y="23751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1748316" y="2393906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365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1737604" y="23751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1737604" y="23751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2541385" y="2393906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365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2530673" y="23751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2530673" y="23751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3001650" y="2393906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365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2990938" y="23751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2990938" y="23751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3465161" y="2393906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365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3454449" y="23751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3454449" y="23751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3931916" y="2393906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365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3921204" y="23751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3921204" y="23751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4395427" y="2393906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365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4384715" y="23751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4384715" y="23751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154300" y="3764595"/>
            <a:ext cx="95631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5965" algn="l"/>
              </a:tabLst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&lt;START&gt;	wie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163038" y="3708444"/>
            <a:ext cx="22415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277624" y="1978587"/>
            <a:ext cx="490855" cy="271145"/>
          </a:xfrm>
          <a:custGeom>
            <a:avLst/>
            <a:gdLst/>
            <a:ahLst/>
            <a:cxnLst/>
            <a:rect l="l" t="t" r="r" b="b"/>
            <a:pathLst>
              <a:path w="490855" h="271144">
                <a:moveTo>
                  <a:pt x="0" y="45150"/>
                </a:moveTo>
                <a:lnTo>
                  <a:pt x="3548" y="27576"/>
                </a:lnTo>
                <a:lnTo>
                  <a:pt x="13224" y="13224"/>
                </a:lnTo>
                <a:lnTo>
                  <a:pt x="27576" y="3548"/>
                </a:lnTo>
                <a:lnTo>
                  <a:pt x="45150" y="0"/>
                </a:lnTo>
                <a:lnTo>
                  <a:pt x="445348" y="0"/>
                </a:lnTo>
                <a:lnTo>
                  <a:pt x="482914" y="20101"/>
                </a:lnTo>
                <a:lnTo>
                  <a:pt x="490499" y="45150"/>
                </a:lnTo>
                <a:lnTo>
                  <a:pt x="490499" y="225748"/>
                </a:lnTo>
                <a:lnTo>
                  <a:pt x="486951" y="243323"/>
                </a:lnTo>
                <a:lnTo>
                  <a:pt x="477275" y="257675"/>
                </a:lnTo>
                <a:lnTo>
                  <a:pt x="462923" y="267351"/>
                </a:lnTo>
                <a:lnTo>
                  <a:pt x="445348" y="270899"/>
                </a:lnTo>
                <a:lnTo>
                  <a:pt x="45150" y="270899"/>
                </a:lnTo>
                <a:lnTo>
                  <a:pt x="27576" y="267351"/>
                </a:lnTo>
                <a:lnTo>
                  <a:pt x="13224" y="257675"/>
                </a:lnTo>
                <a:lnTo>
                  <a:pt x="3548" y="243323"/>
                </a:lnTo>
                <a:lnTo>
                  <a:pt x="0" y="225748"/>
                </a:lnTo>
                <a:lnTo>
                  <a:pt x="0" y="45150"/>
                </a:lnTo>
                <a:close/>
              </a:path>
            </a:pathLst>
          </a:custGeom>
          <a:ln w="2857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035674" y="3666962"/>
            <a:ext cx="490855" cy="271145"/>
          </a:xfrm>
          <a:custGeom>
            <a:avLst/>
            <a:gdLst/>
            <a:ahLst/>
            <a:cxnLst/>
            <a:rect l="l" t="t" r="r" b="b"/>
            <a:pathLst>
              <a:path w="490855" h="271145">
                <a:moveTo>
                  <a:pt x="0" y="45150"/>
                </a:moveTo>
                <a:lnTo>
                  <a:pt x="3548" y="27576"/>
                </a:lnTo>
                <a:lnTo>
                  <a:pt x="13224" y="13224"/>
                </a:lnTo>
                <a:lnTo>
                  <a:pt x="27576" y="3548"/>
                </a:lnTo>
                <a:lnTo>
                  <a:pt x="45150" y="0"/>
                </a:lnTo>
                <a:lnTo>
                  <a:pt x="445349" y="0"/>
                </a:lnTo>
                <a:lnTo>
                  <a:pt x="482914" y="20101"/>
                </a:lnTo>
                <a:lnTo>
                  <a:pt x="490499" y="45150"/>
                </a:lnTo>
                <a:lnTo>
                  <a:pt x="490499" y="225749"/>
                </a:lnTo>
                <a:lnTo>
                  <a:pt x="486951" y="243323"/>
                </a:lnTo>
                <a:lnTo>
                  <a:pt x="477275" y="257675"/>
                </a:lnTo>
                <a:lnTo>
                  <a:pt x="462923" y="267351"/>
                </a:lnTo>
                <a:lnTo>
                  <a:pt x="445349" y="270899"/>
                </a:lnTo>
                <a:lnTo>
                  <a:pt x="45150" y="270899"/>
                </a:lnTo>
                <a:lnTo>
                  <a:pt x="27576" y="267351"/>
                </a:lnTo>
                <a:lnTo>
                  <a:pt x="13224" y="257675"/>
                </a:lnTo>
                <a:lnTo>
                  <a:pt x="3548" y="243323"/>
                </a:lnTo>
                <a:lnTo>
                  <a:pt x="0" y="225749"/>
                </a:lnTo>
                <a:lnTo>
                  <a:pt x="0" y="45150"/>
                </a:lnTo>
                <a:close/>
              </a:path>
            </a:pathLst>
          </a:custGeom>
          <a:ln w="2857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01375" y="1236979"/>
            <a:ext cx="4319905" cy="96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 for ith time step in decoder and jth in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1080"/>
              </a:spcBef>
            </a:pP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encoder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320675" algn="ctr">
              <a:lnSpc>
                <a:spcPct val="100000"/>
              </a:lnSpc>
              <a:spcBef>
                <a:spcPts val="1485"/>
              </a:spcBef>
            </a:pPr>
            <a:r>
              <a:rPr sz="10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9651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Attention weights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2387" y="1017824"/>
            <a:ext cx="2211705" cy="3244215"/>
            <a:chOff x="382387" y="1017824"/>
            <a:chExt cx="2211705" cy="32442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99" y="1017824"/>
              <a:ext cx="1679097" cy="32389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78275" y="2330599"/>
              <a:ext cx="417195" cy="405130"/>
            </a:xfrm>
            <a:custGeom>
              <a:avLst/>
              <a:gdLst/>
              <a:ahLst/>
              <a:cxnLst/>
              <a:rect l="l" t="t" r="r" b="b"/>
              <a:pathLst>
                <a:path w="417194" h="405130">
                  <a:moveTo>
                    <a:pt x="208349" y="404699"/>
                  </a:moveTo>
                  <a:lnTo>
                    <a:pt x="160577" y="399355"/>
                  </a:lnTo>
                  <a:lnTo>
                    <a:pt x="116722" y="384132"/>
                  </a:lnTo>
                  <a:lnTo>
                    <a:pt x="78037" y="360245"/>
                  </a:lnTo>
                  <a:lnTo>
                    <a:pt x="45772" y="328909"/>
                  </a:lnTo>
                  <a:lnTo>
                    <a:pt x="21176" y="291338"/>
                  </a:lnTo>
                  <a:lnTo>
                    <a:pt x="5502" y="248747"/>
                  </a:lnTo>
                  <a:lnTo>
                    <a:pt x="0" y="202349"/>
                  </a:lnTo>
                  <a:lnTo>
                    <a:pt x="5502" y="155952"/>
                  </a:lnTo>
                  <a:lnTo>
                    <a:pt x="21176" y="113361"/>
                  </a:lnTo>
                  <a:lnTo>
                    <a:pt x="45772" y="75790"/>
                  </a:lnTo>
                  <a:lnTo>
                    <a:pt x="78037" y="44454"/>
                  </a:lnTo>
                  <a:lnTo>
                    <a:pt x="116722" y="20567"/>
                  </a:lnTo>
                  <a:lnTo>
                    <a:pt x="160577" y="5344"/>
                  </a:lnTo>
                  <a:lnTo>
                    <a:pt x="208349" y="0"/>
                  </a:lnTo>
                  <a:lnTo>
                    <a:pt x="249186" y="3924"/>
                  </a:lnTo>
                  <a:lnTo>
                    <a:pt x="288082" y="15402"/>
                  </a:lnTo>
                  <a:lnTo>
                    <a:pt x="323942" y="33997"/>
                  </a:lnTo>
                  <a:lnTo>
                    <a:pt x="355675" y="59266"/>
                  </a:lnTo>
                  <a:lnTo>
                    <a:pt x="381694" y="90086"/>
                  </a:lnTo>
                  <a:lnTo>
                    <a:pt x="400840" y="124913"/>
                  </a:lnTo>
                  <a:lnTo>
                    <a:pt x="412659" y="162689"/>
                  </a:lnTo>
                  <a:lnTo>
                    <a:pt x="416699" y="202349"/>
                  </a:lnTo>
                  <a:lnTo>
                    <a:pt x="411197" y="248747"/>
                  </a:lnTo>
                  <a:lnTo>
                    <a:pt x="395523" y="291338"/>
                  </a:lnTo>
                  <a:lnTo>
                    <a:pt x="370927" y="328909"/>
                  </a:lnTo>
                  <a:lnTo>
                    <a:pt x="338662" y="360245"/>
                  </a:lnTo>
                  <a:lnTo>
                    <a:pt x="299977" y="384132"/>
                  </a:lnTo>
                  <a:lnTo>
                    <a:pt x="256122" y="399355"/>
                  </a:lnTo>
                  <a:lnTo>
                    <a:pt x="208349" y="4046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78275" y="2330599"/>
              <a:ext cx="417195" cy="405130"/>
            </a:xfrm>
            <a:custGeom>
              <a:avLst/>
              <a:gdLst/>
              <a:ahLst/>
              <a:cxnLst/>
              <a:rect l="l" t="t" r="r" b="b"/>
              <a:pathLst>
                <a:path w="417194" h="405130">
                  <a:moveTo>
                    <a:pt x="0" y="202349"/>
                  </a:moveTo>
                  <a:lnTo>
                    <a:pt x="5502" y="155952"/>
                  </a:lnTo>
                  <a:lnTo>
                    <a:pt x="21176" y="113361"/>
                  </a:lnTo>
                  <a:lnTo>
                    <a:pt x="45772" y="75790"/>
                  </a:lnTo>
                  <a:lnTo>
                    <a:pt x="78037" y="44454"/>
                  </a:lnTo>
                  <a:lnTo>
                    <a:pt x="116722" y="20567"/>
                  </a:lnTo>
                  <a:lnTo>
                    <a:pt x="160577" y="5344"/>
                  </a:lnTo>
                  <a:lnTo>
                    <a:pt x="208349" y="0"/>
                  </a:lnTo>
                  <a:lnTo>
                    <a:pt x="249186" y="3924"/>
                  </a:lnTo>
                  <a:lnTo>
                    <a:pt x="288082" y="15402"/>
                  </a:lnTo>
                  <a:lnTo>
                    <a:pt x="323942" y="33997"/>
                  </a:lnTo>
                  <a:lnTo>
                    <a:pt x="355675" y="59266"/>
                  </a:lnTo>
                  <a:lnTo>
                    <a:pt x="381694" y="90086"/>
                  </a:lnTo>
                  <a:lnTo>
                    <a:pt x="400840" y="124913"/>
                  </a:lnTo>
                  <a:lnTo>
                    <a:pt x="412659" y="162689"/>
                  </a:lnTo>
                  <a:lnTo>
                    <a:pt x="416699" y="202349"/>
                  </a:lnTo>
                  <a:lnTo>
                    <a:pt x="411197" y="248747"/>
                  </a:lnTo>
                  <a:lnTo>
                    <a:pt x="395523" y="291338"/>
                  </a:lnTo>
                  <a:lnTo>
                    <a:pt x="370927" y="328909"/>
                  </a:lnTo>
                  <a:lnTo>
                    <a:pt x="338662" y="360245"/>
                  </a:lnTo>
                  <a:lnTo>
                    <a:pt x="299977" y="384132"/>
                  </a:lnTo>
                  <a:lnTo>
                    <a:pt x="256122" y="399355"/>
                  </a:lnTo>
                  <a:lnTo>
                    <a:pt x="208349" y="404699"/>
                  </a:lnTo>
                  <a:lnTo>
                    <a:pt x="160577" y="399355"/>
                  </a:lnTo>
                  <a:lnTo>
                    <a:pt x="116722" y="384132"/>
                  </a:lnTo>
                  <a:lnTo>
                    <a:pt x="78037" y="360245"/>
                  </a:lnTo>
                  <a:lnTo>
                    <a:pt x="45772" y="328909"/>
                  </a:lnTo>
                  <a:lnTo>
                    <a:pt x="21176" y="291338"/>
                  </a:lnTo>
                  <a:lnTo>
                    <a:pt x="5502" y="248747"/>
                  </a:lnTo>
                  <a:lnTo>
                    <a:pt x="0" y="202349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078275" y="2923524"/>
              <a:ext cx="417195" cy="405130"/>
            </a:xfrm>
            <a:custGeom>
              <a:avLst/>
              <a:gdLst/>
              <a:ahLst/>
              <a:cxnLst/>
              <a:rect l="l" t="t" r="r" b="b"/>
              <a:pathLst>
                <a:path w="417194" h="405129">
                  <a:moveTo>
                    <a:pt x="208349" y="404699"/>
                  </a:moveTo>
                  <a:lnTo>
                    <a:pt x="160577" y="399355"/>
                  </a:lnTo>
                  <a:lnTo>
                    <a:pt x="116722" y="384132"/>
                  </a:lnTo>
                  <a:lnTo>
                    <a:pt x="78037" y="360245"/>
                  </a:lnTo>
                  <a:lnTo>
                    <a:pt x="45772" y="328909"/>
                  </a:lnTo>
                  <a:lnTo>
                    <a:pt x="21176" y="291338"/>
                  </a:lnTo>
                  <a:lnTo>
                    <a:pt x="5502" y="248747"/>
                  </a:lnTo>
                  <a:lnTo>
                    <a:pt x="0" y="202349"/>
                  </a:lnTo>
                  <a:lnTo>
                    <a:pt x="5502" y="155952"/>
                  </a:lnTo>
                  <a:lnTo>
                    <a:pt x="21176" y="113361"/>
                  </a:lnTo>
                  <a:lnTo>
                    <a:pt x="45772" y="75790"/>
                  </a:lnTo>
                  <a:lnTo>
                    <a:pt x="78037" y="44454"/>
                  </a:lnTo>
                  <a:lnTo>
                    <a:pt x="116722" y="20567"/>
                  </a:lnTo>
                  <a:lnTo>
                    <a:pt x="160577" y="5344"/>
                  </a:lnTo>
                  <a:lnTo>
                    <a:pt x="208349" y="0"/>
                  </a:lnTo>
                  <a:lnTo>
                    <a:pt x="249186" y="3924"/>
                  </a:lnTo>
                  <a:lnTo>
                    <a:pt x="288082" y="15402"/>
                  </a:lnTo>
                  <a:lnTo>
                    <a:pt x="323942" y="33997"/>
                  </a:lnTo>
                  <a:lnTo>
                    <a:pt x="355675" y="59266"/>
                  </a:lnTo>
                  <a:lnTo>
                    <a:pt x="381694" y="90086"/>
                  </a:lnTo>
                  <a:lnTo>
                    <a:pt x="400840" y="124913"/>
                  </a:lnTo>
                  <a:lnTo>
                    <a:pt x="412659" y="162689"/>
                  </a:lnTo>
                  <a:lnTo>
                    <a:pt x="416699" y="202349"/>
                  </a:lnTo>
                  <a:lnTo>
                    <a:pt x="411197" y="248747"/>
                  </a:lnTo>
                  <a:lnTo>
                    <a:pt x="395523" y="291338"/>
                  </a:lnTo>
                  <a:lnTo>
                    <a:pt x="370927" y="328909"/>
                  </a:lnTo>
                  <a:lnTo>
                    <a:pt x="338662" y="360245"/>
                  </a:lnTo>
                  <a:lnTo>
                    <a:pt x="299977" y="384132"/>
                  </a:lnTo>
                  <a:lnTo>
                    <a:pt x="256122" y="399355"/>
                  </a:lnTo>
                  <a:lnTo>
                    <a:pt x="208349" y="4046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078275" y="2923524"/>
              <a:ext cx="417195" cy="405130"/>
            </a:xfrm>
            <a:custGeom>
              <a:avLst/>
              <a:gdLst/>
              <a:ahLst/>
              <a:cxnLst/>
              <a:rect l="l" t="t" r="r" b="b"/>
              <a:pathLst>
                <a:path w="417194" h="405129">
                  <a:moveTo>
                    <a:pt x="0" y="202349"/>
                  </a:moveTo>
                  <a:lnTo>
                    <a:pt x="5502" y="155952"/>
                  </a:lnTo>
                  <a:lnTo>
                    <a:pt x="21176" y="113361"/>
                  </a:lnTo>
                  <a:lnTo>
                    <a:pt x="45772" y="75790"/>
                  </a:lnTo>
                  <a:lnTo>
                    <a:pt x="78037" y="44454"/>
                  </a:lnTo>
                  <a:lnTo>
                    <a:pt x="116722" y="20567"/>
                  </a:lnTo>
                  <a:lnTo>
                    <a:pt x="160577" y="5344"/>
                  </a:lnTo>
                  <a:lnTo>
                    <a:pt x="208349" y="0"/>
                  </a:lnTo>
                  <a:lnTo>
                    <a:pt x="249186" y="3924"/>
                  </a:lnTo>
                  <a:lnTo>
                    <a:pt x="288082" y="15402"/>
                  </a:lnTo>
                  <a:lnTo>
                    <a:pt x="323942" y="33997"/>
                  </a:lnTo>
                  <a:lnTo>
                    <a:pt x="355675" y="59266"/>
                  </a:lnTo>
                  <a:lnTo>
                    <a:pt x="381694" y="90086"/>
                  </a:lnTo>
                  <a:lnTo>
                    <a:pt x="400840" y="124913"/>
                  </a:lnTo>
                  <a:lnTo>
                    <a:pt x="412659" y="162689"/>
                  </a:lnTo>
                  <a:lnTo>
                    <a:pt x="416699" y="202349"/>
                  </a:lnTo>
                  <a:lnTo>
                    <a:pt x="411197" y="248747"/>
                  </a:lnTo>
                  <a:lnTo>
                    <a:pt x="395523" y="291338"/>
                  </a:lnTo>
                  <a:lnTo>
                    <a:pt x="370927" y="328909"/>
                  </a:lnTo>
                  <a:lnTo>
                    <a:pt x="338662" y="360245"/>
                  </a:lnTo>
                  <a:lnTo>
                    <a:pt x="299977" y="384132"/>
                  </a:lnTo>
                  <a:lnTo>
                    <a:pt x="256122" y="399355"/>
                  </a:lnTo>
                  <a:lnTo>
                    <a:pt x="208349" y="404699"/>
                  </a:lnTo>
                  <a:lnTo>
                    <a:pt x="160577" y="399355"/>
                  </a:lnTo>
                  <a:lnTo>
                    <a:pt x="116722" y="384132"/>
                  </a:lnTo>
                  <a:lnTo>
                    <a:pt x="78037" y="360245"/>
                  </a:lnTo>
                  <a:lnTo>
                    <a:pt x="45772" y="328909"/>
                  </a:lnTo>
                  <a:lnTo>
                    <a:pt x="21176" y="291338"/>
                  </a:lnTo>
                  <a:lnTo>
                    <a:pt x="5502" y="248747"/>
                  </a:lnTo>
                  <a:lnTo>
                    <a:pt x="0" y="202349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96674" y="2813542"/>
              <a:ext cx="1213485" cy="23495"/>
            </a:xfrm>
            <a:custGeom>
              <a:avLst/>
              <a:gdLst/>
              <a:ahLst/>
              <a:cxnLst/>
              <a:rect l="l" t="t" r="r" b="b"/>
              <a:pathLst>
                <a:path w="1213485" h="23494">
                  <a:moveTo>
                    <a:pt x="0" y="23131"/>
                  </a:moveTo>
                  <a:lnTo>
                    <a:pt x="1213381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4869" y="2752065"/>
              <a:ext cx="159127" cy="12295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166799" y="3632349"/>
              <a:ext cx="635" cy="307975"/>
            </a:xfrm>
            <a:custGeom>
              <a:avLst/>
              <a:gdLst/>
              <a:ahLst/>
              <a:cxnLst/>
              <a:rect l="l" t="t" r="r" b="b"/>
              <a:pathLst>
                <a:path w="635" h="307975">
                  <a:moveTo>
                    <a:pt x="0" y="307949"/>
                  </a:moveTo>
                  <a:lnTo>
                    <a:pt x="192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5506" y="3488386"/>
              <a:ext cx="122971" cy="1582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49799" y="3999099"/>
              <a:ext cx="593090" cy="257810"/>
            </a:xfrm>
            <a:custGeom>
              <a:avLst/>
              <a:gdLst/>
              <a:ahLst/>
              <a:cxnLst/>
              <a:rect l="l" t="t" r="r" b="b"/>
              <a:pathLst>
                <a:path w="593089" h="257810">
                  <a:moveTo>
                    <a:pt x="549849" y="257699"/>
                  </a:moveTo>
                  <a:lnTo>
                    <a:pt x="42950" y="257699"/>
                  </a:lnTo>
                  <a:lnTo>
                    <a:pt x="26232" y="254324"/>
                  </a:lnTo>
                  <a:lnTo>
                    <a:pt x="12579" y="245119"/>
                  </a:lnTo>
                  <a:lnTo>
                    <a:pt x="3375" y="231467"/>
                  </a:lnTo>
                  <a:lnTo>
                    <a:pt x="0" y="214749"/>
                  </a:lnTo>
                  <a:lnTo>
                    <a:pt x="0" y="42950"/>
                  </a:lnTo>
                  <a:lnTo>
                    <a:pt x="3375" y="26232"/>
                  </a:lnTo>
                  <a:lnTo>
                    <a:pt x="12579" y="12579"/>
                  </a:lnTo>
                  <a:lnTo>
                    <a:pt x="26232" y="3375"/>
                  </a:lnTo>
                  <a:lnTo>
                    <a:pt x="42950" y="0"/>
                  </a:lnTo>
                  <a:lnTo>
                    <a:pt x="549849" y="0"/>
                  </a:lnTo>
                  <a:lnTo>
                    <a:pt x="585583" y="19121"/>
                  </a:lnTo>
                  <a:lnTo>
                    <a:pt x="592799" y="42950"/>
                  </a:lnTo>
                  <a:lnTo>
                    <a:pt x="592799" y="214749"/>
                  </a:lnTo>
                  <a:lnTo>
                    <a:pt x="589424" y="231467"/>
                  </a:lnTo>
                  <a:lnTo>
                    <a:pt x="580219" y="245119"/>
                  </a:lnTo>
                  <a:lnTo>
                    <a:pt x="566567" y="254324"/>
                  </a:lnTo>
                  <a:lnTo>
                    <a:pt x="549849" y="2576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849799" y="3999099"/>
              <a:ext cx="593090" cy="257810"/>
            </a:xfrm>
            <a:custGeom>
              <a:avLst/>
              <a:gdLst/>
              <a:ahLst/>
              <a:cxnLst/>
              <a:rect l="l" t="t" r="r" b="b"/>
              <a:pathLst>
                <a:path w="593089" h="257810">
                  <a:moveTo>
                    <a:pt x="0" y="42950"/>
                  </a:moveTo>
                  <a:lnTo>
                    <a:pt x="3375" y="26232"/>
                  </a:lnTo>
                  <a:lnTo>
                    <a:pt x="12579" y="12579"/>
                  </a:lnTo>
                  <a:lnTo>
                    <a:pt x="26232" y="3375"/>
                  </a:lnTo>
                  <a:lnTo>
                    <a:pt x="42950" y="0"/>
                  </a:lnTo>
                  <a:lnTo>
                    <a:pt x="549849" y="0"/>
                  </a:lnTo>
                  <a:lnTo>
                    <a:pt x="585583" y="19121"/>
                  </a:lnTo>
                  <a:lnTo>
                    <a:pt x="592799" y="42950"/>
                  </a:lnTo>
                  <a:lnTo>
                    <a:pt x="592799" y="214749"/>
                  </a:lnTo>
                  <a:lnTo>
                    <a:pt x="589424" y="231467"/>
                  </a:lnTo>
                  <a:lnTo>
                    <a:pt x="580219" y="245119"/>
                  </a:lnTo>
                  <a:lnTo>
                    <a:pt x="566567" y="254324"/>
                  </a:lnTo>
                  <a:lnTo>
                    <a:pt x="549849" y="257699"/>
                  </a:lnTo>
                  <a:lnTo>
                    <a:pt x="42950" y="257699"/>
                  </a:lnTo>
                  <a:lnTo>
                    <a:pt x="26232" y="254324"/>
                  </a:lnTo>
                  <a:lnTo>
                    <a:pt x="12579" y="245119"/>
                  </a:lnTo>
                  <a:lnTo>
                    <a:pt x="3375" y="231467"/>
                  </a:lnTo>
                  <a:lnTo>
                    <a:pt x="0" y="214749"/>
                  </a:lnTo>
                  <a:lnTo>
                    <a:pt x="0" y="4295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05299" y="3972678"/>
            <a:ext cx="5226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&lt;START&gt;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6412" y="2757235"/>
            <a:ext cx="449580" cy="123189"/>
            <a:chOff x="2336412" y="2757235"/>
            <a:chExt cx="449580" cy="123189"/>
          </a:xfrm>
        </p:grpSpPr>
        <p:sp>
          <p:nvSpPr>
            <p:cNvPr id="16" name="object 16"/>
            <p:cNvSpPr/>
            <p:nvPr/>
          </p:nvSpPr>
          <p:spPr>
            <a:xfrm>
              <a:off x="2350699" y="2812099"/>
              <a:ext cx="291465" cy="6985"/>
            </a:xfrm>
            <a:custGeom>
              <a:avLst/>
              <a:gdLst/>
              <a:ahLst/>
              <a:cxnLst/>
              <a:rect l="l" t="t" r="r" b="b"/>
              <a:pathLst>
                <a:path w="291464" h="6985">
                  <a:moveTo>
                    <a:pt x="0" y="0"/>
                  </a:moveTo>
                  <a:lnTo>
                    <a:pt x="291194" y="6609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6535" y="2757235"/>
              <a:ext cx="159288" cy="12294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309699" y="1434080"/>
            <a:ext cx="26612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 = α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h1 + α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h2 + α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</a:pP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799" y="3090249"/>
            <a:ext cx="641985" cy="479425"/>
          </a:xfrm>
          <a:custGeom>
            <a:avLst/>
            <a:gdLst/>
            <a:ahLst/>
            <a:cxnLst/>
            <a:rect l="l" t="t" r="r" b="b"/>
            <a:pathLst>
              <a:path w="641985" h="479425">
                <a:moveTo>
                  <a:pt x="561498" y="479399"/>
                </a:moveTo>
                <a:lnTo>
                  <a:pt x="79901" y="479399"/>
                </a:lnTo>
                <a:lnTo>
                  <a:pt x="48800" y="473120"/>
                </a:lnTo>
                <a:lnTo>
                  <a:pt x="23402" y="455997"/>
                </a:lnTo>
                <a:lnTo>
                  <a:pt x="6279" y="430599"/>
                </a:lnTo>
                <a:lnTo>
                  <a:pt x="0" y="399498"/>
                </a:lnTo>
                <a:lnTo>
                  <a:pt x="0" y="79901"/>
                </a:lnTo>
                <a:lnTo>
                  <a:pt x="6173" y="49324"/>
                </a:lnTo>
                <a:lnTo>
                  <a:pt x="6279" y="48800"/>
                </a:lnTo>
                <a:lnTo>
                  <a:pt x="23402" y="23402"/>
                </a:lnTo>
                <a:lnTo>
                  <a:pt x="48800" y="6279"/>
                </a:lnTo>
                <a:lnTo>
                  <a:pt x="79901" y="0"/>
                </a:lnTo>
                <a:lnTo>
                  <a:pt x="561498" y="0"/>
                </a:lnTo>
                <a:lnTo>
                  <a:pt x="605827" y="13424"/>
                </a:lnTo>
                <a:lnTo>
                  <a:pt x="635317" y="49324"/>
                </a:lnTo>
                <a:lnTo>
                  <a:pt x="641399" y="79901"/>
                </a:lnTo>
                <a:lnTo>
                  <a:pt x="641399" y="399498"/>
                </a:lnTo>
                <a:lnTo>
                  <a:pt x="635120" y="430599"/>
                </a:lnTo>
                <a:lnTo>
                  <a:pt x="617997" y="455997"/>
                </a:lnTo>
                <a:lnTo>
                  <a:pt x="592599" y="473120"/>
                </a:lnTo>
                <a:lnTo>
                  <a:pt x="561498" y="479399"/>
                </a:lnTo>
                <a:close/>
              </a:path>
            </a:pathLst>
          </a:custGeom>
          <a:solidFill>
            <a:srgbClr val="D4E3F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3623" y="3144657"/>
            <a:ext cx="3638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100" b="1" baseline="-31746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2100" baseline="-3174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21212" y="1153662"/>
            <a:ext cx="4898390" cy="3444240"/>
            <a:chOff x="1221212" y="1153662"/>
            <a:chExt cx="4898390" cy="3444240"/>
          </a:xfrm>
        </p:grpSpPr>
        <p:sp>
          <p:nvSpPr>
            <p:cNvPr id="22" name="object 22"/>
            <p:cNvSpPr/>
            <p:nvPr/>
          </p:nvSpPr>
          <p:spPr>
            <a:xfrm>
              <a:off x="1235499" y="1167950"/>
              <a:ext cx="3547745" cy="3315970"/>
            </a:xfrm>
            <a:custGeom>
              <a:avLst/>
              <a:gdLst/>
              <a:ahLst/>
              <a:cxnLst/>
              <a:rect l="l" t="t" r="r" b="b"/>
              <a:pathLst>
                <a:path w="3547745" h="3315970">
                  <a:moveTo>
                    <a:pt x="0" y="2401699"/>
                  </a:moveTo>
                  <a:lnTo>
                    <a:pt x="9599" y="3315799"/>
                  </a:lnTo>
                </a:path>
                <a:path w="3547745" h="3315970">
                  <a:moveTo>
                    <a:pt x="21324" y="3304149"/>
                  </a:moveTo>
                  <a:lnTo>
                    <a:pt x="2181924" y="3281049"/>
                  </a:lnTo>
                </a:path>
                <a:path w="3547745" h="3315970">
                  <a:moveTo>
                    <a:pt x="2170124" y="3298799"/>
                  </a:moveTo>
                  <a:lnTo>
                    <a:pt x="2147024" y="0"/>
                  </a:lnTo>
                </a:path>
                <a:path w="3547745" h="3315970">
                  <a:moveTo>
                    <a:pt x="2147024" y="23099"/>
                  </a:moveTo>
                  <a:lnTo>
                    <a:pt x="3547724" y="7199"/>
                  </a:lnTo>
                </a:path>
                <a:path w="3547745" h="3315970">
                  <a:moveTo>
                    <a:pt x="3544949" y="0"/>
                  </a:moveTo>
                  <a:lnTo>
                    <a:pt x="3544949" y="504899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374" y="2062600"/>
              <a:ext cx="2678147" cy="25346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470649" y="1319925"/>
              <a:ext cx="641985" cy="479425"/>
            </a:xfrm>
            <a:custGeom>
              <a:avLst/>
              <a:gdLst/>
              <a:ahLst/>
              <a:cxnLst/>
              <a:rect l="l" t="t" r="r" b="b"/>
              <a:pathLst>
                <a:path w="641985" h="479425">
                  <a:moveTo>
                    <a:pt x="561498" y="479399"/>
                  </a:moveTo>
                  <a:lnTo>
                    <a:pt x="79901" y="479399"/>
                  </a:lnTo>
                  <a:lnTo>
                    <a:pt x="48800" y="473120"/>
                  </a:lnTo>
                  <a:lnTo>
                    <a:pt x="23402" y="455997"/>
                  </a:lnTo>
                  <a:lnTo>
                    <a:pt x="6279" y="430599"/>
                  </a:lnTo>
                  <a:lnTo>
                    <a:pt x="0" y="399498"/>
                  </a:lnTo>
                  <a:lnTo>
                    <a:pt x="0" y="79901"/>
                  </a:lnTo>
                  <a:lnTo>
                    <a:pt x="6173" y="49324"/>
                  </a:lnTo>
                  <a:lnTo>
                    <a:pt x="6279" y="48800"/>
                  </a:lnTo>
                  <a:lnTo>
                    <a:pt x="23402" y="23402"/>
                  </a:lnTo>
                  <a:lnTo>
                    <a:pt x="48800" y="6279"/>
                  </a:lnTo>
                  <a:lnTo>
                    <a:pt x="79901" y="0"/>
                  </a:lnTo>
                  <a:lnTo>
                    <a:pt x="561498" y="0"/>
                  </a:lnTo>
                  <a:lnTo>
                    <a:pt x="605827" y="13424"/>
                  </a:lnTo>
                  <a:lnTo>
                    <a:pt x="635317" y="49324"/>
                  </a:lnTo>
                  <a:lnTo>
                    <a:pt x="641399" y="79901"/>
                  </a:lnTo>
                  <a:lnTo>
                    <a:pt x="641399" y="399498"/>
                  </a:lnTo>
                  <a:lnTo>
                    <a:pt x="635120" y="430599"/>
                  </a:lnTo>
                  <a:lnTo>
                    <a:pt x="617997" y="455997"/>
                  </a:lnTo>
                  <a:lnTo>
                    <a:pt x="592599" y="473120"/>
                  </a:lnTo>
                  <a:lnTo>
                    <a:pt x="561498" y="479399"/>
                  </a:lnTo>
                  <a:close/>
                </a:path>
              </a:pathLst>
            </a:custGeom>
            <a:solidFill>
              <a:srgbClr val="D4E3F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4308949" y="1799325"/>
              <a:ext cx="1106170" cy="533400"/>
            </a:xfrm>
            <a:custGeom>
              <a:avLst/>
              <a:gdLst/>
              <a:ahLst/>
              <a:cxnLst/>
              <a:rect l="l" t="t" r="r" b="b"/>
              <a:pathLst>
                <a:path w="1106170" h="533400">
                  <a:moveTo>
                    <a:pt x="0" y="500099"/>
                  </a:moveTo>
                  <a:lnTo>
                    <a:pt x="482399" y="0"/>
                  </a:lnTo>
                </a:path>
                <a:path w="1106170" h="533400">
                  <a:moveTo>
                    <a:pt x="482399" y="0"/>
                  </a:moveTo>
                  <a:lnTo>
                    <a:pt x="536699" y="488999"/>
                  </a:lnTo>
                </a:path>
                <a:path w="1106170" h="533400">
                  <a:moveTo>
                    <a:pt x="482399" y="0"/>
                  </a:moveTo>
                  <a:lnTo>
                    <a:pt x="1106099" y="532799"/>
                  </a:lnTo>
                </a:path>
              </a:pathLst>
            </a:custGeom>
            <a:ln w="19049">
              <a:solidFill>
                <a:srgbClr val="FCB71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053248" y="1981738"/>
            <a:ext cx="2952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1984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11638" y="1374332"/>
            <a:ext cx="762635" cy="98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100" b="1" baseline="-31746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2100" baseline="-31746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>
              <a:lnSpc>
                <a:spcPct val="100000"/>
              </a:lnSpc>
              <a:tabLst>
                <a:tab pos="471170" algn="l"/>
              </a:tabLst>
            </a:pPr>
            <a:r>
              <a:rPr sz="2100" baseline="218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	</a:t>
            </a:r>
            <a:r>
              <a:rPr sz="2100" baseline="218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73050" y="1054249"/>
            <a:ext cx="762635" cy="257810"/>
          </a:xfrm>
          <a:custGeom>
            <a:avLst/>
            <a:gdLst/>
            <a:ahLst/>
            <a:cxnLst/>
            <a:rect l="l" t="t" r="r" b="b"/>
            <a:pathLst>
              <a:path w="762635" h="257809">
                <a:moveTo>
                  <a:pt x="0" y="42950"/>
                </a:moveTo>
                <a:lnTo>
                  <a:pt x="3375" y="26232"/>
                </a:lnTo>
                <a:lnTo>
                  <a:pt x="12580" y="12580"/>
                </a:lnTo>
                <a:lnTo>
                  <a:pt x="26232" y="3375"/>
                </a:lnTo>
                <a:lnTo>
                  <a:pt x="42950" y="0"/>
                </a:lnTo>
                <a:lnTo>
                  <a:pt x="719649" y="0"/>
                </a:lnTo>
                <a:lnTo>
                  <a:pt x="755383" y="19121"/>
                </a:lnTo>
                <a:lnTo>
                  <a:pt x="762599" y="42950"/>
                </a:lnTo>
                <a:lnTo>
                  <a:pt x="762599" y="214749"/>
                </a:lnTo>
                <a:lnTo>
                  <a:pt x="759224" y="231467"/>
                </a:lnTo>
                <a:lnTo>
                  <a:pt x="750019" y="245119"/>
                </a:lnTo>
                <a:lnTo>
                  <a:pt x="736367" y="254324"/>
                </a:lnTo>
                <a:lnTo>
                  <a:pt x="719649" y="257699"/>
                </a:lnTo>
                <a:lnTo>
                  <a:pt x="42950" y="257699"/>
                </a:lnTo>
                <a:lnTo>
                  <a:pt x="26232" y="254324"/>
                </a:lnTo>
                <a:lnTo>
                  <a:pt x="12580" y="245119"/>
                </a:lnTo>
                <a:lnTo>
                  <a:pt x="3375" y="231467"/>
                </a:lnTo>
                <a:lnTo>
                  <a:pt x="0" y="214749"/>
                </a:lnTo>
                <a:lnTo>
                  <a:pt x="0" y="42950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46292" y="1038447"/>
            <a:ext cx="41655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= 1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691237" y="3135218"/>
            <a:ext cx="2432685" cy="139700"/>
            <a:chOff x="3691237" y="3135218"/>
            <a:chExt cx="2432685" cy="139700"/>
          </a:xfrm>
        </p:grpSpPr>
        <p:sp>
          <p:nvSpPr>
            <p:cNvPr id="31" name="object 31"/>
            <p:cNvSpPr/>
            <p:nvPr/>
          </p:nvSpPr>
          <p:spPr>
            <a:xfrm>
              <a:off x="3705524" y="3198227"/>
              <a:ext cx="283845" cy="1270"/>
            </a:xfrm>
            <a:custGeom>
              <a:avLst/>
              <a:gdLst/>
              <a:ahLst/>
              <a:cxnLst/>
              <a:rect l="l" t="t" r="r" b="b"/>
              <a:pathLst>
                <a:path w="283845" h="1269">
                  <a:moveTo>
                    <a:pt x="0" y="747"/>
                  </a:moveTo>
                  <a:lnTo>
                    <a:pt x="283350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74463" y="3136741"/>
              <a:ext cx="158374" cy="12297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37762" y="3135218"/>
              <a:ext cx="233713" cy="12294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00887" y="3141893"/>
              <a:ext cx="233713" cy="12294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550599" y="3205199"/>
              <a:ext cx="429259" cy="8255"/>
            </a:xfrm>
            <a:custGeom>
              <a:avLst/>
              <a:gdLst/>
              <a:ahLst/>
              <a:cxnLst/>
              <a:rect l="l" t="t" r="r" b="b"/>
              <a:pathLst>
                <a:path w="429260" h="8255">
                  <a:moveTo>
                    <a:pt x="0" y="0"/>
                  </a:moveTo>
                  <a:lnTo>
                    <a:pt x="429179" y="7931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64619" y="3151654"/>
              <a:ext cx="159101" cy="122955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3704100" y="2948078"/>
            <a:ext cx="19177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900" baseline="-32407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9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64649" y="2956777"/>
            <a:ext cx="1797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900" baseline="-32407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9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62800" y="2975903"/>
            <a:ext cx="18986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900" baseline="-32407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9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65450" y="2991978"/>
            <a:ext cx="1924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900" baseline="-32407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9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038637" y="1310399"/>
            <a:ext cx="4398645" cy="3204845"/>
            <a:chOff x="4038637" y="1310399"/>
            <a:chExt cx="4398645" cy="3204845"/>
          </a:xfrm>
        </p:grpSpPr>
        <p:sp>
          <p:nvSpPr>
            <p:cNvPr id="42" name="object 42"/>
            <p:cNvSpPr/>
            <p:nvPr/>
          </p:nvSpPr>
          <p:spPr>
            <a:xfrm>
              <a:off x="5221350" y="1319924"/>
              <a:ext cx="3206750" cy="479425"/>
            </a:xfrm>
            <a:custGeom>
              <a:avLst/>
              <a:gdLst/>
              <a:ahLst/>
              <a:cxnLst/>
              <a:rect l="l" t="t" r="r" b="b"/>
              <a:pathLst>
                <a:path w="3206750" h="479425">
                  <a:moveTo>
                    <a:pt x="0" y="79901"/>
                  </a:moveTo>
                  <a:lnTo>
                    <a:pt x="6279" y="48800"/>
                  </a:lnTo>
                  <a:lnTo>
                    <a:pt x="23402" y="23402"/>
                  </a:lnTo>
                  <a:lnTo>
                    <a:pt x="48800" y="6279"/>
                  </a:lnTo>
                  <a:lnTo>
                    <a:pt x="79901" y="0"/>
                  </a:lnTo>
                  <a:lnTo>
                    <a:pt x="3126498" y="0"/>
                  </a:lnTo>
                  <a:lnTo>
                    <a:pt x="3170828" y="13424"/>
                  </a:lnTo>
                  <a:lnTo>
                    <a:pt x="3200317" y="49324"/>
                  </a:lnTo>
                  <a:lnTo>
                    <a:pt x="3206399" y="79901"/>
                  </a:lnTo>
                  <a:lnTo>
                    <a:pt x="3206399" y="399498"/>
                  </a:lnTo>
                  <a:lnTo>
                    <a:pt x="3200120" y="430599"/>
                  </a:lnTo>
                  <a:lnTo>
                    <a:pt x="3182997" y="455997"/>
                  </a:lnTo>
                  <a:lnTo>
                    <a:pt x="3157599" y="473120"/>
                  </a:lnTo>
                  <a:lnTo>
                    <a:pt x="3126498" y="479399"/>
                  </a:lnTo>
                  <a:lnTo>
                    <a:pt x="79901" y="479399"/>
                  </a:lnTo>
                  <a:lnTo>
                    <a:pt x="48800" y="473120"/>
                  </a:lnTo>
                  <a:lnTo>
                    <a:pt x="23402" y="455997"/>
                  </a:lnTo>
                  <a:lnTo>
                    <a:pt x="6279" y="430599"/>
                  </a:lnTo>
                  <a:lnTo>
                    <a:pt x="0" y="399498"/>
                  </a:lnTo>
                  <a:lnTo>
                    <a:pt x="0" y="79901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4043400" y="4317749"/>
              <a:ext cx="482600" cy="193040"/>
            </a:xfrm>
            <a:custGeom>
              <a:avLst/>
              <a:gdLst/>
              <a:ahLst/>
              <a:cxnLst/>
              <a:rect l="l" t="t" r="r" b="b"/>
              <a:pathLst>
                <a:path w="482600" h="193039">
                  <a:moveTo>
                    <a:pt x="0" y="32100"/>
                  </a:moveTo>
                  <a:lnTo>
                    <a:pt x="2522" y="19605"/>
                  </a:lnTo>
                  <a:lnTo>
                    <a:pt x="9402" y="9402"/>
                  </a:lnTo>
                  <a:lnTo>
                    <a:pt x="19605" y="2522"/>
                  </a:lnTo>
                  <a:lnTo>
                    <a:pt x="32100" y="0"/>
                  </a:lnTo>
                  <a:lnTo>
                    <a:pt x="450299" y="0"/>
                  </a:lnTo>
                  <a:lnTo>
                    <a:pt x="458812" y="0"/>
                  </a:lnTo>
                  <a:lnTo>
                    <a:pt x="466977" y="3381"/>
                  </a:lnTo>
                  <a:lnTo>
                    <a:pt x="472997" y="9401"/>
                  </a:lnTo>
                  <a:lnTo>
                    <a:pt x="479017" y="15422"/>
                  </a:lnTo>
                  <a:lnTo>
                    <a:pt x="482399" y="23586"/>
                  </a:lnTo>
                  <a:lnTo>
                    <a:pt x="482399" y="32100"/>
                  </a:lnTo>
                  <a:lnTo>
                    <a:pt x="482399" y="160499"/>
                  </a:lnTo>
                  <a:lnTo>
                    <a:pt x="479877" y="172994"/>
                  </a:lnTo>
                  <a:lnTo>
                    <a:pt x="472997" y="183197"/>
                  </a:lnTo>
                  <a:lnTo>
                    <a:pt x="462794" y="190077"/>
                  </a:lnTo>
                  <a:lnTo>
                    <a:pt x="450299" y="192599"/>
                  </a:lnTo>
                  <a:lnTo>
                    <a:pt x="32100" y="192599"/>
                  </a:lnTo>
                  <a:lnTo>
                    <a:pt x="19605" y="190077"/>
                  </a:lnTo>
                  <a:lnTo>
                    <a:pt x="9402" y="183197"/>
                  </a:lnTo>
                  <a:lnTo>
                    <a:pt x="2522" y="172994"/>
                  </a:lnTo>
                  <a:lnTo>
                    <a:pt x="0" y="160499"/>
                  </a:lnTo>
                  <a:lnTo>
                    <a:pt x="0" y="32100"/>
                  </a:lnTo>
                  <a:close/>
                </a:path>
              </a:pathLst>
            </a:custGeom>
            <a:ln w="952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161986" y="4330103"/>
            <a:ext cx="24574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= 1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629649" y="4317750"/>
            <a:ext cx="482600" cy="193040"/>
          </a:xfrm>
          <a:custGeom>
            <a:avLst/>
            <a:gdLst/>
            <a:ahLst/>
            <a:cxnLst/>
            <a:rect l="l" t="t" r="r" b="b"/>
            <a:pathLst>
              <a:path w="482600" h="193039">
                <a:moveTo>
                  <a:pt x="0" y="32100"/>
                </a:moveTo>
                <a:lnTo>
                  <a:pt x="2522" y="19605"/>
                </a:lnTo>
                <a:lnTo>
                  <a:pt x="9402" y="9402"/>
                </a:lnTo>
                <a:lnTo>
                  <a:pt x="19605" y="2522"/>
                </a:lnTo>
                <a:lnTo>
                  <a:pt x="32100" y="0"/>
                </a:lnTo>
                <a:lnTo>
                  <a:pt x="450299" y="0"/>
                </a:lnTo>
                <a:lnTo>
                  <a:pt x="458812" y="0"/>
                </a:lnTo>
                <a:lnTo>
                  <a:pt x="466977" y="3381"/>
                </a:lnTo>
                <a:lnTo>
                  <a:pt x="472997" y="9401"/>
                </a:lnTo>
                <a:lnTo>
                  <a:pt x="479017" y="15422"/>
                </a:lnTo>
                <a:lnTo>
                  <a:pt x="482399" y="23586"/>
                </a:lnTo>
                <a:lnTo>
                  <a:pt x="482399" y="32100"/>
                </a:lnTo>
                <a:lnTo>
                  <a:pt x="482399" y="160499"/>
                </a:lnTo>
                <a:lnTo>
                  <a:pt x="479877" y="172994"/>
                </a:lnTo>
                <a:lnTo>
                  <a:pt x="472997" y="183197"/>
                </a:lnTo>
                <a:lnTo>
                  <a:pt x="462794" y="190077"/>
                </a:lnTo>
                <a:lnTo>
                  <a:pt x="450299" y="192599"/>
                </a:lnTo>
                <a:lnTo>
                  <a:pt x="32100" y="192599"/>
                </a:lnTo>
                <a:lnTo>
                  <a:pt x="19605" y="190077"/>
                </a:lnTo>
                <a:lnTo>
                  <a:pt x="9402" y="183197"/>
                </a:lnTo>
                <a:lnTo>
                  <a:pt x="2522" y="172994"/>
                </a:lnTo>
                <a:lnTo>
                  <a:pt x="0" y="160499"/>
                </a:lnTo>
                <a:lnTo>
                  <a:pt x="0" y="32100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40200" y="4330103"/>
            <a:ext cx="2616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= 2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215899" y="4323124"/>
            <a:ext cx="482600" cy="193040"/>
          </a:xfrm>
          <a:custGeom>
            <a:avLst/>
            <a:gdLst/>
            <a:ahLst/>
            <a:cxnLst/>
            <a:rect l="l" t="t" r="r" b="b"/>
            <a:pathLst>
              <a:path w="482600" h="193039">
                <a:moveTo>
                  <a:pt x="0" y="32100"/>
                </a:moveTo>
                <a:lnTo>
                  <a:pt x="2522" y="19605"/>
                </a:lnTo>
                <a:lnTo>
                  <a:pt x="9402" y="9402"/>
                </a:lnTo>
                <a:lnTo>
                  <a:pt x="19605" y="2522"/>
                </a:lnTo>
                <a:lnTo>
                  <a:pt x="32100" y="0"/>
                </a:lnTo>
                <a:lnTo>
                  <a:pt x="450299" y="0"/>
                </a:lnTo>
                <a:lnTo>
                  <a:pt x="458812" y="0"/>
                </a:lnTo>
                <a:lnTo>
                  <a:pt x="466977" y="3381"/>
                </a:lnTo>
                <a:lnTo>
                  <a:pt x="472997" y="9401"/>
                </a:lnTo>
                <a:lnTo>
                  <a:pt x="479017" y="15422"/>
                </a:lnTo>
                <a:lnTo>
                  <a:pt x="482399" y="23586"/>
                </a:lnTo>
                <a:lnTo>
                  <a:pt x="482399" y="32100"/>
                </a:lnTo>
                <a:lnTo>
                  <a:pt x="482399" y="160499"/>
                </a:lnTo>
                <a:lnTo>
                  <a:pt x="479877" y="172994"/>
                </a:lnTo>
                <a:lnTo>
                  <a:pt x="472997" y="183197"/>
                </a:lnTo>
                <a:lnTo>
                  <a:pt x="462794" y="190077"/>
                </a:lnTo>
                <a:lnTo>
                  <a:pt x="450299" y="192599"/>
                </a:lnTo>
                <a:lnTo>
                  <a:pt x="32100" y="192599"/>
                </a:lnTo>
                <a:lnTo>
                  <a:pt x="19605" y="190077"/>
                </a:lnTo>
                <a:lnTo>
                  <a:pt x="9402" y="183197"/>
                </a:lnTo>
                <a:lnTo>
                  <a:pt x="2522" y="172994"/>
                </a:lnTo>
                <a:lnTo>
                  <a:pt x="0" y="160499"/>
                </a:lnTo>
                <a:lnTo>
                  <a:pt x="0" y="32100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24664" y="4335478"/>
            <a:ext cx="26479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= 3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0187" y="2951397"/>
            <a:ext cx="2379980" cy="127000"/>
            <a:chOff x="370187" y="2951397"/>
            <a:chExt cx="2379980" cy="127000"/>
          </a:xfrm>
        </p:grpSpPr>
        <p:sp>
          <p:nvSpPr>
            <p:cNvPr id="50" name="object 50"/>
            <p:cNvSpPr/>
            <p:nvPr/>
          </p:nvSpPr>
          <p:spPr>
            <a:xfrm>
              <a:off x="384475" y="3016294"/>
              <a:ext cx="1276985" cy="22860"/>
            </a:xfrm>
            <a:custGeom>
              <a:avLst/>
              <a:gdLst/>
              <a:ahLst/>
              <a:cxnLst/>
              <a:rect l="l" t="t" r="r" b="b"/>
              <a:pathLst>
                <a:path w="1276985" h="22860">
                  <a:moveTo>
                    <a:pt x="0" y="22480"/>
                  </a:moveTo>
                  <a:lnTo>
                    <a:pt x="1276376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5733" y="2954815"/>
              <a:ext cx="159062" cy="12295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303474" y="3012883"/>
              <a:ext cx="302895" cy="635"/>
            </a:xfrm>
            <a:custGeom>
              <a:avLst/>
              <a:gdLst/>
              <a:ahLst/>
              <a:cxnLst/>
              <a:rect l="l" t="t" r="r" b="b"/>
              <a:pathLst>
                <a:path w="302894" h="635">
                  <a:moveTo>
                    <a:pt x="0" y="191"/>
                  </a:moveTo>
                  <a:lnTo>
                    <a:pt x="302549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91707" y="2951397"/>
              <a:ext cx="158281" cy="122971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358300" y="2445362"/>
            <a:ext cx="2508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350" b="1" baseline="-3395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25900" y="2384638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350" b="1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9651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Attention Context Vector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2387" y="1017824"/>
            <a:ext cx="2828290" cy="3579495"/>
            <a:chOff x="382387" y="1017824"/>
            <a:chExt cx="2828290" cy="3579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99" y="1017824"/>
              <a:ext cx="2295647" cy="35794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78275" y="2330599"/>
              <a:ext cx="417195" cy="405130"/>
            </a:xfrm>
            <a:custGeom>
              <a:avLst/>
              <a:gdLst/>
              <a:ahLst/>
              <a:cxnLst/>
              <a:rect l="l" t="t" r="r" b="b"/>
              <a:pathLst>
                <a:path w="417194" h="405130">
                  <a:moveTo>
                    <a:pt x="208349" y="404699"/>
                  </a:moveTo>
                  <a:lnTo>
                    <a:pt x="160577" y="399355"/>
                  </a:lnTo>
                  <a:lnTo>
                    <a:pt x="116722" y="384132"/>
                  </a:lnTo>
                  <a:lnTo>
                    <a:pt x="78037" y="360245"/>
                  </a:lnTo>
                  <a:lnTo>
                    <a:pt x="45772" y="328909"/>
                  </a:lnTo>
                  <a:lnTo>
                    <a:pt x="21176" y="291338"/>
                  </a:lnTo>
                  <a:lnTo>
                    <a:pt x="5502" y="248747"/>
                  </a:lnTo>
                  <a:lnTo>
                    <a:pt x="0" y="202349"/>
                  </a:lnTo>
                  <a:lnTo>
                    <a:pt x="5502" y="155952"/>
                  </a:lnTo>
                  <a:lnTo>
                    <a:pt x="21176" y="113361"/>
                  </a:lnTo>
                  <a:lnTo>
                    <a:pt x="45772" y="75790"/>
                  </a:lnTo>
                  <a:lnTo>
                    <a:pt x="78037" y="44454"/>
                  </a:lnTo>
                  <a:lnTo>
                    <a:pt x="116722" y="20567"/>
                  </a:lnTo>
                  <a:lnTo>
                    <a:pt x="160577" y="5344"/>
                  </a:lnTo>
                  <a:lnTo>
                    <a:pt x="208349" y="0"/>
                  </a:lnTo>
                  <a:lnTo>
                    <a:pt x="249186" y="3924"/>
                  </a:lnTo>
                  <a:lnTo>
                    <a:pt x="288082" y="15402"/>
                  </a:lnTo>
                  <a:lnTo>
                    <a:pt x="323942" y="33997"/>
                  </a:lnTo>
                  <a:lnTo>
                    <a:pt x="355675" y="59266"/>
                  </a:lnTo>
                  <a:lnTo>
                    <a:pt x="381694" y="90086"/>
                  </a:lnTo>
                  <a:lnTo>
                    <a:pt x="400840" y="124913"/>
                  </a:lnTo>
                  <a:lnTo>
                    <a:pt x="412659" y="162689"/>
                  </a:lnTo>
                  <a:lnTo>
                    <a:pt x="416699" y="202349"/>
                  </a:lnTo>
                  <a:lnTo>
                    <a:pt x="411197" y="248747"/>
                  </a:lnTo>
                  <a:lnTo>
                    <a:pt x="395523" y="291338"/>
                  </a:lnTo>
                  <a:lnTo>
                    <a:pt x="370927" y="328909"/>
                  </a:lnTo>
                  <a:lnTo>
                    <a:pt x="338662" y="360245"/>
                  </a:lnTo>
                  <a:lnTo>
                    <a:pt x="299977" y="384132"/>
                  </a:lnTo>
                  <a:lnTo>
                    <a:pt x="256122" y="399355"/>
                  </a:lnTo>
                  <a:lnTo>
                    <a:pt x="208349" y="4046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78275" y="2330599"/>
              <a:ext cx="417195" cy="405130"/>
            </a:xfrm>
            <a:custGeom>
              <a:avLst/>
              <a:gdLst/>
              <a:ahLst/>
              <a:cxnLst/>
              <a:rect l="l" t="t" r="r" b="b"/>
              <a:pathLst>
                <a:path w="417194" h="405130">
                  <a:moveTo>
                    <a:pt x="0" y="202349"/>
                  </a:moveTo>
                  <a:lnTo>
                    <a:pt x="5502" y="155952"/>
                  </a:lnTo>
                  <a:lnTo>
                    <a:pt x="21176" y="113361"/>
                  </a:lnTo>
                  <a:lnTo>
                    <a:pt x="45772" y="75790"/>
                  </a:lnTo>
                  <a:lnTo>
                    <a:pt x="78037" y="44454"/>
                  </a:lnTo>
                  <a:lnTo>
                    <a:pt x="116722" y="20567"/>
                  </a:lnTo>
                  <a:lnTo>
                    <a:pt x="160577" y="5344"/>
                  </a:lnTo>
                  <a:lnTo>
                    <a:pt x="208349" y="0"/>
                  </a:lnTo>
                  <a:lnTo>
                    <a:pt x="249186" y="3924"/>
                  </a:lnTo>
                  <a:lnTo>
                    <a:pt x="288082" y="15402"/>
                  </a:lnTo>
                  <a:lnTo>
                    <a:pt x="323942" y="33997"/>
                  </a:lnTo>
                  <a:lnTo>
                    <a:pt x="355675" y="59266"/>
                  </a:lnTo>
                  <a:lnTo>
                    <a:pt x="381694" y="90086"/>
                  </a:lnTo>
                  <a:lnTo>
                    <a:pt x="400840" y="124913"/>
                  </a:lnTo>
                  <a:lnTo>
                    <a:pt x="412659" y="162689"/>
                  </a:lnTo>
                  <a:lnTo>
                    <a:pt x="416699" y="202349"/>
                  </a:lnTo>
                  <a:lnTo>
                    <a:pt x="411197" y="248747"/>
                  </a:lnTo>
                  <a:lnTo>
                    <a:pt x="395523" y="291338"/>
                  </a:lnTo>
                  <a:lnTo>
                    <a:pt x="370927" y="328909"/>
                  </a:lnTo>
                  <a:lnTo>
                    <a:pt x="338662" y="360245"/>
                  </a:lnTo>
                  <a:lnTo>
                    <a:pt x="299977" y="384132"/>
                  </a:lnTo>
                  <a:lnTo>
                    <a:pt x="256122" y="399355"/>
                  </a:lnTo>
                  <a:lnTo>
                    <a:pt x="208349" y="404699"/>
                  </a:lnTo>
                  <a:lnTo>
                    <a:pt x="160577" y="399355"/>
                  </a:lnTo>
                  <a:lnTo>
                    <a:pt x="116722" y="384132"/>
                  </a:lnTo>
                  <a:lnTo>
                    <a:pt x="78037" y="360245"/>
                  </a:lnTo>
                  <a:lnTo>
                    <a:pt x="45772" y="328909"/>
                  </a:lnTo>
                  <a:lnTo>
                    <a:pt x="21176" y="291338"/>
                  </a:lnTo>
                  <a:lnTo>
                    <a:pt x="5502" y="248747"/>
                  </a:lnTo>
                  <a:lnTo>
                    <a:pt x="0" y="202349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078275" y="2923524"/>
              <a:ext cx="417195" cy="405130"/>
            </a:xfrm>
            <a:custGeom>
              <a:avLst/>
              <a:gdLst/>
              <a:ahLst/>
              <a:cxnLst/>
              <a:rect l="l" t="t" r="r" b="b"/>
              <a:pathLst>
                <a:path w="417194" h="405129">
                  <a:moveTo>
                    <a:pt x="208349" y="404699"/>
                  </a:moveTo>
                  <a:lnTo>
                    <a:pt x="160577" y="399355"/>
                  </a:lnTo>
                  <a:lnTo>
                    <a:pt x="116722" y="384132"/>
                  </a:lnTo>
                  <a:lnTo>
                    <a:pt x="78037" y="360245"/>
                  </a:lnTo>
                  <a:lnTo>
                    <a:pt x="45772" y="328909"/>
                  </a:lnTo>
                  <a:lnTo>
                    <a:pt x="21176" y="291338"/>
                  </a:lnTo>
                  <a:lnTo>
                    <a:pt x="5502" y="248747"/>
                  </a:lnTo>
                  <a:lnTo>
                    <a:pt x="0" y="202349"/>
                  </a:lnTo>
                  <a:lnTo>
                    <a:pt x="5502" y="155952"/>
                  </a:lnTo>
                  <a:lnTo>
                    <a:pt x="21176" y="113361"/>
                  </a:lnTo>
                  <a:lnTo>
                    <a:pt x="45772" y="75790"/>
                  </a:lnTo>
                  <a:lnTo>
                    <a:pt x="78037" y="44454"/>
                  </a:lnTo>
                  <a:lnTo>
                    <a:pt x="116722" y="20567"/>
                  </a:lnTo>
                  <a:lnTo>
                    <a:pt x="160577" y="5344"/>
                  </a:lnTo>
                  <a:lnTo>
                    <a:pt x="208349" y="0"/>
                  </a:lnTo>
                  <a:lnTo>
                    <a:pt x="249186" y="3924"/>
                  </a:lnTo>
                  <a:lnTo>
                    <a:pt x="288082" y="15402"/>
                  </a:lnTo>
                  <a:lnTo>
                    <a:pt x="323942" y="33997"/>
                  </a:lnTo>
                  <a:lnTo>
                    <a:pt x="355675" y="59266"/>
                  </a:lnTo>
                  <a:lnTo>
                    <a:pt x="381694" y="90086"/>
                  </a:lnTo>
                  <a:lnTo>
                    <a:pt x="400840" y="124913"/>
                  </a:lnTo>
                  <a:lnTo>
                    <a:pt x="412659" y="162689"/>
                  </a:lnTo>
                  <a:lnTo>
                    <a:pt x="416699" y="202349"/>
                  </a:lnTo>
                  <a:lnTo>
                    <a:pt x="411197" y="248747"/>
                  </a:lnTo>
                  <a:lnTo>
                    <a:pt x="395523" y="291338"/>
                  </a:lnTo>
                  <a:lnTo>
                    <a:pt x="370927" y="328909"/>
                  </a:lnTo>
                  <a:lnTo>
                    <a:pt x="338662" y="360245"/>
                  </a:lnTo>
                  <a:lnTo>
                    <a:pt x="299977" y="384132"/>
                  </a:lnTo>
                  <a:lnTo>
                    <a:pt x="256122" y="399355"/>
                  </a:lnTo>
                  <a:lnTo>
                    <a:pt x="208349" y="4046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078275" y="2923524"/>
              <a:ext cx="417195" cy="405130"/>
            </a:xfrm>
            <a:custGeom>
              <a:avLst/>
              <a:gdLst/>
              <a:ahLst/>
              <a:cxnLst/>
              <a:rect l="l" t="t" r="r" b="b"/>
              <a:pathLst>
                <a:path w="417194" h="405129">
                  <a:moveTo>
                    <a:pt x="0" y="202349"/>
                  </a:moveTo>
                  <a:lnTo>
                    <a:pt x="5502" y="155952"/>
                  </a:lnTo>
                  <a:lnTo>
                    <a:pt x="21176" y="113361"/>
                  </a:lnTo>
                  <a:lnTo>
                    <a:pt x="45772" y="75790"/>
                  </a:lnTo>
                  <a:lnTo>
                    <a:pt x="78037" y="44454"/>
                  </a:lnTo>
                  <a:lnTo>
                    <a:pt x="116722" y="20567"/>
                  </a:lnTo>
                  <a:lnTo>
                    <a:pt x="160577" y="5344"/>
                  </a:lnTo>
                  <a:lnTo>
                    <a:pt x="208349" y="0"/>
                  </a:lnTo>
                  <a:lnTo>
                    <a:pt x="249186" y="3924"/>
                  </a:lnTo>
                  <a:lnTo>
                    <a:pt x="288082" y="15402"/>
                  </a:lnTo>
                  <a:lnTo>
                    <a:pt x="323942" y="33997"/>
                  </a:lnTo>
                  <a:lnTo>
                    <a:pt x="355675" y="59266"/>
                  </a:lnTo>
                  <a:lnTo>
                    <a:pt x="381694" y="90086"/>
                  </a:lnTo>
                  <a:lnTo>
                    <a:pt x="400840" y="124913"/>
                  </a:lnTo>
                  <a:lnTo>
                    <a:pt x="412659" y="162689"/>
                  </a:lnTo>
                  <a:lnTo>
                    <a:pt x="416699" y="202349"/>
                  </a:lnTo>
                  <a:lnTo>
                    <a:pt x="411197" y="248747"/>
                  </a:lnTo>
                  <a:lnTo>
                    <a:pt x="395523" y="291338"/>
                  </a:lnTo>
                  <a:lnTo>
                    <a:pt x="370927" y="328909"/>
                  </a:lnTo>
                  <a:lnTo>
                    <a:pt x="338662" y="360245"/>
                  </a:lnTo>
                  <a:lnTo>
                    <a:pt x="299977" y="384132"/>
                  </a:lnTo>
                  <a:lnTo>
                    <a:pt x="256122" y="399355"/>
                  </a:lnTo>
                  <a:lnTo>
                    <a:pt x="208349" y="404699"/>
                  </a:lnTo>
                  <a:lnTo>
                    <a:pt x="160577" y="399355"/>
                  </a:lnTo>
                  <a:lnTo>
                    <a:pt x="116722" y="384132"/>
                  </a:lnTo>
                  <a:lnTo>
                    <a:pt x="78037" y="360245"/>
                  </a:lnTo>
                  <a:lnTo>
                    <a:pt x="45772" y="328909"/>
                  </a:lnTo>
                  <a:lnTo>
                    <a:pt x="21176" y="291338"/>
                  </a:lnTo>
                  <a:lnTo>
                    <a:pt x="5502" y="248747"/>
                  </a:lnTo>
                  <a:lnTo>
                    <a:pt x="0" y="202349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96674" y="2813542"/>
              <a:ext cx="1213485" cy="23495"/>
            </a:xfrm>
            <a:custGeom>
              <a:avLst/>
              <a:gdLst/>
              <a:ahLst/>
              <a:cxnLst/>
              <a:rect l="l" t="t" r="r" b="b"/>
              <a:pathLst>
                <a:path w="1213485" h="23494">
                  <a:moveTo>
                    <a:pt x="0" y="23131"/>
                  </a:moveTo>
                  <a:lnTo>
                    <a:pt x="1213381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4869" y="2752065"/>
              <a:ext cx="159127" cy="12295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166799" y="3632349"/>
              <a:ext cx="635" cy="307975"/>
            </a:xfrm>
            <a:custGeom>
              <a:avLst/>
              <a:gdLst/>
              <a:ahLst/>
              <a:cxnLst/>
              <a:rect l="l" t="t" r="r" b="b"/>
              <a:pathLst>
                <a:path w="635" h="307975">
                  <a:moveTo>
                    <a:pt x="0" y="307949"/>
                  </a:moveTo>
                  <a:lnTo>
                    <a:pt x="192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5506" y="3488386"/>
              <a:ext cx="122971" cy="1582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49799" y="3999099"/>
              <a:ext cx="593090" cy="257810"/>
            </a:xfrm>
            <a:custGeom>
              <a:avLst/>
              <a:gdLst/>
              <a:ahLst/>
              <a:cxnLst/>
              <a:rect l="l" t="t" r="r" b="b"/>
              <a:pathLst>
                <a:path w="593089" h="257810">
                  <a:moveTo>
                    <a:pt x="549849" y="257699"/>
                  </a:moveTo>
                  <a:lnTo>
                    <a:pt x="42950" y="257699"/>
                  </a:lnTo>
                  <a:lnTo>
                    <a:pt x="26232" y="254324"/>
                  </a:lnTo>
                  <a:lnTo>
                    <a:pt x="12579" y="245119"/>
                  </a:lnTo>
                  <a:lnTo>
                    <a:pt x="3375" y="231467"/>
                  </a:lnTo>
                  <a:lnTo>
                    <a:pt x="0" y="214749"/>
                  </a:lnTo>
                  <a:lnTo>
                    <a:pt x="0" y="42950"/>
                  </a:lnTo>
                  <a:lnTo>
                    <a:pt x="3375" y="26232"/>
                  </a:lnTo>
                  <a:lnTo>
                    <a:pt x="12579" y="12579"/>
                  </a:lnTo>
                  <a:lnTo>
                    <a:pt x="26232" y="3375"/>
                  </a:lnTo>
                  <a:lnTo>
                    <a:pt x="42950" y="0"/>
                  </a:lnTo>
                  <a:lnTo>
                    <a:pt x="549849" y="0"/>
                  </a:lnTo>
                  <a:lnTo>
                    <a:pt x="585583" y="19121"/>
                  </a:lnTo>
                  <a:lnTo>
                    <a:pt x="592799" y="42950"/>
                  </a:lnTo>
                  <a:lnTo>
                    <a:pt x="592799" y="214749"/>
                  </a:lnTo>
                  <a:lnTo>
                    <a:pt x="589424" y="231467"/>
                  </a:lnTo>
                  <a:lnTo>
                    <a:pt x="580219" y="245119"/>
                  </a:lnTo>
                  <a:lnTo>
                    <a:pt x="566567" y="254324"/>
                  </a:lnTo>
                  <a:lnTo>
                    <a:pt x="549849" y="2576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849799" y="3999099"/>
              <a:ext cx="593090" cy="257810"/>
            </a:xfrm>
            <a:custGeom>
              <a:avLst/>
              <a:gdLst/>
              <a:ahLst/>
              <a:cxnLst/>
              <a:rect l="l" t="t" r="r" b="b"/>
              <a:pathLst>
                <a:path w="593089" h="257810">
                  <a:moveTo>
                    <a:pt x="0" y="42950"/>
                  </a:moveTo>
                  <a:lnTo>
                    <a:pt x="3375" y="26232"/>
                  </a:lnTo>
                  <a:lnTo>
                    <a:pt x="12579" y="12579"/>
                  </a:lnTo>
                  <a:lnTo>
                    <a:pt x="26232" y="3375"/>
                  </a:lnTo>
                  <a:lnTo>
                    <a:pt x="42950" y="0"/>
                  </a:lnTo>
                  <a:lnTo>
                    <a:pt x="549849" y="0"/>
                  </a:lnTo>
                  <a:lnTo>
                    <a:pt x="585583" y="19121"/>
                  </a:lnTo>
                  <a:lnTo>
                    <a:pt x="592799" y="42950"/>
                  </a:lnTo>
                  <a:lnTo>
                    <a:pt x="592799" y="214749"/>
                  </a:lnTo>
                  <a:lnTo>
                    <a:pt x="589424" y="231467"/>
                  </a:lnTo>
                  <a:lnTo>
                    <a:pt x="580219" y="245119"/>
                  </a:lnTo>
                  <a:lnTo>
                    <a:pt x="566567" y="254324"/>
                  </a:lnTo>
                  <a:lnTo>
                    <a:pt x="549849" y="257699"/>
                  </a:lnTo>
                  <a:lnTo>
                    <a:pt x="42950" y="257699"/>
                  </a:lnTo>
                  <a:lnTo>
                    <a:pt x="26232" y="254324"/>
                  </a:lnTo>
                  <a:lnTo>
                    <a:pt x="12579" y="245119"/>
                  </a:lnTo>
                  <a:lnTo>
                    <a:pt x="3375" y="231467"/>
                  </a:lnTo>
                  <a:lnTo>
                    <a:pt x="0" y="214749"/>
                  </a:lnTo>
                  <a:lnTo>
                    <a:pt x="0" y="4295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05299" y="3972678"/>
            <a:ext cx="5226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&lt;START&gt;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09699" y="1434080"/>
            <a:ext cx="288988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α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α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α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500" baseline="-305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53875" y="1153662"/>
            <a:ext cx="3665854" cy="3556635"/>
            <a:chOff x="2453875" y="1153662"/>
            <a:chExt cx="3665854" cy="3556635"/>
          </a:xfrm>
        </p:grpSpPr>
        <p:sp>
          <p:nvSpPr>
            <p:cNvPr id="17" name="object 17"/>
            <p:cNvSpPr/>
            <p:nvPr/>
          </p:nvSpPr>
          <p:spPr>
            <a:xfrm>
              <a:off x="2468162" y="1167950"/>
              <a:ext cx="2315210" cy="3528060"/>
            </a:xfrm>
            <a:custGeom>
              <a:avLst/>
              <a:gdLst/>
              <a:ahLst/>
              <a:cxnLst/>
              <a:rect l="l" t="t" r="r" b="b"/>
              <a:pathLst>
                <a:path w="2315210" h="3528060">
                  <a:moveTo>
                    <a:pt x="0" y="2228949"/>
                  </a:moveTo>
                  <a:lnTo>
                    <a:pt x="34499" y="3527949"/>
                  </a:lnTo>
                </a:path>
                <a:path w="2315210" h="3528060">
                  <a:moveTo>
                    <a:pt x="20237" y="3527874"/>
                  </a:moveTo>
                  <a:lnTo>
                    <a:pt x="949337" y="3509874"/>
                  </a:lnTo>
                </a:path>
                <a:path w="2315210" h="3528060">
                  <a:moveTo>
                    <a:pt x="923887" y="3507949"/>
                  </a:moveTo>
                  <a:lnTo>
                    <a:pt x="914287" y="49"/>
                  </a:lnTo>
                </a:path>
                <a:path w="2315210" h="3528060">
                  <a:moveTo>
                    <a:pt x="914362" y="23099"/>
                  </a:moveTo>
                  <a:lnTo>
                    <a:pt x="2315062" y="7199"/>
                  </a:lnTo>
                </a:path>
                <a:path w="2315210" h="3528060">
                  <a:moveTo>
                    <a:pt x="2312287" y="0"/>
                  </a:moveTo>
                  <a:lnTo>
                    <a:pt x="2312287" y="504899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1374" y="2062600"/>
              <a:ext cx="2678147" cy="25346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470649" y="1319925"/>
              <a:ext cx="641985" cy="479425"/>
            </a:xfrm>
            <a:custGeom>
              <a:avLst/>
              <a:gdLst/>
              <a:ahLst/>
              <a:cxnLst/>
              <a:rect l="l" t="t" r="r" b="b"/>
              <a:pathLst>
                <a:path w="641985" h="479425">
                  <a:moveTo>
                    <a:pt x="561498" y="479399"/>
                  </a:moveTo>
                  <a:lnTo>
                    <a:pt x="79901" y="479399"/>
                  </a:lnTo>
                  <a:lnTo>
                    <a:pt x="48800" y="473120"/>
                  </a:lnTo>
                  <a:lnTo>
                    <a:pt x="23402" y="455997"/>
                  </a:lnTo>
                  <a:lnTo>
                    <a:pt x="6279" y="430599"/>
                  </a:lnTo>
                  <a:lnTo>
                    <a:pt x="0" y="399498"/>
                  </a:lnTo>
                  <a:lnTo>
                    <a:pt x="0" y="79901"/>
                  </a:lnTo>
                  <a:lnTo>
                    <a:pt x="6173" y="49324"/>
                  </a:lnTo>
                  <a:lnTo>
                    <a:pt x="6279" y="48800"/>
                  </a:lnTo>
                  <a:lnTo>
                    <a:pt x="23402" y="23402"/>
                  </a:lnTo>
                  <a:lnTo>
                    <a:pt x="48800" y="6279"/>
                  </a:lnTo>
                  <a:lnTo>
                    <a:pt x="79901" y="0"/>
                  </a:lnTo>
                  <a:lnTo>
                    <a:pt x="561498" y="0"/>
                  </a:lnTo>
                  <a:lnTo>
                    <a:pt x="605827" y="13424"/>
                  </a:lnTo>
                  <a:lnTo>
                    <a:pt x="635317" y="49324"/>
                  </a:lnTo>
                  <a:lnTo>
                    <a:pt x="641399" y="79901"/>
                  </a:lnTo>
                  <a:lnTo>
                    <a:pt x="641399" y="399498"/>
                  </a:lnTo>
                  <a:lnTo>
                    <a:pt x="635120" y="430599"/>
                  </a:lnTo>
                  <a:lnTo>
                    <a:pt x="617997" y="455997"/>
                  </a:lnTo>
                  <a:lnTo>
                    <a:pt x="592599" y="473120"/>
                  </a:lnTo>
                  <a:lnTo>
                    <a:pt x="561498" y="479399"/>
                  </a:lnTo>
                  <a:close/>
                </a:path>
              </a:pathLst>
            </a:custGeom>
            <a:solidFill>
              <a:srgbClr val="D4E3F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308949" y="1799325"/>
              <a:ext cx="1106170" cy="533400"/>
            </a:xfrm>
            <a:custGeom>
              <a:avLst/>
              <a:gdLst/>
              <a:ahLst/>
              <a:cxnLst/>
              <a:rect l="l" t="t" r="r" b="b"/>
              <a:pathLst>
                <a:path w="1106170" h="533400">
                  <a:moveTo>
                    <a:pt x="0" y="500099"/>
                  </a:moveTo>
                  <a:lnTo>
                    <a:pt x="482399" y="0"/>
                  </a:lnTo>
                </a:path>
                <a:path w="1106170" h="533400">
                  <a:moveTo>
                    <a:pt x="482399" y="0"/>
                  </a:moveTo>
                  <a:lnTo>
                    <a:pt x="536699" y="488999"/>
                  </a:lnTo>
                </a:path>
                <a:path w="1106170" h="533400">
                  <a:moveTo>
                    <a:pt x="482399" y="0"/>
                  </a:moveTo>
                  <a:lnTo>
                    <a:pt x="1106099" y="532799"/>
                  </a:lnTo>
                </a:path>
              </a:pathLst>
            </a:custGeom>
            <a:ln w="19049">
              <a:solidFill>
                <a:srgbClr val="FCB71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43488" y="1981738"/>
            <a:ext cx="3149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1984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01878" y="1374332"/>
            <a:ext cx="782320" cy="98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100" b="1" baseline="-31746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2100" baseline="-31746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>
              <a:lnSpc>
                <a:spcPct val="100000"/>
              </a:lnSpc>
              <a:tabLst>
                <a:tab pos="471170" algn="l"/>
              </a:tabLst>
            </a:pPr>
            <a:r>
              <a:rPr sz="2100" baseline="218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	</a:t>
            </a:r>
            <a:r>
              <a:rPr sz="2100" baseline="218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18799" y="831575"/>
            <a:ext cx="762635" cy="275590"/>
          </a:xfrm>
          <a:custGeom>
            <a:avLst/>
            <a:gdLst/>
            <a:ahLst/>
            <a:cxnLst/>
            <a:rect l="l" t="t" r="r" b="b"/>
            <a:pathLst>
              <a:path w="762635" h="275590">
                <a:moveTo>
                  <a:pt x="0" y="45900"/>
                </a:moveTo>
                <a:lnTo>
                  <a:pt x="3607" y="28034"/>
                </a:lnTo>
                <a:lnTo>
                  <a:pt x="13444" y="13444"/>
                </a:lnTo>
                <a:lnTo>
                  <a:pt x="28034" y="3607"/>
                </a:lnTo>
                <a:lnTo>
                  <a:pt x="45900" y="0"/>
                </a:lnTo>
                <a:lnTo>
                  <a:pt x="716698" y="0"/>
                </a:lnTo>
                <a:lnTo>
                  <a:pt x="754888" y="20435"/>
                </a:lnTo>
                <a:lnTo>
                  <a:pt x="762599" y="45900"/>
                </a:lnTo>
                <a:lnTo>
                  <a:pt x="762599" y="229499"/>
                </a:lnTo>
                <a:lnTo>
                  <a:pt x="758992" y="247365"/>
                </a:lnTo>
                <a:lnTo>
                  <a:pt x="749155" y="261955"/>
                </a:lnTo>
                <a:lnTo>
                  <a:pt x="734565" y="271792"/>
                </a:lnTo>
                <a:lnTo>
                  <a:pt x="716698" y="275399"/>
                </a:lnTo>
                <a:lnTo>
                  <a:pt x="45900" y="275399"/>
                </a:lnTo>
                <a:lnTo>
                  <a:pt x="28034" y="271792"/>
                </a:lnTo>
                <a:lnTo>
                  <a:pt x="13444" y="261955"/>
                </a:lnTo>
                <a:lnTo>
                  <a:pt x="3607" y="247365"/>
                </a:lnTo>
                <a:lnTo>
                  <a:pt x="0" y="229499"/>
                </a:lnTo>
                <a:lnTo>
                  <a:pt x="0" y="45900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77758" y="824622"/>
            <a:ext cx="4451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= 2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691237" y="3135218"/>
            <a:ext cx="2432685" cy="139700"/>
            <a:chOff x="3691237" y="3135218"/>
            <a:chExt cx="2432685" cy="139700"/>
          </a:xfrm>
        </p:grpSpPr>
        <p:sp>
          <p:nvSpPr>
            <p:cNvPr id="26" name="object 26"/>
            <p:cNvSpPr/>
            <p:nvPr/>
          </p:nvSpPr>
          <p:spPr>
            <a:xfrm>
              <a:off x="3705524" y="3198227"/>
              <a:ext cx="283845" cy="1270"/>
            </a:xfrm>
            <a:custGeom>
              <a:avLst/>
              <a:gdLst/>
              <a:ahLst/>
              <a:cxnLst/>
              <a:rect l="l" t="t" r="r" b="b"/>
              <a:pathLst>
                <a:path w="283845" h="1269">
                  <a:moveTo>
                    <a:pt x="0" y="747"/>
                  </a:moveTo>
                  <a:lnTo>
                    <a:pt x="283350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4463" y="3136741"/>
              <a:ext cx="158374" cy="12297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7762" y="3135218"/>
              <a:ext cx="233713" cy="12294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00887" y="3141893"/>
              <a:ext cx="233713" cy="12294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550599" y="3205199"/>
              <a:ext cx="429259" cy="8255"/>
            </a:xfrm>
            <a:custGeom>
              <a:avLst/>
              <a:gdLst/>
              <a:ahLst/>
              <a:cxnLst/>
              <a:rect l="l" t="t" r="r" b="b"/>
              <a:pathLst>
                <a:path w="429260" h="8255">
                  <a:moveTo>
                    <a:pt x="0" y="0"/>
                  </a:moveTo>
                  <a:lnTo>
                    <a:pt x="429179" y="7931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4619" y="3151654"/>
              <a:ext cx="159101" cy="122955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3704100" y="2948078"/>
            <a:ext cx="19177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900" baseline="-32407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9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64649" y="2956777"/>
            <a:ext cx="1797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900" baseline="-32407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9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62800" y="2975903"/>
            <a:ext cx="18986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900" baseline="-32407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9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65450" y="2991978"/>
            <a:ext cx="1924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900" baseline="-32407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9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43400" y="4317750"/>
            <a:ext cx="482600" cy="193040"/>
          </a:xfrm>
          <a:custGeom>
            <a:avLst/>
            <a:gdLst/>
            <a:ahLst/>
            <a:cxnLst/>
            <a:rect l="l" t="t" r="r" b="b"/>
            <a:pathLst>
              <a:path w="482600" h="193039">
                <a:moveTo>
                  <a:pt x="0" y="32100"/>
                </a:moveTo>
                <a:lnTo>
                  <a:pt x="2522" y="19605"/>
                </a:lnTo>
                <a:lnTo>
                  <a:pt x="9402" y="9402"/>
                </a:lnTo>
                <a:lnTo>
                  <a:pt x="19605" y="2522"/>
                </a:lnTo>
                <a:lnTo>
                  <a:pt x="32100" y="0"/>
                </a:lnTo>
                <a:lnTo>
                  <a:pt x="450299" y="0"/>
                </a:lnTo>
                <a:lnTo>
                  <a:pt x="458812" y="0"/>
                </a:lnTo>
                <a:lnTo>
                  <a:pt x="466977" y="3381"/>
                </a:lnTo>
                <a:lnTo>
                  <a:pt x="472997" y="9401"/>
                </a:lnTo>
                <a:lnTo>
                  <a:pt x="479017" y="15422"/>
                </a:lnTo>
                <a:lnTo>
                  <a:pt x="482399" y="23586"/>
                </a:lnTo>
                <a:lnTo>
                  <a:pt x="482399" y="32100"/>
                </a:lnTo>
                <a:lnTo>
                  <a:pt x="482399" y="160499"/>
                </a:lnTo>
                <a:lnTo>
                  <a:pt x="479877" y="172994"/>
                </a:lnTo>
                <a:lnTo>
                  <a:pt x="472997" y="183197"/>
                </a:lnTo>
                <a:lnTo>
                  <a:pt x="462794" y="190077"/>
                </a:lnTo>
                <a:lnTo>
                  <a:pt x="450299" y="192599"/>
                </a:lnTo>
                <a:lnTo>
                  <a:pt x="32100" y="192599"/>
                </a:lnTo>
                <a:lnTo>
                  <a:pt x="19605" y="190077"/>
                </a:lnTo>
                <a:lnTo>
                  <a:pt x="9402" y="183197"/>
                </a:lnTo>
                <a:lnTo>
                  <a:pt x="2522" y="172994"/>
                </a:lnTo>
                <a:lnTo>
                  <a:pt x="0" y="160499"/>
                </a:lnTo>
                <a:lnTo>
                  <a:pt x="0" y="32100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61986" y="4330103"/>
            <a:ext cx="24574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= 1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629649" y="4317750"/>
            <a:ext cx="482600" cy="193040"/>
          </a:xfrm>
          <a:custGeom>
            <a:avLst/>
            <a:gdLst/>
            <a:ahLst/>
            <a:cxnLst/>
            <a:rect l="l" t="t" r="r" b="b"/>
            <a:pathLst>
              <a:path w="482600" h="193039">
                <a:moveTo>
                  <a:pt x="0" y="32100"/>
                </a:moveTo>
                <a:lnTo>
                  <a:pt x="2522" y="19605"/>
                </a:lnTo>
                <a:lnTo>
                  <a:pt x="9402" y="9402"/>
                </a:lnTo>
                <a:lnTo>
                  <a:pt x="19605" y="2522"/>
                </a:lnTo>
                <a:lnTo>
                  <a:pt x="32100" y="0"/>
                </a:lnTo>
                <a:lnTo>
                  <a:pt x="450299" y="0"/>
                </a:lnTo>
                <a:lnTo>
                  <a:pt x="458812" y="0"/>
                </a:lnTo>
                <a:lnTo>
                  <a:pt x="466977" y="3381"/>
                </a:lnTo>
                <a:lnTo>
                  <a:pt x="472997" y="9401"/>
                </a:lnTo>
                <a:lnTo>
                  <a:pt x="479017" y="15422"/>
                </a:lnTo>
                <a:lnTo>
                  <a:pt x="482399" y="23586"/>
                </a:lnTo>
                <a:lnTo>
                  <a:pt x="482399" y="32100"/>
                </a:lnTo>
                <a:lnTo>
                  <a:pt x="482399" y="160499"/>
                </a:lnTo>
                <a:lnTo>
                  <a:pt x="479877" y="172994"/>
                </a:lnTo>
                <a:lnTo>
                  <a:pt x="472997" y="183197"/>
                </a:lnTo>
                <a:lnTo>
                  <a:pt x="462794" y="190077"/>
                </a:lnTo>
                <a:lnTo>
                  <a:pt x="450299" y="192599"/>
                </a:lnTo>
                <a:lnTo>
                  <a:pt x="32100" y="192599"/>
                </a:lnTo>
                <a:lnTo>
                  <a:pt x="19605" y="190077"/>
                </a:lnTo>
                <a:lnTo>
                  <a:pt x="9402" y="183197"/>
                </a:lnTo>
                <a:lnTo>
                  <a:pt x="2522" y="172994"/>
                </a:lnTo>
                <a:lnTo>
                  <a:pt x="0" y="160499"/>
                </a:lnTo>
                <a:lnTo>
                  <a:pt x="0" y="32100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40200" y="4330103"/>
            <a:ext cx="2616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= 2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215899" y="4323124"/>
            <a:ext cx="482600" cy="193040"/>
          </a:xfrm>
          <a:custGeom>
            <a:avLst/>
            <a:gdLst/>
            <a:ahLst/>
            <a:cxnLst/>
            <a:rect l="l" t="t" r="r" b="b"/>
            <a:pathLst>
              <a:path w="482600" h="193039">
                <a:moveTo>
                  <a:pt x="0" y="32100"/>
                </a:moveTo>
                <a:lnTo>
                  <a:pt x="2522" y="19605"/>
                </a:lnTo>
                <a:lnTo>
                  <a:pt x="9402" y="9402"/>
                </a:lnTo>
                <a:lnTo>
                  <a:pt x="19605" y="2522"/>
                </a:lnTo>
                <a:lnTo>
                  <a:pt x="32100" y="0"/>
                </a:lnTo>
                <a:lnTo>
                  <a:pt x="450299" y="0"/>
                </a:lnTo>
                <a:lnTo>
                  <a:pt x="458812" y="0"/>
                </a:lnTo>
                <a:lnTo>
                  <a:pt x="466977" y="3381"/>
                </a:lnTo>
                <a:lnTo>
                  <a:pt x="472997" y="9401"/>
                </a:lnTo>
                <a:lnTo>
                  <a:pt x="479017" y="15422"/>
                </a:lnTo>
                <a:lnTo>
                  <a:pt x="482399" y="23586"/>
                </a:lnTo>
                <a:lnTo>
                  <a:pt x="482399" y="32100"/>
                </a:lnTo>
                <a:lnTo>
                  <a:pt x="482399" y="160499"/>
                </a:lnTo>
                <a:lnTo>
                  <a:pt x="479877" y="172994"/>
                </a:lnTo>
                <a:lnTo>
                  <a:pt x="472997" y="183197"/>
                </a:lnTo>
                <a:lnTo>
                  <a:pt x="462794" y="190077"/>
                </a:lnTo>
                <a:lnTo>
                  <a:pt x="450299" y="192599"/>
                </a:lnTo>
                <a:lnTo>
                  <a:pt x="32100" y="192599"/>
                </a:lnTo>
                <a:lnTo>
                  <a:pt x="19605" y="190077"/>
                </a:lnTo>
                <a:lnTo>
                  <a:pt x="9402" y="183197"/>
                </a:lnTo>
                <a:lnTo>
                  <a:pt x="2522" y="172994"/>
                </a:lnTo>
                <a:lnTo>
                  <a:pt x="0" y="160499"/>
                </a:lnTo>
                <a:lnTo>
                  <a:pt x="0" y="32100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24664" y="4335478"/>
            <a:ext cx="26479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= 3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946012" y="1310399"/>
            <a:ext cx="5491480" cy="1570355"/>
            <a:chOff x="2946012" y="1310399"/>
            <a:chExt cx="5491480" cy="1570355"/>
          </a:xfrm>
        </p:grpSpPr>
        <p:sp>
          <p:nvSpPr>
            <p:cNvPr id="43" name="object 43"/>
            <p:cNvSpPr/>
            <p:nvPr/>
          </p:nvSpPr>
          <p:spPr>
            <a:xfrm>
              <a:off x="2960299" y="2812099"/>
              <a:ext cx="291465" cy="6985"/>
            </a:xfrm>
            <a:custGeom>
              <a:avLst/>
              <a:gdLst/>
              <a:ahLst/>
              <a:cxnLst/>
              <a:rect l="l" t="t" r="r" b="b"/>
              <a:pathLst>
                <a:path w="291464" h="6985">
                  <a:moveTo>
                    <a:pt x="0" y="0"/>
                  </a:moveTo>
                  <a:lnTo>
                    <a:pt x="291194" y="6609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6135" y="2757235"/>
              <a:ext cx="159288" cy="12294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221349" y="1319924"/>
              <a:ext cx="3206750" cy="479425"/>
            </a:xfrm>
            <a:custGeom>
              <a:avLst/>
              <a:gdLst/>
              <a:ahLst/>
              <a:cxnLst/>
              <a:rect l="l" t="t" r="r" b="b"/>
              <a:pathLst>
                <a:path w="3206750" h="479425">
                  <a:moveTo>
                    <a:pt x="0" y="79901"/>
                  </a:moveTo>
                  <a:lnTo>
                    <a:pt x="6279" y="48800"/>
                  </a:lnTo>
                  <a:lnTo>
                    <a:pt x="23402" y="23402"/>
                  </a:lnTo>
                  <a:lnTo>
                    <a:pt x="48800" y="6279"/>
                  </a:lnTo>
                  <a:lnTo>
                    <a:pt x="79901" y="0"/>
                  </a:lnTo>
                  <a:lnTo>
                    <a:pt x="3126498" y="0"/>
                  </a:lnTo>
                  <a:lnTo>
                    <a:pt x="3170828" y="13424"/>
                  </a:lnTo>
                  <a:lnTo>
                    <a:pt x="3200317" y="49324"/>
                  </a:lnTo>
                  <a:lnTo>
                    <a:pt x="3206399" y="79901"/>
                  </a:lnTo>
                  <a:lnTo>
                    <a:pt x="3206399" y="399498"/>
                  </a:lnTo>
                  <a:lnTo>
                    <a:pt x="3200120" y="430599"/>
                  </a:lnTo>
                  <a:lnTo>
                    <a:pt x="3182997" y="455997"/>
                  </a:lnTo>
                  <a:lnTo>
                    <a:pt x="3157599" y="473120"/>
                  </a:lnTo>
                  <a:lnTo>
                    <a:pt x="3126498" y="479399"/>
                  </a:lnTo>
                  <a:lnTo>
                    <a:pt x="79901" y="479399"/>
                  </a:lnTo>
                  <a:lnTo>
                    <a:pt x="48800" y="473120"/>
                  </a:lnTo>
                  <a:lnTo>
                    <a:pt x="23402" y="455997"/>
                  </a:lnTo>
                  <a:lnTo>
                    <a:pt x="6279" y="430599"/>
                  </a:lnTo>
                  <a:lnTo>
                    <a:pt x="0" y="399498"/>
                  </a:lnTo>
                  <a:lnTo>
                    <a:pt x="0" y="79901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325919" y="3062613"/>
            <a:ext cx="2851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350" b="1" baseline="-3395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70187" y="2761976"/>
            <a:ext cx="2935605" cy="316230"/>
            <a:chOff x="370187" y="2761976"/>
            <a:chExt cx="2935605" cy="316230"/>
          </a:xfrm>
        </p:grpSpPr>
        <p:sp>
          <p:nvSpPr>
            <p:cNvPr id="48" name="object 48"/>
            <p:cNvSpPr/>
            <p:nvPr/>
          </p:nvSpPr>
          <p:spPr>
            <a:xfrm>
              <a:off x="384475" y="3016294"/>
              <a:ext cx="1276985" cy="22860"/>
            </a:xfrm>
            <a:custGeom>
              <a:avLst/>
              <a:gdLst/>
              <a:ahLst/>
              <a:cxnLst/>
              <a:rect l="l" t="t" r="r" b="b"/>
              <a:pathLst>
                <a:path w="1276985" h="22860">
                  <a:moveTo>
                    <a:pt x="0" y="22480"/>
                  </a:moveTo>
                  <a:lnTo>
                    <a:pt x="1276376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5733" y="2954815"/>
              <a:ext cx="159062" cy="12295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89187" y="2951876"/>
              <a:ext cx="316201" cy="12297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06437" y="2761976"/>
              <a:ext cx="316201" cy="12297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89437" y="2935501"/>
              <a:ext cx="316201" cy="1229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358300" y="2445362"/>
            <a:ext cx="2508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350" b="1" baseline="-3395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23637" y="2483812"/>
            <a:ext cx="2673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350" b="1" baseline="-3395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25900" y="2384638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350" b="1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32124" y="3076563"/>
            <a:ext cx="2679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350" b="1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507998" y="222233"/>
            <a:ext cx="46920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Attention Context Vector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1124" y="1013424"/>
            <a:ext cx="641985" cy="229235"/>
          </a:xfrm>
          <a:custGeom>
            <a:avLst/>
            <a:gdLst/>
            <a:ahLst/>
            <a:cxnLst/>
            <a:rect l="l" t="t" r="r" b="b"/>
            <a:pathLst>
              <a:path w="641985" h="229234">
                <a:moveTo>
                  <a:pt x="0" y="38150"/>
                </a:moveTo>
                <a:lnTo>
                  <a:pt x="2998" y="23300"/>
                </a:lnTo>
                <a:lnTo>
                  <a:pt x="11174" y="11174"/>
                </a:lnTo>
                <a:lnTo>
                  <a:pt x="23300" y="2998"/>
                </a:lnTo>
                <a:lnTo>
                  <a:pt x="38150" y="0"/>
                </a:lnTo>
                <a:lnTo>
                  <a:pt x="603249" y="0"/>
                </a:lnTo>
                <a:lnTo>
                  <a:pt x="638495" y="23551"/>
                </a:lnTo>
                <a:lnTo>
                  <a:pt x="641399" y="38150"/>
                </a:lnTo>
                <a:lnTo>
                  <a:pt x="641399" y="190749"/>
                </a:lnTo>
                <a:lnTo>
                  <a:pt x="638401" y="205599"/>
                </a:lnTo>
                <a:lnTo>
                  <a:pt x="630225" y="217725"/>
                </a:lnTo>
                <a:lnTo>
                  <a:pt x="618099" y="225901"/>
                </a:lnTo>
                <a:lnTo>
                  <a:pt x="603249" y="228899"/>
                </a:lnTo>
                <a:lnTo>
                  <a:pt x="38150" y="228899"/>
                </a:lnTo>
                <a:lnTo>
                  <a:pt x="23300" y="225901"/>
                </a:lnTo>
                <a:lnTo>
                  <a:pt x="11174" y="217725"/>
                </a:lnTo>
                <a:lnTo>
                  <a:pt x="2998" y="205599"/>
                </a:lnTo>
                <a:lnTo>
                  <a:pt x="0" y="190749"/>
                </a:lnTo>
                <a:lnTo>
                  <a:pt x="0" y="38150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30600" y="1013424"/>
            <a:ext cx="641985" cy="229235"/>
          </a:xfrm>
          <a:custGeom>
            <a:avLst/>
            <a:gdLst/>
            <a:ahLst/>
            <a:cxnLst/>
            <a:rect l="l" t="t" r="r" b="b"/>
            <a:pathLst>
              <a:path w="641985" h="229234">
                <a:moveTo>
                  <a:pt x="0" y="38150"/>
                </a:moveTo>
                <a:lnTo>
                  <a:pt x="2998" y="23300"/>
                </a:lnTo>
                <a:lnTo>
                  <a:pt x="11174" y="11174"/>
                </a:lnTo>
                <a:lnTo>
                  <a:pt x="23300" y="2998"/>
                </a:lnTo>
                <a:lnTo>
                  <a:pt x="38150" y="0"/>
                </a:lnTo>
                <a:lnTo>
                  <a:pt x="603249" y="0"/>
                </a:lnTo>
                <a:lnTo>
                  <a:pt x="638495" y="23551"/>
                </a:lnTo>
                <a:lnTo>
                  <a:pt x="641399" y="38150"/>
                </a:lnTo>
                <a:lnTo>
                  <a:pt x="641399" y="190749"/>
                </a:lnTo>
                <a:lnTo>
                  <a:pt x="638401" y="205599"/>
                </a:lnTo>
                <a:lnTo>
                  <a:pt x="630225" y="217725"/>
                </a:lnTo>
                <a:lnTo>
                  <a:pt x="618099" y="225901"/>
                </a:lnTo>
                <a:lnTo>
                  <a:pt x="603249" y="228899"/>
                </a:lnTo>
                <a:lnTo>
                  <a:pt x="38150" y="228899"/>
                </a:lnTo>
                <a:lnTo>
                  <a:pt x="23300" y="225901"/>
                </a:lnTo>
                <a:lnTo>
                  <a:pt x="11174" y="217725"/>
                </a:lnTo>
                <a:lnTo>
                  <a:pt x="2998" y="205599"/>
                </a:lnTo>
                <a:lnTo>
                  <a:pt x="0" y="190749"/>
                </a:lnTo>
                <a:lnTo>
                  <a:pt x="0" y="38150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7456" y="1784055"/>
            <a:ext cx="2932430" cy="89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α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α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α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500" baseline="-30555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460"/>
              </a:spcBef>
            </a:pP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>
              <a:lnSpc>
                <a:spcPct val="100000"/>
              </a:lnSpc>
            </a:pP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α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α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α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500" baseline="-305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8556" y="3143880"/>
            <a:ext cx="289115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α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α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α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</a:t>
            </a:r>
            <a:r>
              <a:rPr sz="1500" baseline="-305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500" baseline="-305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59330" y="2366724"/>
            <a:ext cx="3134360" cy="479425"/>
          </a:xfrm>
          <a:custGeom>
            <a:avLst/>
            <a:gdLst/>
            <a:ahLst/>
            <a:cxnLst/>
            <a:rect l="l" t="t" r="r" b="b"/>
            <a:pathLst>
              <a:path w="3134359" h="479425">
                <a:moveTo>
                  <a:pt x="0" y="79901"/>
                </a:moveTo>
                <a:lnTo>
                  <a:pt x="6279" y="48800"/>
                </a:lnTo>
                <a:lnTo>
                  <a:pt x="23402" y="23402"/>
                </a:lnTo>
                <a:lnTo>
                  <a:pt x="48800" y="6279"/>
                </a:lnTo>
                <a:lnTo>
                  <a:pt x="79901" y="0"/>
                </a:lnTo>
                <a:lnTo>
                  <a:pt x="3053899" y="0"/>
                </a:lnTo>
                <a:lnTo>
                  <a:pt x="3098227" y="13424"/>
                </a:lnTo>
                <a:lnTo>
                  <a:pt x="3127718" y="49324"/>
                </a:lnTo>
                <a:lnTo>
                  <a:pt x="3133800" y="79901"/>
                </a:lnTo>
                <a:lnTo>
                  <a:pt x="3133800" y="399498"/>
                </a:lnTo>
                <a:lnTo>
                  <a:pt x="3127521" y="430599"/>
                </a:lnTo>
                <a:lnTo>
                  <a:pt x="3110397" y="455997"/>
                </a:lnTo>
                <a:lnTo>
                  <a:pt x="3085000" y="473120"/>
                </a:lnTo>
                <a:lnTo>
                  <a:pt x="3053899" y="479399"/>
                </a:lnTo>
                <a:lnTo>
                  <a:pt x="79901" y="479399"/>
                </a:lnTo>
                <a:lnTo>
                  <a:pt x="48800" y="473120"/>
                </a:lnTo>
                <a:lnTo>
                  <a:pt x="23402" y="455997"/>
                </a:lnTo>
                <a:lnTo>
                  <a:pt x="6279" y="430599"/>
                </a:lnTo>
                <a:lnTo>
                  <a:pt x="0" y="399498"/>
                </a:lnTo>
                <a:lnTo>
                  <a:pt x="0" y="79901"/>
                </a:lnTo>
                <a:close/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65330" y="3078475"/>
            <a:ext cx="3206750" cy="479425"/>
          </a:xfrm>
          <a:custGeom>
            <a:avLst/>
            <a:gdLst/>
            <a:ahLst/>
            <a:cxnLst/>
            <a:rect l="l" t="t" r="r" b="b"/>
            <a:pathLst>
              <a:path w="3206750" h="479425">
                <a:moveTo>
                  <a:pt x="0" y="79901"/>
                </a:moveTo>
                <a:lnTo>
                  <a:pt x="6279" y="48800"/>
                </a:lnTo>
                <a:lnTo>
                  <a:pt x="23402" y="23402"/>
                </a:lnTo>
                <a:lnTo>
                  <a:pt x="48800" y="6279"/>
                </a:lnTo>
                <a:lnTo>
                  <a:pt x="79901" y="0"/>
                </a:lnTo>
                <a:lnTo>
                  <a:pt x="3126499" y="0"/>
                </a:lnTo>
                <a:lnTo>
                  <a:pt x="3170827" y="13424"/>
                </a:lnTo>
                <a:lnTo>
                  <a:pt x="3200318" y="49324"/>
                </a:lnTo>
                <a:lnTo>
                  <a:pt x="3206400" y="79901"/>
                </a:lnTo>
                <a:lnTo>
                  <a:pt x="3206400" y="399498"/>
                </a:lnTo>
                <a:lnTo>
                  <a:pt x="3200121" y="430599"/>
                </a:lnTo>
                <a:lnTo>
                  <a:pt x="3182997" y="455997"/>
                </a:lnTo>
                <a:lnTo>
                  <a:pt x="3157600" y="473120"/>
                </a:lnTo>
                <a:lnTo>
                  <a:pt x="3126499" y="479399"/>
                </a:lnTo>
                <a:lnTo>
                  <a:pt x="79901" y="479399"/>
                </a:lnTo>
                <a:lnTo>
                  <a:pt x="48800" y="473120"/>
                </a:lnTo>
                <a:lnTo>
                  <a:pt x="23402" y="455997"/>
                </a:lnTo>
                <a:lnTo>
                  <a:pt x="6279" y="430599"/>
                </a:lnTo>
                <a:lnTo>
                  <a:pt x="0" y="399498"/>
                </a:lnTo>
                <a:lnTo>
                  <a:pt x="0" y="79901"/>
                </a:lnTo>
                <a:close/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67730" y="1700174"/>
            <a:ext cx="3206750" cy="479425"/>
          </a:xfrm>
          <a:custGeom>
            <a:avLst/>
            <a:gdLst/>
            <a:ahLst/>
            <a:cxnLst/>
            <a:rect l="l" t="t" r="r" b="b"/>
            <a:pathLst>
              <a:path w="3206750" h="479425">
                <a:moveTo>
                  <a:pt x="0" y="79901"/>
                </a:moveTo>
                <a:lnTo>
                  <a:pt x="6279" y="48800"/>
                </a:lnTo>
                <a:lnTo>
                  <a:pt x="23402" y="23402"/>
                </a:lnTo>
                <a:lnTo>
                  <a:pt x="48800" y="6279"/>
                </a:lnTo>
                <a:lnTo>
                  <a:pt x="79901" y="0"/>
                </a:lnTo>
                <a:lnTo>
                  <a:pt x="3126499" y="0"/>
                </a:lnTo>
                <a:lnTo>
                  <a:pt x="3170827" y="13424"/>
                </a:lnTo>
                <a:lnTo>
                  <a:pt x="3200318" y="49324"/>
                </a:lnTo>
                <a:lnTo>
                  <a:pt x="3206400" y="79901"/>
                </a:lnTo>
                <a:lnTo>
                  <a:pt x="3206400" y="399498"/>
                </a:lnTo>
                <a:lnTo>
                  <a:pt x="3200121" y="430599"/>
                </a:lnTo>
                <a:lnTo>
                  <a:pt x="3182997" y="455997"/>
                </a:lnTo>
                <a:lnTo>
                  <a:pt x="3157600" y="473120"/>
                </a:lnTo>
                <a:lnTo>
                  <a:pt x="3126499" y="479399"/>
                </a:lnTo>
                <a:lnTo>
                  <a:pt x="79901" y="479399"/>
                </a:lnTo>
                <a:lnTo>
                  <a:pt x="48800" y="473120"/>
                </a:lnTo>
                <a:lnTo>
                  <a:pt x="23402" y="455997"/>
                </a:lnTo>
                <a:lnTo>
                  <a:pt x="6279" y="430599"/>
                </a:lnTo>
                <a:lnTo>
                  <a:pt x="0" y="399498"/>
                </a:lnTo>
                <a:lnTo>
                  <a:pt x="0" y="79901"/>
                </a:lnTo>
                <a:close/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50075" y="1013424"/>
            <a:ext cx="641985" cy="229235"/>
          </a:xfrm>
          <a:custGeom>
            <a:avLst/>
            <a:gdLst/>
            <a:ahLst/>
            <a:cxnLst/>
            <a:rect l="l" t="t" r="r" b="b"/>
            <a:pathLst>
              <a:path w="641985" h="229234">
                <a:moveTo>
                  <a:pt x="0" y="38150"/>
                </a:moveTo>
                <a:lnTo>
                  <a:pt x="2998" y="23300"/>
                </a:lnTo>
                <a:lnTo>
                  <a:pt x="11174" y="11174"/>
                </a:lnTo>
                <a:lnTo>
                  <a:pt x="23300" y="2998"/>
                </a:lnTo>
                <a:lnTo>
                  <a:pt x="38150" y="0"/>
                </a:lnTo>
                <a:lnTo>
                  <a:pt x="603249" y="0"/>
                </a:lnTo>
                <a:lnTo>
                  <a:pt x="638495" y="23551"/>
                </a:lnTo>
                <a:lnTo>
                  <a:pt x="641399" y="38150"/>
                </a:lnTo>
                <a:lnTo>
                  <a:pt x="641399" y="190749"/>
                </a:lnTo>
                <a:lnTo>
                  <a:pt x="638401" y="205599"/>
                </a:lnTo>
                <a:lnTo>
                  <a:pt x="630225" y="217725"/>
                </a:lnTo>
                <a:lnTo>
                  <a:pt x="618099" y="225901"/>
                </a:lnTo>
                <a:lnTo>
                  <a:pt x="603249" y="228899"/>
                </a:lnTo>
                <a:lnTo>
                  <a:pt x="38150" y="228899"/>
                </a:lnTo>
                <a:lnTo>
                  <a:pt x="23300" y="225901"/>
                </a:lnTo>
                <a:lnTo>
                  <a:pt x="11174" y="217725"/>
                </a:lnTo>
                <a:lnTo>
                  <a:pt x="2998" y="205599"/>
                </a:lnTo>
                <a:lnTo>
                  <a:pt x="0" y="190749"/>
                </a:lnTo>
                <a:lnTo>
                  <a:pt x="0" y="38150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0187" y="1322624"/>
            <a:ext cx="4989195" cy="3579495"/>
            <a:chOff x="370187" y="1322624"/>
            <a:chExt cx="4989195" cy="357949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799" y="1322624"/>
              <a:ext cx="4444175" cy="35794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86840" y="2684500"/>
              <a:ext cx="699135" cy="927100"/>
            </a:xfrm>
            <a:custGeom>
              <a:avLst/>
              <a:gdLst/>
              <a:ahLst/>
              <a:cxnLst/>
              <a:rect l="l" t="t" r="r" b="b"/>
              <a:pathLst>
                <a:path w="699135" h="927100">
                  <a:moveTo>
                    <a:pt x="609003" y="54660"/>
                  </a:moveTo>
                  <a:lnTo>
                    <a:pt x="593001" y="16014"/>
                  </a:lnTo>
                  <a:lnTo>
                    <a:pt x="554355" y="0"/>
                  </a:lnTo>
                  <a:lnTo>
                    <a:pt x="54648" y="0"/>
                  </a:lnTo>
                  <a:lnTo>
                    <a:pt x="33375" y="4305"/>
                  </a:lnTo>
                  <a:lnTo>
                    <a:pt x="16014" y="16014"/>
                  </a:lnTo>
                  <a:lnTo>
                    <a:pt x="4292" y="33388"/>
                  </a:lnTo>
                  <a:lnTo>
                    <a:pt x="0" y="54660"/>
                  </a:lnTo>
                  <a:lnTo>
                    <a:pt x="0" y="273253"/>
                  </a:lnTo>
                  <a:lnTo>
                    <a:pt x="4292" y="294525"/>
                  </a:lnTo>
                  <a:lnTo>
                    <a:pt x="16014" y="311899"/>
                  </a:lnTo>
                  <a:lnTo>
                    <a:pt x="33375" y="323608"/>
                  </a:lnTo>
                  <a:lnTo>
                    <a:pt x="54648" y="327901"/>
                  </a:lnTo>
                  <a:lnTo>
                    <a:pt x="554355" y="327901"/>
                  </a:lnTo>
                  <a:lnTo>
                    <a:pt x="575627" y="323608"/>
                  </a:lnTo>
                  <a:lnTo>
                    <a:pt x="593001" y="311899"/>
                  </a:lnTo>
                  <a:lnTo>
                    <a:pt x="604710" y="294525"/>
                  </a:lnTo>
                  <a:lnTo>
                    <a:pt x="609003" y="273253"/>
                  </a:lnTo>
                  <a:lnTo>
                    <a:pt x="609003" y="54660"/>
                  </a:lnTo>
                  <a:close/>
                </a:path>
                <a:path w="699135" h="927100">
                  <a:moveTo>
                    <a:pt x="698957" y="653529"/>
                  </a:moveTo>
                  <a:lnTo>
                    <a:pt x="682942" y="614883"/>
                  </a:lnTo>
                  <a:lnTo>
                    <a:pt x="644296" y="598881"/>
                  </a:lnTo>
                  <a:lnTo>
                    <a:pt x="144602" y="598881"/>
                  </a:lnTo>
                  <a:lnTo>
                    <a:pt x="123329" y="603173"/>
                  </a:lnTo>
                  <a:lnTo>
                    <a:pt x="105956" y="614883"/>
                  </a:lnTo>
                  <a:lnTo>
                    <a:pt x="94246" y="632256"/>
                  </a:lnTo>
                  <a:lnTo>
                    <a:pt x="89954" y="653529"/>
                  </a:lnTo>
                  <a:lnTo>
                    <a:pt x="89954" y="872134"/>
                  </a:lnTo>
                  <a:lnTo>
                    <a:pt x="94246" y="893406"/>
                  </a:lnTo>
                  <a:lnTo>
                    <a:pt x="105956" y="910767"/>
                  </a:lnTo>
                  <a:lnTo>
                    <a:pt x="123329" y="922489"/>
                  </a:lnTo>
                  <a:lnTo>
                    <a:pt x="144602" y="926782"/>
                  </a:lnTo>
                  <a:lnTo>
                    <a:pt x="644296" y="926782"/>
                  </a:lnTo>
                  <a:lnTo>
                    <a:pt x="665568" y="922489"/>
                  </a:lnTo>
                  <a:lnTo>
                    <a:pt x="682942" y="910767"/>
                  </a:lnTo>
                  <a:lnTo>
                    <a:pt x="694651" y="893406"/>
                  </a:lnTo>
                  <a:lnTo>
                    <a:pt x="698957" y="872134"/>
                  </a:lnTo>
                  <a:lnTo>
                    <a:pt x="698957" y="65352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96675" y="3118342"/>
              <a:ext cx="1213485" cy="23495"/>
            </a:xfrm>
            <a:custGeom>
              <a:avLst/>
              <a:gdLst/>
              <a:ahLst/>
              <a:cxnLst/>
              <a:rect l="l" t="t" r="r" b="b"/>
              <a:pathLst>
                <a:path w="1213485" h="23494">
                  <a:moveTo>
                    <a:pt x="0" y="23131"/>
                  </a:moveTo>
                  <a:lnTo>
                    <a:pt x="1213381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4868" y="3056865"/>
              <a:ext cx="159127" cy="12295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84475" y="3321094"/>
              <a:ext cx="1276985" cy="22860"/>
            </a:xfrm>
            <a:custGeom>
              <a:avLst/>
              <a:gdLst/>
              <a:ahLst/>
              <a:cxnLst/>
              <a:rect l="l" t="t" r="r" b="b"/>
              <a:pathLst>
                <a:path w="1276985" h="22860">
                  <a:moveTo>
                    <a:pt x="0" y="22480"/>
                  </a:moveTo>
                  <a:lnTo>
                    <a:pt x="1276376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5733" y="3259615"/>
              <a:ext cx="159062" cy="12295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306309" y="983222"/>
            <a:ext cx="1887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1520" algn="l"/>
                <a:tab pos="1454150" algn="l"/>
              </a:tabLst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= 3	i = 4	i = 5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58300" y="2750163"/>
            <a:ext cx="2508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350" b="1" baseline="-3395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23637" y="2788613"/>
            <a:ext cx="2673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350" b="1" baseline="-3395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25919" y="3367413"/>
            <a:ext cx="2851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350" b="1" baseline="-3395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289187" y="3055702"/>
            <a:ext cx="2255520" cy="337185"/>
            <a:chOff x="2289187" y="3055702"/>
            <a:chExt cx="2255520" cy="337185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6412" y="3055702"/>
              <a:ext cx="316201" cy="12297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9187" y="3256677"/>
              <a:ext cx="316201" cy="12297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7899" y="3066777"/>
              <a:ext cx="316201" cy="1229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937" y="3269327"/>
              <a:ext cx="316201" cy="1229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86912" y="3066777"/>
              <a:ext cx="316201" cy="12297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28312" y="3066777"/>
              <a:ext cx="316201" cy="12297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86912" y="3269327"/>
              <a:ext cx="316201" cy="1229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28312" y="3256677"/>
              <a:ext cx="316201" cy="122971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949300" y="3365163"/>
            <a:ext cx="2882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350" b="1" baseline="-3395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89725" y="3396438"/>
            <a:ext cx="2908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350" b="1" baseline="-3395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31125" y="3365163"/>
            <a:ext cx="2863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350" b="1" baseline="-3395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95912" y="2788613"/>
            <a:ext cx="271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350" b="1" baseline="-3395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18287" y="2788613"/>
            <a:ext cx="2730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350" b="1" baseline="-3395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16475" y="3841272"/>
            <a:ext cx="29019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75" baseline="-3111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sz="1875" baseline="-3111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70125" y="3930963"/>
            <a:ext cx="7048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∑ α</a:t>
            </a:r>
            <a:r>
              <a:rPr sz="1350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263999" y="3818999"/>
            <a:ext cx="1282700" cy="533400"/>
          </a:xfrm>
          <a:custGeom>
            <a:avLst/>
            <a:gdLst/>
            <a:ahLst/>
            <a:cxnLst/>
            <a:rect l="l" t="t" r="r" b="b"/>
            <a:pathLst>
              <a:path w="1282700" h="533400">
                <a:moveTo>
                  <a:pt x="0" y="88801"/>
                </a:moveTo>
                <a:lnTo>
                  <a:pt x="6978" y="54236"/>
                </a:lnTo>
                <a:lnTo>
                  <a:pt x="26009" y="26009"/>
                </a:lnTo>
                <a:lnTo>
                  <a:pt x="54236" y="6978"/>
                </a:lnTo>
                <a:lnTo>
                  <a:pt x="88801" y="0"/>
                </a:lnTo>
                <a:lnTo>
                  <a:pt x="1193698" y="0"/>
                </a:lnTo>
                <a:lnTo>
                  <a:pt x="1242965" y="14919"/>
                </a:lnTo>
                <a:lnTo>
                  <a:pt x="1275740" y="54818"/>
                </a:lnTo>
                <a:lnTo>
                  <a:pt x="1282499" y="88801"/>
                </a:lnTo>
                <a:lnTo>
                  <a:pt x="1282499" y="443997"/>
                </a:lnTo>
                <a:lnTo>
                  <a:pt x="1275521" y="478563"/>
                </a:lnTo>
                <a:lnTo>
                  <a:pt x="1256490" y="506790"/>
                </a:lnTo>
                <a:lnTo>
                  <a:pt x="1228264" y="525821"/>
                </a:lnTo>
                <a:lnTo>
                  <a:pt x="1193698" y="532799"/>
                </a:lnTo>
                <a:lnTo>
                  <a:pt x="88801" y="532799"/>
                </a:lnTo>
                <a:lnTo>
                  <a:pt x="54236" y="525821"/>
                </a:lnTo>
                <a:lnTo>
                  <a:pt x="26009" y="506790"/>
                </a:lnTo>
                <a:lnTo>
                  <a:pt x="6978" y="478563"/>
                </a:lnTo>
                <a:lnTo>
                  <a:pt x="0" y="443997"/>
                </a:lnTo>
                <a:lnTo>
                  <a:pt x="0" y="88801"/>
                </a:lnTo>
                <a:close/>
              </a:path>
            </a:pathLst>
          </a:custGeom>
          <a:ln w="2857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9651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Attention Context Vector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1299" y="1267987"/>
          <a:ext cx="3469639" cy="2974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b="1" spc="-2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How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b="1" spc="-2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Are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b="1" spc="-2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you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2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Wie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spc="-37" baseline="19841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α</a:t>
                      </a:r>
                      <a:r>
                        <a:rPr sz="900" spc="-2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11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50" b="1" spc="-37" baseline="2037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α</a:t>
                      </a:r>
                      <a:r>
                        <a:rPr sz="1000" b="1" spc="-2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12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spc="-37" baseline="19841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α</a:t>
                      </a:r>
                      <a:r>
                        <a:rPr sz="900" spc="-2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13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2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geht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spc="-37" baseline="19841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α</a:t>
                      </a:r>
                      <a:r>
                        <a:rPr sz="900" spc="-2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21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50" b="1" spc="-37" baseline="2037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α</a:t>
                      </a:r>
                      <a:r>
                        <a:rPr sz="1000" b="1" spc="-2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22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50" b="1" spc="-37" baseline="20370" dirty="0">
                          <a:solidFill>
                            <a:srgbClr val="272528"/>
                          </a:solidFill>
                          <a:latin typeface="Tahoma"/>
                          <a:cs typeface="Tahoma"/>
                        </a:rPr>
                        <a:t>α</a:t>
                      </a:r>
                      <a:r>
                        <a:rPr sz="1000" b="1" spc="-25" dirty="0">
                          <a:solidFill>
                            <a:srgbClr val="272528"/>
                          </a:solidFill>
                          <a:latin typeface="Tahoma"/>
                          <a:cs typeface="Tahoma"/>
                        </a:rPr>
                        <a:t>23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  <a:solidFill>
                      <a:srgbClr val="DA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2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er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spc="-37" baseline="19841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α</a:t>
                      </a:r>
                      <a:r>
                        <a:rPr sz="900" spc="-2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31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spc="97" baseline="19841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α</a:t>
                      </a:r>
                      <a:r>
                        <a:rPr sz="900" spc="6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32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spc="104" baseline="19841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α</a:t>
                      </a:r>
                      <a:r>
                        <a:rPr sz="900" spc="7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33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2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dis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spc="-37" baseline="19841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α</a:t>
                      </a:r>
                      <a:r>
                        <a:rPr sz="900" spc="-2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41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spc="97" baseline="19841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α</a:t>
                      </a:r>
                      <a:r>
                        <a:rPr sz="900" spc="6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42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spc="104" baseline="19841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α</a:t>
                      </a:r>
                      <a:r>
                        <a:rPr sz="900" spc="7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43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12700">
                      <a:solidFill>
                        <a:srgbClr val="F6F6F6"/>
                      </a:solidFill>
                      <a:prstDash val="solid"/>
                    </a:lnT>
                    <a:lnB w="12700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9651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Attention Weights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8099" y="3896478"/>
            <a:ext cx="5226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/>
                <a:cs typeface="Arial"/>
              </a:rPr>
              <a:t>&lt;START&gt;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3825" y="623199"/>
            <a:ext cx="762635" cy="257810"/>
          </a:xfrm>
          <a:custGeom>
            <a:avLst/>
            <a:gdLst/>
            <a:ahLst/>
            <a:cxnLst/>
            <a:rect l="l" t="t" r="r" b="b"/>
            <a:pathLst>
              <a:path w="762635" h="257809">
                <a:moveTo>
                  <a:pt x="0" y="42950"/>
                </a:moveTo>
                <a:lnTo>
                  <a:pt x="3375" y="26232"/>
                </a:lnTo>
                <a:lnTo>
                  <a:pt x="12579" y="12580"/>
                </a:lnTo>
                <a:lnTo>
                  <a:pt x="26232" y="3375"/>
                </a:lnTo>
                <a:lnTo>
                  <a:pt x="42950" y="0"/>
                </a:lnTo>
                <a:lnTo>
                  <a:pt x="719649" y="0"/>
                </a:lnTo>
                <a:lnTo>
                  <a:pt x="755383" y="19121"/>
                </a:lnTo>
                <a:lnTo>
                  <a:pt x="762599" y="42950"/>
                </a:lnTo>
                <a:lnTo>
                  <a:pt x="762599" y="214749"/>
                </a:lnTo>
                <a:lnTo>
                  <a:pt x="759224" y="231467"/>
                </a:lnTo>
                <a:lnTo>
                  <a:pt x="750019" y="245119"/>
                </a:lnTo>
                <a:lnTo>
                  <a:pt x="736367" y="254324"/>
                </a:lnTo>
                <a:lnTo>
                  <a:pt x="719649" y="257699"/>
                </a:lnTo>
                <a:lnTo>
                  <a:pt x="42950" y="257699"/>
                </a:lnTo>
                <a:lnTo>
                  <a:pt x="26232" y="254324"/>
                </a:lnTo>
                <a:lnTo>
                  <a:pt x="12579" y="245119"/>
                </a:lnTo>
                <a:lnTo>
                  <a:pt x="3375" y="231467"/>
                </a:lnTo>
                <a:lnTo>
                  <a:pt x="0" y="214749"/>
                </a:lnTo>
                <a:lnTo>
                  <a:pt x="0" y="42950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62783" y="607397"/>
            <a:ext cx="4451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6F6F6"/>
                </a:solidFill>
                <a:latin typeface="Tahoma"/>
                <a:cs typeface="Tahoma"/>
              </a:rPr>
              <a:t>i = 2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8719" y="2986413"/>
            <a:ext cx="2851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Tahoma"/>
                <a:cs typeface="Tahoma"/>
              </a:rPr>
              <a:t>C</a:t>
            </a:r>
            <a:r>
              <a:rPr sz="1350" b="1" baseline="-33950" dirty="0">
                <a:solidFill>
                  <a:srgbClr val="272528"/>
                </a:solidFill>
                <a:latin typeface="Tahoma"/>
                <a:cs typeface="Tahoma"/>
              </a:rPr>
              <a:t>2</a:t>
            </a:r>
            <a:endParaRPr sz="1350" baseline="-339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1100" y="2369162"/>
            <a:ext cx="2508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Tahoma"/>
                <a:cs typeface="Tahoma"/>
              </a:rPr>
              <a:t>S</a:t>
            </a:r>
            <a:r>
              <a:rPr sz="1350" b="1" baseline="-33950" dirty="0">
                <a:solidFill>
                  <a:srgbClr val="272528"/>
                </a:solidFill>
                <a:latin typeface="Tahoma"/>
                <a:cs typeface="Tahoma"/>
              </a:rPr>
              <a:t>1</a:t>
            </a:r>
            <a:endParaRPr sz="1350" baseline="-3395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6787" y="1337875"/>
            <a:ext cx="2000250" cy="1661160"/>
            <a:chOff x="606787" y="1337875"/>
            <a:chExt cx="2000250" cy="16611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1987" y="2875676"/>
              <a:ext cx="316201" cy="12297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9237" y="2685777"/>
              <a:ext cx="316201" cy="1229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139900" y="1356925"/>
              <a:ext cx="447675" cy="257810"/>
            </a:xfrm>
            <a:custGeom>
              <a:avLst/>
              <a:gdLst/>
              <a:ahLst/>
              <a:cxnLst/>
              <a:rect l="l" t="t" r="r" b="b"/>
              <a:pathLst>
                <a:path w="447675" h="257809">
                  <a:moveTo>
                    <a:pt x="0" y="42950"/>
                  </a:moveTo>
                  <a:lnTo>
                    <a:pt x="3375" y="26232"/>
                  </a:lnTo>
                  <a:lnTo>
                    <a:pt x="12579" y="12580"/>
                  </a:lnTo>
                  <a:lnTo>
                    <a:pt x="26232" y="3375"/>
                  </a:lnTo>
                  <a:lnTo>
                    <a:pt x="42950" y="0"/>
                  </a:lnTo>
                  <a:lnTo>
                    <a:pt x="404649" y="0"/>
                  </a:lnTo>
                  <a:lnTo>
                    <a:pt x="440383" y="19121"/>
                  </a:lnTo>
                  <a:lnTo>
                    <a:pt x="447599" y="42950"/>
                  </a:lnTo>
                  <a:lnTo>
                    <a:pt x="447599" y="214749"/>
                  </a:lnTo>
                  <a:lnTo>
                    <a:pt x="444224" y="231467"/>
                  </a:lnTo>
                  <a:lnTo>
                    <a:pt x="435019" y="245119"/>
                  </a:lnTo>
                  <a:lnTo>
                    <a:pt x="421367" y="254324"/>
                  </a:lnTo>
                  <a:lnTo>
                    <a:pt x="404649" y="257699"/>
                  </a:lnTo>
                  <a:lnTo>
                    <a:pt x="42950" y="257699"/>
                  </a:lnTo>
                  <a:lnTo>
                    <a:pt x="26232" y="254324"/>
                  </a:lnTo>
                  <a:lnTo>
                    <a:pt x="12579" y="245119"/>
                  </a:lnTo>
                  <a:lnTo>
                    <a:pt x="3375" y="231467"/>
                  </a:lnTo>
                  <a:lnTo>
                    <a:pt x="0" y="214749"/>
                  </a:lnTo>
                  <a:lnTo>
                    <a:pt x="0" y="42950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1074" y="2919012"/>
              <a:ext cx="695325" cy="2540"/>
            </a:xfrm>
            <a:custGeom>
              <a:avLst/>
              <a:gdLst/>
              <a:ahLst/>
              <a:cxnLst/>
              <a:rect l="l" t="t" r="r" b="b"/>
              <a:pathLst>
                <a:path w="695325" h="2539">
                  <a:moveTo>
                    <a:pt x="0" y="0"/>
                  </a:moveTo>
                  <a:lnTo>
                    <a:pt x="695250" y="2165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1891" y="2859692"/>
              <a:ext cx="158397" cy="12297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21100" y="2384638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Tahoma"/>
                <a:cs typeface="Tahoma"/>
              </a:rPr>
              <a:t>S</a:t>
            </a:r>
            <a:r>
              <a:rPr sz="1350" b="1" baseline="-33950" dirty="0">
                <a:solidFill>
                  <a:srgbClr val="F6F6F6"/>
                </a:solidFill>
                <a:latin typeface="Tahoma"/>
                <a:cs typeface="Tahoma"/>
              </a:rPr>
              <a:t>0</a:t>
            </a:r>
            <a:endParaRPr sz="1350" baseline="-339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7323" y="3076563"/>
            <a:ext cx="2679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Tahoma"/>
                <a:cs typeface="Tahoma"/>
              </a:rPr>
              <a:t>C</a:t>
            </a:r>
            <a:r>
              <a:rPr sz="1350" b="1" baseline="-33950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endParaRPr sz="1350" baseline="-33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8099" y="3896478"/>
            <a:ext cx="5226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/>
                <a:cs typeface="Arial"/>
              </a:rPr>
              <a:t>&lt;START&gt;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2500" y="1357880"/>
            <a:ext cx="288861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C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2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= α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21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. h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1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+ α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22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. h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2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+ </a:t>
            </a:r>
            <a:r>
              <a:rPr sz="1500" b="1" dirty="0">
                <a:solidFill>
                  <a:srgbClr val="9639B1"/>
                </a:solidFill>
                <a:latin typeface="Tahoma"/>
                <a:cs typeface="Tahoma"/>
              </a:rPr>
              <a:t>α</a:t>
            </a:r>
            <a:r>
              <a:rPr sz="1500" b="1" baseline="-30555" dirty="0">
                <a:solidFill>
                  <a:srgbClr val="9639B1"/>
                </a:solidFill>
                <a:latin typeface="Tahoma"/>
                <a:cs typeface="Tahoma"/>
              </a:rPr>
              <a:t>23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. h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3</a:t>
            </a:r>
            <a:endParaRPr sz="1500" baseline="-30555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96675" y="1077462"/>
            <a:ext cx="3665854" cy="3556635"/>
            <a:chOff x="1996675" y="1077462"/>
            <a:chExt cx="3665854" cy="3556635"/>
          </a:xfrm>
        </p:grpSpPr>
        <p:sp>
          <p:nvSpPr>
            <p:cNvPr id="5" name="object 5"/>
            <p:cNvSpPr/>
            <p:nvPr/>
          </p:nvSpPr>
          <p:spPr>
            <a:xfrm>
              <a:off x="2010962" y="1091750"/>
              <a:ext cx="2315210" cy="3528060"/>
            </a:xfrm>
            <a:custGeom>
              <a:avLst/>
              <a:gdLst/>
              <a:ahLst/>
              <a:cxnLst/>
              <a:rect l="l" t="t" r="r" b="b"/>
              <a:pathLst>
                <a:path w="2315210" h="3528060">
                  <a:moveTo>
                    <a:pt x="0" y="2228949"/>
                  </a:moveTo>
                  <a:lnTo>
                    <a:pt x="34499" y="3527949"/>
                  </a:lnTo>
                </a:path>
                <a:path w="2315210" h="3528060">
                  <a:moveTo>
                    <a:pt x="20237" y="3527874"/>
                  </a:moveTo>
                  <a:lnTo>
                    <a:pt x="949337" y="3509874"/>
                  </a:lnTo>
                </a:path>
                <a:path w="2315210" h="3528060">
                  <a:moveTo>
                    <a:pt x="923887" y="3507949"/>
                  </a:moveTo>
                  <a:lnTo>
                    <a:pt x="914287" y="49"/>
                  </a:lnTo>
                </a:path>
                <a:path w="2315210" h="3528060">
                  <a:moveTo>
                    <a:pt x="914362" y="23099"/>
                  </a:moveTo>
                  <a:lnTo>
                    <a:pt x="2315062" y="7199"/>
                  </a:lnTo>
                </a:path>
                <a:path w="2315210" h="3528060">
                  <a:moveTo>
                    <a:pt x="2312287" y="0"/>
                  </a:moveTo>
                  <a:lnTo>
                    <a:pt x="2312287" y="504899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4174" y="1986400"/>
              <a:ext cx="2678147" cy="25346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13449" y="1243725"/>
              <a:ext cx="641985" cy="479425"/>
            </a:xfrm>
            <a:custGeom>
              <a:avLst/>
              <a:gdLst/>
              <a:ahLst/>
              <a:cxnLst/>
              <a:rect l="l" t="t" r="r" b="b"/>
              <a:pathLst>
                <a:path w="641985" h="479425">
                  <a:moveTo>
                    <a:pt x="561498" y="479399"/>
                  </a:moveTo>
                  <a:lnTo>
                    <a:pt x="79901" y="479399"/>
                  </a:lnTo>
                  <a:lnTo>
                    <a:pt x="48800" y="473120"/>
                  </a:lnTo>
                  <a:lnTo>
                    <a:pt x="23402" y="455997"/>
                  </a:lnTo>
                  <a:lnTo>
                    <a:pt x="6279" y="430599"/>
                  </a:lnTo>
                  <a:lnTo>
                    <a:pt x="0" y="399498"/>
                  </a:lnTo>
                  <a:lnTo>
                    <a:pt x="0" y="79901"/>
                  </a:lnTo>
                  <a:lnTo>
                    <a:pt x="6173" y="49324"/>
                  </a:lnTo>
                  <a:lnTo>
                    <a:pt x="6279" y="48800"/>
                  </a:lnTo>
                  <a:lnTo>
                    <a:pt x="23402" y="23402"/>
                  </a:lnTo>
                  <a:lnTo>
                    <a:pt x="48800" y="6279"/>
                  </a:lnTo>
                  <a:lnTo>
                    <a:pt x="79901" y="0"/>
                  </a:lnTo>
                  <a:lnTo>
                    <a:pt x="561498" y="0"/>
                  </a:lnTo>
                  <a:lnTo>
                    <a:pt x="605827" y="13424"/>
                  </a:lnTo>
                  <a:lnTo>
                    <a:pt x="635317" y="49324"/>
                  </a:lnTo>
                  <a:lnTo>
                    <a:pt x="641399" y="79901"/>
                  </a:lnTo>
                  <a:lnTo>
                    <a:pt x="641399" y="399498"/>
                  </a:lnTo>
                  <a:lnTo>
                    <a:pt x="635120" y="430599"/>
                  </a:lnTo>
                  <a:lnTo>
                    <a:pt x="617997" y="455997"/>
                  </a:lnTo>
                  <a:lnTo>
                    <a:pt x="592599" y="473120"/>
                  </a:lnTo>
                  <a:lnTo>
                    <a:pt x="561498" y="479399"/>
                  </a:lnTo>
                  <a:close/>
                </a:path>
              </a:pathLst>
            </a:custGeom>
            <a:solidFill>
              <a:srgbClr val="D4E3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51749" y="1723125"/>
              <a:ext cx="1106170" cy="533400"/>
            </a:xfrm>
            <a:custGeom>
              <a:avLst/>
              <a:gdLst/>
              <a:ahLst/>
              <a:cxnLst/>
              <a:rect l="l" t="t" r="r" b="b"/>
              <a:pathLst>
                <a:path w="1106170" h="533400">
                  <a:moveTo>
                    <a:pt x="0" y="500099"/>
                  </a:moveTo>
                  <a:lnTo>
                    <a:pt x="482399" y="0"/>
                  </a:lnTo>
                </a:path>
                <a:path w="1106170" h="533400">
                  <a:moveTo>
                    <a:pt x="482399" y="0"/>
                  </a:moveTo>
                  <a:lnTo>
                    <a:pt x="536699" y="488999"/>
                  </a:lnTo>
                </a:path>
                <a:path w="1106170" h="533400">
                  <a:moveTo>
                    <a:pt x="482399" y="0"/>
                  </a:moveTo>
                  <a:lnTo>
                    <a:pt x="1106099" y="532799"/>
                  </a:lnTo>
                </a:path>
              </a:pathLst>
            </a:custGeom>
            <a:ln w="19049">
              <a:solidFill>
                <a:srgbClr val="FCB71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86288" y="1905538"/>
            <a:ext cx="3149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19841" dirty="0">
                <a:solidFill>
                  <a:srgbClr val="F6F6F6"/>
                </a:solidFill>
                <a:latin typeface="Tahoma"/>
                <a:cs typeface="Tahoma"/>
              </a:rPr>
              <a:t>α</a:t>
            </a:r>
            <a:r>
              <a:rPr sz="900" dirty="0">
                <a:solidFill>
                  <a:srgbClr val="F6F6F6"/>
                </a:solidFill>
                <a:latin typeface="Tahoma"/>
                <a:cs typeface="Tahoma"/>
              </a:rPr>
              <a:t>21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4678" y="1298132"/>
            <a:ext cx="782320" cy="98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272528"/>
                </a:solidFill>
                <a:latin typeface="Tahoma"/>
                <a:cs typeface="Tahoma"/>
              </a:rPr>
              <a:t>C</a:t>
            </a:r>
            <a:r>
              <a:rPr sz="2100" b="1" baseline="-31746" dirty="0">
                <a:solidFill>
                  <a:srgbClr val="272528"/>
                </a:solidFill>
                <a:latin typeface="Tahoma"/>
                <a:cs typeface="Tahoma"/>
              </a:rPr>
              <a:t>2</a:t>
            </a:r>
            <a:endParaRPr sz="2100" baseline="-31746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14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tabLst>
                <a:tab pos="471170" algn="l"/>
              </a:tabLst>
            </a:pPr>
            <a:r>
              <a:rPr sz="2100" baseline="19841" dirty="0">
                <a:solidFill>
                  <a:srgbClr val="F6F6F6"/>
                </a:solidFill>
                <a:latin typeface="Tahoma"/>
                <a:cs typeface="Tahoma"/>
              </a:rPr>
              <a:t>α</a:t>
            </a:r>
            <a:r>
              <a:rPr sz="900" dirty="0">
                <a:solidFill>
                  <a:srgbClr val="F6F6F6"/>
                </a:solidFill>
                <a:latin typeface="Tahoma"/>
                <a:cs typeface="Tahoma"/>
              </a:rPr>
              <a:t>22	</a:t>
            </a:r>
            <a:r>
              <a:rPr sz="2100" baseline="19841" dirty="0">
                <a:solidFill>
                  <a:srgbClr val="F6F6F6"/>
                </a:solidFill>
                <a:latin typeface="Tahoma"/>
                <a:cs typeface="Tahoma"/>
              </a:rPr>
              <a:t>α</a:t>
            </a:r>
            <a:r>
              <a:rPr sz="900" dirty="0">
                <a:solidFill>
                  <a:srgbClr val="F6F6F6"/>
                </a:solidFill>
                <a:latin typeface="Tahoma"/>
                <a:cs typeface="Tahoma"/>
              </a:rPr>
              <a:t>23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03825" y="623199"/>
            <a:ext cx="762635" cy="257810"/>
          </a:xfrm>
          <a:custGeom>
            <a:avLst/>
            <a:gdLst/>
            <a:ahLst/>
            <a:cxnLst/>
            <a:rect l="l" t="t" r="r" b="b"/>
            <a:pathLst>
              <a:path w="762635" h="257809">
                <a:moveTo>
                  <a:pt x="0" y="42950"/>
                </a:moveTo>
                <a:lnTo>
                  <a:pt x="3375" y="26232"/>
                </a:lnTo>
                <a:lnTo>
                  <a:pt x="12579" y="12580"/>
                </a:lnTo>
                <a:lnTo>
                  <a:pt x="26232" y="3375"/>
                </a:lnTo>
                <a:lnTo>
                  <a:pt x="42950" y="0"/>
                </a:lnTo>
                <a:lnTo>
                  <a:pt x="719649" y="0"/>
                </a:lnTo>
                <a:lnTo>
                  <a:pt x="755383" y="19121"/>
                </a:lnTo>
                <a:lnTo>
                  <a:pt x="762599" y="42950"/>
                </a:lnTo>
                <a:lnTo>
                  <a:pt x="762599" y="214749"/>
                </a:lnTo>
                <a:lnTo>
                  <a:pt x="759224" y="231467"/>
                </a:lnTo>
                <a:lnTo>
                  <a:pt x="750019" y="245119"/>
                </a:lnTo>
                <a:lnTo>
                  <a:pt x="736367" y="254324"/>
                </a:lnTo>
                <a:lnTo>
                  <a:pt x="719649" y="257699"/>
                </a:lnTo>
                <a:lnTo>
                  <a:pt x="42950" y="257699"/>
                </a:lnTo>
                <a:lnTo>
                  <a:pt x="26232" y="254324"/>
                </a:lnTo>
                <a:lnTo>
                  <a:pt x="12579" y="245119"/>
                </a:lnTo>
                <a:lnTo>
                  <a:pt x="3375" y="231467"/>
                </a:lnTo>
                <a:lnTo>
                  <a:pt x="0" y="214749"/>
                </a:lnTo>
                <a:lnTo>
                  <a:pt x="0" y="42950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62783" y="607397"/>
            <a:ext cx="4451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6F6F6"/>
                </a:solidFill>
                <a:latin typeface="Tahoma"/>
                <a:cs typeface="Tahoma"/>
              </a:rPr>
              <a:t>i = 2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34037" y="3059018"/>
            <a:ext cx="1543685" cy="130175"/>
            <a:chOff x="3234037" y="3059018"/>
            <a:chExt cx="1543685" cy="130175"/>
          </a:xfrm>
        </p:grpSpPr>
        <p:sp>
          <p:nvSpPr>
            <p:cNvPr id="14" name="object 14"/>
            <p:cNvSpPr/>
            <p:nvPr/>
          </p:nvSpPr>
          <p:spPr>
            <a:xfrm>
              <a:off x="3248324" y="3122027"/>
              <a:ext cx="283845" cy="1270"/>
            </a:xfrm>
            <a:custGeom>
              <a:avLst/>
              <a:gdLst/>
              <a:ahLst/>
              <a:cxnLst/>
              <a:rect l="l" t="t" r="r" b="b"/>
              <a:pathLst>
                <a:path w="283845" h="1269">
                  <a:moveTo>
                    <a:pt x="0" y="747"/>
                  </a:moveTo>
                  <a:lnTo>
                    <a:pt x="283350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7263" y="3060541"/>
              <a:ext cx="158374" cy="12297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0562" y="3059018"/>
              <a:ext cx="233713" cy="12294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3687" y="3065693"/>
              <a:ext cx="233713" cy="12294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246900" y="2871878"/>
            <a:ext cx="19177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900" baseline="-32407" dirty="0">
                <a:solidFill>
                  <a:srgbClr val="F6F6F6"/>
                </a:solidFill>
                <a:latin typeface="Tahoma"/>
                <a:cs typeface="Tahoma"/>
              </a:rPr>
              <a:t>0</a:t>
            </a:r>
            <a:endParaRPr sz="900" baseline="-32407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07449" y="2880577"/>
            <a:ext cx="1797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72528"/>
                </a:solidFill>
                <a:latin typeface="Tahoma"/>
                <a:cs typeface="Tahoma"/>
              </a:rPr>
              <a:t>h</a:t>
            </a:r>
            <a:r>
              <a:rPr sz="900" baseline="-32407" dirty="0">
                <a:solidFill>
                  <a:srgbClr val="272528"/>
                </a:solidFill>
                <a:latin typeface="Tahoma"/>
                <a:cs typeface="Tahoma"/>
              </a:rPr>
              <a:t>1</a:t>
            </a:r>
            <a:endParaRPr sz="900" baseline="-32407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57850" y="2851102"/>
            <a:ext cx="18986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72528"/>
                </a:solidFill>
                <a:latin typeface="Tahoma"/>
                <a:cs typeface="Tahoma"/>
              </a:rPr>
              <a:t>h</a:t>
            </a:r>
            <a:r>
              <a:rPr sz="900" baseline="-32407" dirty="0">
                <a:solidFill>
                  <a:srgbClr val="272528"/>
                </a:solidFill>
                <a:latin typeface="Tahoma"/>
                <a:cs typeface="Tahoma"/>
              </a:rPr>
              <a:t>2</a:t>
            </a:r>
            <a:endParaRPr sz="900" baseline="-32407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86200" y="4393950"/>
            <a:ext cx="482600" cy="193040"/>
          </a:xfrm>
          <a:custGeom>
            <a:avLst/>
            <a:gdLst/>
            <a:ahLst/>
            <a:cxnLst/>
            <a:rect l="l" t="t" r="r" b="b"/>
            <a:pathLst>
              <a:path w="482600" h="193039">
                <a:moveTo>
                  <a:pt x="0" y="32100"/>
                </a:moveTo>
                <a:lnTo>
                  <a:pt x="2522" y="19605"/>
                </a:lnTo>
                <a:lnTo>
                  <a:pt x="9402" y="9402"/>
                </a:lnTo>
                <a:lnTo>
                  <a:pt x="19605" y="2522"/>
                </a:lnTo>
                <a:lnTo>
                  <a:pt x="32100" y="0"/>
                </a:lnTo>
                <a:lnTo>
                  <a:pt x="450299" y="0"/>
                </a:lnTo>
                <a:lnTo>
                  <a:pt x="458812" y="0"/>
                </a:lnTo>
                <a:lnTo>
                  <a:pt x="466977" y="3381"/>
                </a:lnTo>
                <a:lnTo>
                  <a:pt x="472997" y="9401"/>
                </a:lnTo>
                <a:lnTo>
                  <a:pt x="479017" y="15422"/>
                </a:lnTo>
                <a:lnTo>
                  <a:pt x="482399" y="23586"/>
                </a:lnTo>
                <a:lnTo>
                  <a:pt x="482399" y="32100"/>
                </a:lnTo>
                <a:lnTo>
                  <a:pt x="482399" y="160499"/>
                </a:lnTo>
                <a:lnTo>
                  <a:pt x="479877" y="172994"/>
                </a:lnTo>
                <a:lnTo>
                  <a:pt x="472997" y="183197"/>
                </a:lnTo>
                <a:lnTo>
                  <a:pt x="462794" y="190077"/>
                </a:lnTo>
                <a:lnTo>
                  <a:pt x="450299" y="192599"/>
                </a:lnTo>
                <a:lnTo>
                  <a:pt x="32100" y="192599"/>
                </a:lnTo>
                <a:lnTo>
                  <a:pt x="19605" y="190077"/>
                </a:lnTo>
                <a:lnTo>
                  <a:pt x="9402" y="183197"/>
                </a:lnTo>
                <a:lnTo>
                  <a:pt x="2522" y="172994"/>
                </a:lnTo>
                <a:lnTo>
                  <a:pt x="0" y="160499"/>
                </a:lnTo>
                <a:lnTo>
                  <a:pt x="0" y="32100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04786" y="4406303"/>
            <a:ext cx="2457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Tahoma"/>
                <a:cs typeface="Tahoma"/>
              </a:rPr>
              <a:t>j = 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72449" y="4393950"/>
            <a:ext cx="482600" cy="193040"/>
          </a:xfrm>
          <a:custGeom>
            <a:avLst/>
            <a:gdLst/>
            <a:ahLst/>
            <a:cxnLst/>
            <a:rect l="l" t="t" r="r" b="b"/>
            <a:pathLst>
              <a:path w="482600" h="193039">
                <a:moveTo>
                  <a:pt x="0" y="32100"/>
                </a:moveTo>
                <a:lnTo>
                  <a:pt x="2522" y="19605"/>
                </a:lnTo>
                <a:lnTo>
                  <a:pt x="9402" y="9402"/>
                </a:lnTo>
                <a:lnTo>
                  <a:pt x="19605" y="2522"/>
                </a:lnTo>
                <a:lnTo>
                  <a:pt x="32100" y="0"/>
                </a:lnTo>
                <a:lnTo>
                  <a:pt x="450299" y="0"/>
                </a:lnTo>
                <a:lnTo>
                  <a:pt x="458812" y="0"/>
                </a:lnTo>
                <a:lnTo>
                  <a:pt x="466977" y="3381"/>
                </a:lnTo>
                <a:lnTo>
                  <a:pt x="472997" y="9401"/>
                </a:lnTo>
                <a:lnTo>
                  <a:pt x="479017" y="15422"/>
                </a:lnTo>
                <a:lnTo>
                  <a:pt x="482399" y="23586"/>
                </a:lnTo>
                <a:lnTo>
                  <a:pt x="482399" y="32100"/>
                </a:lnTo>
                <a:lnTo>
                  <a:pt x="482399" y="160499"/>
                </a:lnTo>
                <a:lnTo>
                  <a:pt x="479877" y="172994"/>
                </a:lnTo>
                <a:lnTo>
                  <a:pt x="472997" y="183197"/>
                </a:lnTo>
                <a:lnTo>
                  <a:pt x="462794" y="190077"/>
                </a:lnTo>
                <a:lnTo>
                  <a:pt x="450299" y="192599"/>
                </a:lnTo>
                <a:lnTo>
                  <a:pt x="32100" y="192599"/>
                </a:lnTo>
                <a:lnTo>
                  <a:pt x="19605" y="190077"/>
                </a:lnTo>
                <a:lnTo>
                  <a:pt x="9402" y="183197"/>
                </a:lnTo>
                <a:lnTo>
                  <a:pt x="2522" y="172994"/>
                </a:lnTo>
                <a:lnTo>
                  <a:pt x="0" y="160499"/>
                </a:lnTo>
                <a:lnTo>
                  <a:pt x="0" y="32100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283000" y="4406303"/>
            <a:ext cx="2616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Tahoma"/>
                <a:cs typeface="Tahoma"/>
              </a:rPr>
              <a:t>j = 2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58699" y="4399324"/>
            <a:ext cx="482600" cy="193040"/>
          </a:xfrm>
          <a:custGeom>
            <a:avLst/>
            <a:gdLst/>
            <a:ahLst/>
            <a:cxnLst/>
            <a:rect l="l" t="t" r="r" b="b"/>
            <a:pathLst>
              <a:path w="482600" h="193039">
                <a:moveTo>
                  <a:pt x="0" y="32100"/>
                </a:moveTo>
                <a:lnTo>
                  <a:pt x="2522" y="19605"/>
                </a:lnTo>
                <a:lnTo>
                  <a:pt x="9402" y="9402"/>
                </a:lnTo>
                <a:lnTo>
                  <a:pt x="19605" y="2522"/>
                </a:lnTo>
                <a:lnTo>
                  <a:pt x="32100" y="0"/>
                </a:lnTo>
                <a:lnTo>
                  <a:pt x="450299" y="0"/>
                </a:lnTo>
                <a:lnTo>
                  <a:pt x="458812" y="0"/>
                </a:lnTo>
                <a:lnTo>
                  <a:pt x="466977" y="3381"/>
                </a:lnTo>
                <a:lnTo>
                  <a:pt x="472997" y="9401"/>
                </a:lnTo>
                <a:lnTo>
                  <a:pt x="479017" y="15422"/>
                </a:lnTo>
                <a:lnTo>
                  <a:pt x="482399" y="23586"/>
                </a:lnTo>
                <a:lnTo>
                  <a:pt x="482399" y="32100"/>
                </a:lnTo>
                <a:lnTo>
                  <a:pt x="482399" y="160499"/>
                </a:lnTo>
                <a:lnTo>
                  <a:pt x="479877" y="172994"/>
                </a:lnTo>
                <a:lnTo>
                  <a:pt x="472997" y="183197"/>
                </a:lnTo>
                <a:lnTo>
                  <a:pt x="462794" y="190077"/>
                </a:lnTo>
                <a:lnTo>
                  <a:pt x="450299" y="192599"/>
                </a:lnTo>
                <a:lnTo>
                  <a:pt x="32100" y="192599"/>
                </a:lnTo>
                <a:lnTo>
                  <a:pt x="19605" y="190077"/>
                </a:lnTo>
                <a:lnTo>
                  <a:pt x="9402" y="183197"/>
                </a:lnTo>
                <a:lnTo>
                  <a:pt x="2522" y="172994"/>
                </a:lnTo>
                <a:lnTo>
                  <a:pt x="0" y="160499"/>
                </a:lnTo>
                <a:lnTo>
                  <a:pt x="0" y="32100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867464" y="4411678"/>
            <a:ext cx="26479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Tahoma"/>
                <a:cs typeface="Tahoma"/>
              </a:rPr>
              <a:t>j = 3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68719" y="2986413"/>
            <a:ext cx="2851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Tahoma"/>
                <a:cs typeface="Tahoma"/>
              </a:rPr>
              <a:t>C</a:t>
            </a:r>
            <a:r>
              <a:rPr sz="1350" b="1" baseline="-33950" dirty="0">
                <a:solidFill>
                  <a:srgbClr val="272528"/>
                </a:solidFill>
                <a:latin typeface="Tahoma"/>
                <a:cs typeface="Tahoma"/>
              </a:rPr>
              <a:t>2</a:t>
            </a:r>
            <a:endParaRPr sz="1350" baseline="-339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01100" y="2369162"/>
            <a:ext cx="2508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Tahoma"/>
                <a:cs typeface="Tahoma"/>
              </a:rPr>
              <a:t>S</a:t>
            </a:r>
            <a:r>
              <a:rPr sz="1350" b="1" baseline="-33950" dirty="0">
                <a:solidFill>
                  <a:srgbClr val="272528"/>
                </a:solidFill>
                <a:latin typeface="Tahoma"/>
                <a:cs typeface="Tahoma"/>
              </a:rPr>
              <a:t>1</a:t>
            </a:r>
            <a:endParaRPr sz="1350" baseline="-3395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06787" y="1234199"/>
            <a:ext cx="7373620" cy="3058160"/>
            <a:chOff x="606787" y="1234199"/>
            <a:chExt cx="7373620" cy="3058160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1987" y="2875676"/>
              <a:ext cx="316201" cy="12297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9237" y="2685776"/>
              <a:ext cx="316201" cy="12297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499649" y="1998499"/>
              <a:ext cx="364490" cy="343535"/>
            </a:xfrm>
            <a:custGeom>
              <a:avLst/>
              <a:gdLst/>
              <a:ahLst/>
              <a:cxnLst/>
              <a:rect l="l" t="t" r="r" b="b"/>
              <a:pathLst>
                <a:path w="364489" h="343535">
                  <a:moveTo>
                    <a:pt x="0" y="171599"/>
                  </a:moveTo>
                  <a:lnTo>
                    <a:pt x="6499" y="125981"/>
                  </a:lnTo>
                  <a:lnTo>
                    <a:pt x="24841" y="84990"/>
                  </a:lnTo>
                  <a:lnTo>
                    <a:pt x="53291" y="50260"/>
                  </a:lnTo>
                  <a:lnTo>
                    <a:pt x="90116" y="23428"/>
                  </a:lnTo>
                  <a:lnTo>
                    <a:pt x="133580" y="6129"/>
                  </a:lnTo>
                  <a:lnTo>
                    <a:pt x="181949" y="0"/>
                  </a:lnTo>
                  <a:lnTo>
                    <a:pt x="251579" y="13062"/>
                  </a:lnTo>
                  <a:lnTo>
                    <a:pt x="310608" y="50260"/>
                  </a:lnTo>
                  <a:lnTo>
                    <a:pt x="350049" y="105931"/>
                  </a:lnTo>
                  <a:lnTo>
                    <a:pt x="363899" y="171599"/>
                  </a:lnTo>
                  <a:lnTo>
                    <a:pt x="357400" y="217218"/>
                  </a:lnTo>
                  <a:lnTo>
                    <a:pt x="339058" y="258209"/>
                  </a:lnTo>
                  <a:lnTo>
                    <a:pt x="310608" y="292939"/>
                  </a:lnTo>
                  <a:lnTo>
                    <a:pt x="273783" y="319771"/>
                  </a:lnTo>
                  <a:lnTo>
                    <a:pt x="230319" y="337070"/>
                  </a:lnTo>
                  <a:lnTo>
                    <a:pt x="181949" y="343199"/>
                  </a:lnTo>
                  <a:lnTo>
                    <a:pt x="133580" y="337070"/>
                  </a:lnTo>
                  <a:lnTo>
                    <a:pt x="90116" y="319771"/>
                  </a:lnTo>
                  <a:lnTo>
                    <a:pt x="53291" y="292939"/>
                  </a:lnTo>
                  <a:lnTo>
                    <a:pt x="24841" y="258209"/>
                  </a:lnTo>
                  <a:lnTo>
                    <a:pt x="6499" y="217218"/>
                  </a:lnTo>
                  <a:lnTo>
                    <a:pt x="0" y="171599"/>
                  </a:lnTo>
                  <a:close/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39900" y="1356924"/>
              <a:ext cx="447675" cy="257810"/>
            </a:xfrm>
            <a:custGeom>
              <a:avLst/>
              <a:gdLst/>
              <a:ahLst/>
              <a:cxnLst/>
              <a:rect l="l" t="t" r="r" b="b"/>
              <a:pathLst>
                <a:path w="447675" h="257809">
                  <a:moveTo>
                    <a:pt x="0" y="42950"/>
                  </a:moveTo>
                  <a:lnTo>
                    <a:pt x="3375" y="26232"/>
                  </a:lnTo>
                  <a:lnTo>
                    <a:pt x="12579" y="12580"/>
                  </a:lnTo>
                  <a:lnTo>
                    <a:pt x="26232" y="3375"/>
                  </a:lnTo>
                  <a:lnTo>
                    <a:pt x="42950" y="0"/>
                  </a:lnTo>
                  <a:lnTo>
                    <a:pt x="404649" y="0"/>
                  </a:lnTo>
                  <a:lnTo>
                    <a:pt x="440383" y="19121"/>
                  </a:lnTo>
                  <a:lnTo>
                    <a:pt x="447599" y="42950"/>
                  </a:lnTo>
                  <a:lnTo>
                    <a:pt x="447599" y="214749"/>
                  </a:lnTo>
                  <a:lnTo>
                    <a:pt x="444224" y="231467"/>
                  </a:lnTo>
                  <a:lnTo>
                    <a:pt x="435019" y="245119"/>
                  </a:lnTo>
                  <a:lnTo>
                    <a:pt x="421367" y="254324"/>
                  </a:lnTo>
                  <a:lnTo>
                    <a:pt x="404649" y="257699"/>
                  </a:lnTo>
                  <a:lnTo>
                    <a:pt x="42950" y="257699"/>
                  </a:lnTo>
                  <a:lnTo>
                    <a:pt x="26232" y="254324"/>
                  </a:lnTo>
                  <a:lnTo>
                    <a:pt x="12579" y="245119"/>
                  </a:lnTo>
                  <a:lnTo>
                    <a:pt x="3375" y="231467"/>
                  </a:lnTo>
                  <a:lnTo>
                    <a:pt x="0" y="214749"/>
                  </a:lnTo>
                  <a:lnTo>
                    <a:pt x="0" y="42950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29262" y="2777887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762"/>
                  </a:moveTo>
                  <a:lnTo>
                    <a:pt x="1394" y="8129"/>
                  </a:lnTo>
                  <a:lnTo>
                    <a:pt x="4762" y="9524"/>
                  </a:lnTo>
                  <a:lnTo>
                    <a:pt x="8129" y="8129"/>
                  </a:lnTo>
                  <a:lnTo>
                    <a:pt x="9524" y="4762"/>
                  </a:lnTo>
                  <a:lnTo>
                    <a:pt x="8129" y="1394"/>
                  </a:lnTo>
                  <a:lnTo>
                    <a:pt x="4762" y="0"/>
                  </a:lnTo>
                  <a:lnTo>
                    <a:pt x="1394" y="1394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1074" y="2919012"/>
              <a:ext cx="695325" cy="2540"/>
            </a:xfrm>
            <a:custGeom>
              <a:avLst/>
              <a:gdLst/>
              <a:ahLst/>
              <a:cxnLst/>
              <a:rect l="l" t="t" r="r" b="b"/>
              <a:pathLst>
                <a:path w="695325" h="2539">
                  <a:moveTo>
                    <a:pt x="0" y="0"/>
                  </a:moveTo>
                  <a:lnTo>
                    <a:pt x="695250" y="2165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1891" y="2859692"/>
              <a:ext cx="158397" cy="12297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301750" y="3058049"/>
              <a:ext cx="417195" cy="193040"/>
            </a:xfrm>
            <a:custGeom>
              <a:avLst/>
              <a:gdLst/>
              <a:ahLst/>
              <a:cxnLst/>
              <a:rect l="l" t="t" r="r" b="b"/>
              <a:pathLst>
                <a:path w="417195" h="193039">
                  <a:moveTo>
                    <a:pt x="416699" y="192599"/>
                  </a:moveTo>
                  <a:lnTo>
                    <a:pt x="0" y="192599"/>
                  </a:lnTo>
                  <a:lnTo>
                    <a:pt x="0" y="0"/>
                  </a:lnTo>
                  <a:lnTo>
                    <a:pt x="416699" y="0"/>
                  </a:lnTo>
                  <a:lnTo>
                    <a:pt x="416699" y="192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23249" y="4015424"/>
              <a:ext cx="447675" cy="257810"/>
            </a:xfrm>
            <a:custGeom>
              <a:avLst/>
              <a:gdLst/>
              <a:ahLst/>
              <a:cxnLst/>
              <a:rect l="l" t="t" r="r" b="b"/>
              <a:pathLst>
                <a:path w="447675" h="257810">
                  <a:moveTo>
                    <a:pt x="0" y="42950"/>
                  </a:moveTo>
                  <a:lnTo>
                    <a:pt x="3375" y="26232"/>
                  </a:lnTo>
                  <a:lnTo>
                    <a:pt x="12579" y="12579"/>
                  </a:lnTo>
                  <a:lnTo>
                    <a:pt x="26232" y="3375"/>
                  </a:lnTo>
                  <a:lnTo>
                    <a:pt x="42950" y="0"/>
                  </a:lnTo>
                  <a:lnTo>
                    <a:pt x="404649" y="0"/>
                  </a:lnTo>
                  <a:lnTo>
                    <a:pt x="440383" y="19121"/>
                  </a:lnTo>
                  <a:lnTo>
                    <a:pt x="447599" y="42950"/>
                  </a:lnTo>
                  <a:lnTo>
                    <a:pt x="447599" y="214749"/>
                  </a:lnTo>
                  <a:lnTo>
                    <a:pt x="444224" y="231467"/>
                  </a:lnTo>
                  <a:lnTo>
                    <a:pt x="435019" y="245119"/>
                  </a:lnTo>
                  <a:lnTo>
                    <a:pt x="421367" y="254324"/>
                  </a:lnTo>
                  <a:lnTo>
                    <a:pt x="404649" y="257699"/>
                  </a:lnTo>
                  <a:lnTo>
                    <a:pt x="42950" y="257699"/>
                  </a:lnTo>
                  <a:lnTo>
                    <a:pt x="26232" y="254324"/>
                  </a:lnTo>
                  <a:lnTo>
                    <a:pt x="12579" y="245119"/>
                  </a:lnTo>
                  <a:lnTo>
                    <a:pt x="3375" y="231467"/>
                  </a:lnTo>
                  <a:lnTo>
                    <a:pt x="0" y="214749"/>
                  </a:lnTo>
                  <a:lnTo>
                    <a:pt x="0" y="42950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64149" y="1243724"/>
              <a:ext cx="3206750" cy="479425"/>
            </a:xfrm>
            <a:custGeom>
              <a:avLst/>
              <a:gdLst/>
              <a:ahLst/>
              <a:cxnLst/>
              <a:rect l="l" t="t" r="r" b="b"/>
              <a:pathLst>
                <a:path w="3206750" h="479425">
                  <a:moveTo>
                    <a:pt x="0" y="79901"/>
                  </a:moveTo>
                  <a:lnTo>
                    <a:pt x="6279" y="48800"/>
                  </a:lnTo>
                  <a:lnTo>
                    <a:pt x="23402" y="23402"/>
                  </a:lnTo>
                  <a:lnTo>
                    <a:pt x="48800" y="6279"/>
                  </a:lnTo>
                  <a:lnTo>
                    <a:pt x="79901" y="0"/>
                  </a:lnTo>
                  <a:lnTo>
                    <a:pt x="3126498" y="0"/>
                  </a:lnTo>
                  <a:lnTo>
                    <a:pt x="3170828" y="13424"/>
                  </a:lnTo>
                  <a:lnTo>
                    <a:pt x="3200317" y="49324"/>
                  </a:lnTo>
                  <a:lnTo>
                    <a:pt x="3206399" y="79901"/>
                  </a:lnTo>
                  <a:lnTo>
                    <a:pt x="3206399" y="399498"/>
                  </a:lnTo>
                  <a:lnTo>
                    <a:pt x="3200120" y="430599"/>
                  </a:lnTo>
                  <a:lnTo>
                    <a:pt x="3182997" y="455997"/>
                  </a:lnTo>
                  <a:lnTo>
                    <a:pt x="3157599" y="473120"/>
                  </a:lnTo>
                  <a:lnTo>
                    <a:pt x="3126498" y="479399"/>
                  </a:lnTo>
                  <a:lnTo>
                    <a:pt x="79901" y="479399"/>
                  </a:lnTo>
                  <a:lnTo>
                    <a:pt x="48800" y="473120"/>
                  </a:lnTo>
                  <a:lnTo>
                    <a:pt x="23402" y="455997"/>
                  </a:lnTo>
                  <a:lnTo>
                    <a:pt x="6279" y="430599"/>
                  </a:lnTo>
                  <a:lnTo>
                    <a:pt x="0" y="399498"/>
                  </a:lnTo>
                  <a:lnTo>
                    <a:pt x="0" y="79901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21100" y="2384638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Tahoma"/>
                <a:cs typeface="Tahoma"/>
              </a:rPr>
              <a:t>S</a:t>
            </a:r>
            <a:r>
              <a:rPr sz="1350" b="1" baseline="-33950" dirty="0">
                <a:solidFill>
                  <a:srgbClr val="F6F6F6"/>
                </a:solidFill>
                <a:latin typeface="Tahoma"/>
                <a:cs typeface="Tahoma"/>
              </a:rPr>
              <a:t>0</a:t>
            </a:r>
            <a:endParaRPr sz="1350" baseline="-3395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27323" y="3076563"/>
            <a:ext cx="2679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Tahoma"/>
                <a:cs typeface="Tahoma"/>
              </a:rPr>
              <a:t>C</a:t>
            </a:r>
            <a:r>
              <a:rPr sz="1350" b="1" baseline="-33950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endParaRPr sz="1350" baseline="-3395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68300" y="2849578"/>
            <a:ext cx="2387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72528"/>
                </a:solidFill>
                <a:latin typeface="Tahoma"/>
                <a:cs typeface="Tahoma"/>
              </a:rPr>
              <a:t>h</a:t>
            </a:r>
            <a:r>
              <a:rPr sz="1200" b="1" baseline="-31250" dirty="0">
                <a:solidFill>
                  <a:srgbClr val="272528"/>
                </a:solidFill>
                <a:latin typeface="Tahoma"/>
                <a:cs typeface="Tahoma"/>
              </a:rPr>
              <a:t>3</a:t>
            </a:r>
            <a:endParaRPr sz="1200" baseline="-3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8099" y="3896478"/>
            <a:ext cx="5226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/>
                <a:cs typeface="Arial"/>
              </a:rPr>
              <a:t>&lt;START&gt;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96675" y="1077462"/>
            <a:ext cx="3665854" cy="3556635"/>
            <a:chOff x="1996675" y="1077462"/>
            <a:chExt cx="3665854" cy="3556635"/>
          </a:xfrm>
        </p:grpSpPr>
        <p:sp>
          <p:nvSpPr>
            <p:cNvPr id="4" name="object 4"/>
            <p:cNvSpPr/>
            <p:nvPr/>
          </p:nvSpPr>
          <p:spPr>
            <a:xfrm>
              <a:off x="2010962" y="1091750"/>
              <a:ext cx="2315210" cy="3528060"/>
            </a:xfrm>
            <a:custGeom>
              <a:avLst/>
              <a:gdLst/>
              <a:ahLst/>
              <a:cxnLst/>
              <a:rect l="l" t="t" r="r" b="b"/>
              <a:pathLst>
                <a:path w="2315210" h="3528060">
                  <a:moveTo>
                    <a:pt x="0" y="2228949"/>
                  </a:moveTo>
                  <a:lnTo>
                    <a:pt x="34499" y="3527949"/>
                  </a:lnTo>
                </a:path>
                <a:path w="2315210" h="3528060">
                  <a:moveTo>
                    <a:pt x="20237" y="3527874"/>
                  </a:moveTo>
                  <a:lnTo>
                    <a:pt x="949337" y="3509874"/>
                  </a:lnTo>
                </a:path>
                <a:path w="2315210" h="3528060">
                  <a:moveTo>
                    <a:pt x="923887" y="3507949"/>
                  </a:moveTo>
                  <a:lnTo>
                    <a:pt x="914287" y="49"/>
                  </a:lnTo>
                </a:path>
                <a:path w="2315210" h="3528060">
                  <a:moveTo>
                    <a:pt x="914362" y="23099"/>
                  </a:moveTo>
                  <a:lnTo>
                    <a:pt x="2315062" y="7199"/>
                  </a:lnTo>
                </a:path>
                <a:path w="2315210" h="3528060">
                  <a:moveTo>
                    <a:pt x="2312287" y="0"/>
                  </a:moveTo>
                  <a:lnTo>
                    <a:pt x="2312287" y="504899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4174" y="1986400"/>
              <a:ext cx="2678147" cy="25346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13449" y="1243725"/>
              <a:ext cx="641985" cy="479425"/>
            </a:xfrm>
            <a:custGeom>
              <a:avLst/>
              <a:gdLst/>
              <a:ahLst/>
              <a:cxnLst/>
              <a:rect l="l" t="t" r="r" b="b"/>
              <a:pathLst>
                <a:path w="641985" h="479425">
                  <a:moveTo>
                    <a:pt x="561498" y="479399"/>
                  </a:moveTo>
                  <a:lnTo>
                    <a:pt x="79901" y="479399"/>
                  </a:lnTo>
                  <a:lnTo>
                    <a:pt x="48800" y="473120"/>
                  </a:lnTo>
                  <a:lnTo>
                    <a:pt x="23402" y="455997"/>
                  </a:lnTo>
                  <a:lnTo>
                    <a:pt x="6279" y="430599"/>
                  </a:lnTo>
                  <a:lnTo>
                    <a:pt x="0" y="399498"/>
                  </a:lnTo>
                  <a:lnTo>
                    <a:pt x="0" y="79901"/>
                  </a:lnTo>
                  <a:lnTo>
                    <a:pt x="6173" y="49324"/>
                  </a:lnTo>
                  <a:lnTo>
                    <a:pt x="6279" y="48800"/>
                  </a:lnTo>
                  <a:lnTo>
                    <a:pt x="23402" y="23402"/>
                  </a:lnTo>
                  <a:lnTo>
                    <a:pt x="48800" y="6279"/>
                  </a:lnTo>
                  <a:lnTo>
                    <a:pt x="79901" y="0"/>
                  </a:lnTo>
                  <a:lnTo>
                    <a:pt x="561498" y="0"/>
                  </a:lnTo>
                  <a:lnTo>
                    <a:pt x="605827" y="13424"/>
                  </a:lnTo>
                  <a:lnTo>
                    <a:pt x="635317" y="49324"/>
                  </a:lnTo>
                  <a:lnTo>
                    <a:pt x="641399" y="79901"/>
                  </a:lnTo>
                  <a:lnTo>
                    <a:pt x="641399" y="399498"/>
                  </a:lnTo>
                  <a:lnTo>
                    <a:pt x="635120" y="430599"/>
                  </a:lnTo>
                  <a:lnTo>
                    <a:pt x="617997" y="455997"/>
                  </a:lnTo>
                  <a:lnTo>
                    <a:pt x="592599" y="473120"/>
                  </a:lnTo>
                  <a:lnTo>
                    <a:pt x="561498" y="479399"/>
                  </a:lnTo>
                  <a:close/>
                </a:path>
              </a:pathLst>
            </a:custGeom>
            <a:solidFill>
              <a:srgbClr val="D4E3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39779" y="1298132"/>
            <a:ext cx="3892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272528"/>
                </a:solidFill>
                <a:latin typeface="Tahoma"/>
                <a:cs typeface="Tahoma"/>
              </a:rPr>
              <a:t>C</a:t>
            </a:r>
            <a:r>
              <a:rPr sz="2100" b="1" baseline="-31746" dirty="0">
                <a:solidFill>
                  <a:srgbClr val="272528"/>
                </a:solidFill>
                <a:latin typeface="Tahoma"/>
                <a:cs typeface="Tahoma"/>
              </a:rPr>
              <a:t>2</a:t>
            </a:r>
            <a:endParaRPr sz="2100" baseline="-31746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51750" y="1723125"/>
            <a:ext cx="1106170" cy="533400"/>
          </a:xfrm>
          <a:custGeom>
            <a:avLst/>
            <a:gdLst/>
            <a:ahLst/>
            <a:cxnLst/>
            <a:rect l="l" t="t" r="r" b="b"/>
            <a:pathLst>
              <a:path w="1106170" h="533400">
                <a:moveTo>
                  <a:pt x="0" y="500099"/>
                </a:moveTo>
                <a:lnTo>
                  <a:pt x="482399" y="0"/>
                </a:lnTo>
              </a:path>
              <a:path w="1106170" h="533400">
                <a:moveTo>
                  <a:pt x="482399" y="0"/>
                </a:moveTo>
                <a:lnTo>
                  <a:pt x="536699" y="488999"/>
                </a:lnTo>
              </a:path>
              <a:path w="1106170" h="533400">
                <a:moveTo>
                  <a:pt x="482399" y="0"/>
                </a:moveTo>
                <a:lnTo>
                  <a:pt x="1106099" y="532799"/>
                </a:lnTo>
              </a:path>
            </a:pathLst>
          </a:custGeom>
          <a:ln w="19049">
            <a:solidFill>
              <a:srgbClr val="FCB71A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86288" y="1905538"/>
            <a:ext cx="3149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19841" dirty="0">
                <a:solidFill>
                  <a:srgbClr val="F6F6F6"/>
                </a:solidFill>
                <a:latin typeface="Tahoma"/>
                <a:cs typeface="Tahoma"/>
              </a:rPr>
              <a:t>α</a:t>
            </a:r>
            <a:r>
              <a:rPr sz="900" dirty="0">
                <a:solidFill>
                  <a:srgbClr val="F6F6F6"/>
                </a:solidFill>
                <a:latin typeface="Tahoma"/>
                <a:cs typeface="Tahoma"/>
              </a:rPr>
              <a:t>21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5988" y="2103079"/>
            <a:ext cx="17018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F6F6F6"/>
                </a:solidFill>
                <a:latin typeface="Tahoma"/>
                <a:cs typeface="Tahoma"/>
              </a:rPr>
              <a:t>22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2778" y="1977138"/>
            <a:ext cx="5594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3070" algn="l"/>
              </a:tabLst>
            </a:pP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α	α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16494" y="2103079"/>
            <a:ext cx="172085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F6F6F6"/>
                </a:solidFill>
                <a:latin typeface="Tahoma"/>
                <a:cs typeface="Tahoma"/>
              </a:rPr>
              <a:t>23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03825" y="623199"/>
            <a:ext cx="762635" cy="257810"/>
          </a:xfrm>
          <a:custGeom>
            <a:avLst/>
            <a:gdLst/>
            <a:ahLst/>
            <a:cxnLst/>
            <a:rect l="l" t="t" r="r" b="b"/>
            <a:pathLst>
              <a:path w="762635" h="257809">
                <a:moveTo>
                  <a:pt x="0" y="42950"/>
                </a:moveTo>
                <a:lnTo>
                  <a:pt x="3375" y="26232"/>
                </a:lnTo>
                <a:lnTo>
                  <a:pt x="12579" y="12580"/>
                </a:lnTo>
                <a:lnTo>
                  <a:pt x="26232" y="3375"/>
                </a:lnTo>
                <a:lnTo>
                  <a:pt x="42950" y="0"/>
                </a:lnTo>
                <a:lnTo>
                  <a:pt x="719649" y="0"/>
                </a:lnTo>
                <a:lnTo>
                  <a:pt x="755383" y="19121"/>
                </a:lnTo>
                <a:lnTo>
                  <a:pt x="762599" y="42950"/>
                </a:lnTo>
                <a:lnTo>
                  <a:pt x="762599" y="214749"/>
                </a:lnTo>
                <a:lnTo>
                  <a:pt x="759224" y="231467"/>
                </a:lnTo>
                <a:lnTo>
                  <a:pt x="750019" y="245119"/>
                </a:lnTo>
                <a:lnTo>
                  <a:pt x="736367" y="254324"/>
                </a:lnTo>
                <a:lnTo>
                  <a:pt x="719649" y="257699"/>
                </a:lnTo>
                <a:lnTo>
                  <a:pt x="42950" y="257699"/>
                </a:lnTo>
                <a:lnTo>
                  <a:pt x="26232" y="254324"/>
                </a:lnTo>
                <a:lnTo>
                  <a:pt x="12579" y="245119"/>
                </a:lnTo>
                <a:lnTo>
                  <a:pt x="3375" y="231467"/>
                </a:lnTo>
                <a:lnTo>
                  <a:pt x="0" y="214749"/>
                </a:lnTo>
                <a:lnTo>
                  <a:pt x="0" y="42950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62783" y="607397"/>
            <a:ext cx="4451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6F6F6"/>
                </a:solidFill>
                <a:latin typeface="Tahoma"/>
                <a:cs typeface="Tahoma"/>
              </a:rPr>
              <a:t>i = 2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34037" y="3059018"/>
            <a:ext cx="1543685" cy="130175"/>
            <a:chOff x="3234037" y="3059018"/>
            <a:chExt cx="1543685" cy="130175"/>
          </a:xfrm>
        </p:grpSpPr>
        <p:sp>
          <p:nvSpPr>
            <p:cNvPr id="16" name="object 16"/>
            <p:cNvSpPr/>
            <p:nvPr/>
          </p:nvSpPr>
          <p:spPr>
            <a:xfrm>
              <a:off x="3248324" y="3122027"/>
              <a:ext cx="283845" cy="1270"/>
            </a:xfrm>
            <a:custGeom>
              <a:avLst/>
              <a:gdLst/>
              <a:ahLst/>
              <a:cxnLst/>
              <a:rect l="l" t="t" r="r" b="b"/>
              <a:pathLst>
                <a:path w="283845" h="1269">
                  <a:moveTo>
                    <a:pt x="0" y="747"/>
                  </a:moveTo>
                  <a:lnTo>
                    <a:pt x="283350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7263" y="3060541"/>
              <a:ext cx="158374" cy="1229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0562" y="3059018"/>
              <a:ext cx="233713" cy="1229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3687" y="3065693"/>
              <a:ext cx="233713" cy="12294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246900" y="2871878"/>
            <a:ext cx="19177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900" baseline="-32407" dirty="0">
                <a:solidFill>
                  <a:srgbClr val="F6F6F6"/>
                </a:solidFill>
                <a:latin typeface="Tahoma"/>
                <a:cs typeface="Tahoma"/>
              </a:rPr>
              <a:t>0</a:t>
            </a:r>
            <a:endParaRPr sz="900" baseline="-32407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07449" y="2880577"/>
            <a:ext cx="1797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72528"/>
                </a:solidFill>
                <a:latin typeface="Tahoma"/>
                <a:cs typeface="Tahoma"/>
              </a:rPr>
              <a:t>h</a:t>
            </a:r>
            <a:r>
              <a:rPr sz="900" baseline="-32407" dirty="0">
                <a:solidFill>
                  <a:srgbClr val="272528"/>
                </a:solidFill>
                <a:latin typeface="Tahoma"/>
                <a:cs typeface="Tahoma"/>
              </a:rPr>
              <a:t>1</a:t>
            </a:r>
            <a:endParaRPr sz="900" baseline="-32407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57850" y="2851102"/>
            <a:ext cx="18986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72528"/>
                </a:solidFill>
                <a:latin typeface="Tahoma"/>
                <a:cs typeface="Tahoma"/>
              </a:rPr>
              <a:t>h</a:t>
            </a:r>
            <a:r>
              <a:rPr sz="900" baseline="-32407" dirty="0">
                <a:solidFill>
                  <a:srgbClr val="272528"/>
                </a:solidFill>
                <a:latin typeface="Tahoma"/>
                <a:cs typeface="Tahoma"/>
              </a:rPr>
              <a:t>2</a:t>
            </a:r>
            <a:endParaRPr sz="900" baseline="-32407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86200" y="4393950"/>
            <a:ext cx="482600" cy="193040"/>
          </a:xfrm>
          <a:custGeom>
            <a:avLst/>
            <a:gdLst/>
            <a:ahLst/>
            <a:cxnLst/>
            <a:rect l="l" t="t" r="r" b="b"/>
            <a:pathLst>
              <a:path w="482600" h="193039">
                <a:moveTo>
                  <a:pt x="0" y="32100"/>
                </a:moveTo>
                <a:lnTo>
                  <a:pt x="2522" y="19605"/>
                </a:lnTo>
                <a:lnTo>
                  <a:pt x="9402" y="9402"/>
                </a:lnTo>
                <a:lnTo>
                  <a:pt x="19605" y="2522"/>
                </a:lnTo>
                <a:lnTo>
                  <a:pt x="32100" y="0"/>
                </a:lnTo>
                <a:lnTo>
                  <a:pt x="450299" y="0"/>
                </a:lnTo>
                <a:lnTo>
                  <a:pt x="458812" y="0"/>
                </a:lnTo>
                <a:lnTo>
                  <a:pt x="466977" y="3381"/>
                </a:lnTo>
                <a:lnTo>
                  <a:pt x="472997" y="9401"/>
                </a:lnTo>
                <a:lnTo>
                  <a:pt x="479017" y="15422"/>
                </a:lnTo>
                <a:lnTo>
                  <a:pt x="482399" y="23586"/>
                </a:lnTo>
                <a:lnTo>
                  <a:pt x="482399" y="32100"/>
                </a:lnTo>
                <a:lnTo>
                  <a:pt x="482399" y="160499"/>
                </a:lnTo>
                <a:lnTo>
                  <a:pt x="479877" y="172994"/>
                </a:lnTo>
                <a:lnTo>
                  <a:pt x="472997" y="183197"/>
                </a:lnTo>
                <a:lnTo>
                  <a:pt x="462794" y="190077"/>
                </a:lnTo>
                <a:lnTo>
                  <a:pt x="450299" y="192599"/>
                </a:lnTo>
                <a:lnTo>
                  <a:pt x="32100" y="192599"/>
                </a:lnTo>
                <a:lnTo>
                  <a:pt x="19605" y="190077"/>
                </a:lnTo>
                <a:lnTo>
                  <a:pt x="9402" y="183197"/>
                </a:lnTo>
                <a:lnTo>
                  <a:pt x="2522" y="172994"/>
                </a:lnTo>
                <a:lnTo>
                  <a:pt x="0" y="160499"/>
                </a:lnTo>
                <a:lnTo>
                  <a:pt x="0" y="32100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704786" y="4406303"/>
            <a:ext cx="2457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Tahoma"/>
                <a:cs typeface="Tahoma"/>
              </a:rPr>
              <a:t>j = 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72449" y="4393950"/>
            <a:ext cx="482600" cy="193040"/>
          </a:xfrm>
          <a:custGeom>
            <a:avLst/>
            <a:gdLst/>
            <a:ahLst/>
            <a:cxnLst/>
            <a:rect l="l" t="t" r="r" b="b"/>
            <a:pathLst>
              <a:path w="482600" h="193039">
                <a:moveTo>
                  <a:pt x="0" y="32100"/>
                </a:moveTo>
                <a:lnTo>
                  <a:pt x="2522" y="19605"/>
                </a:lnTo>
                <a:lnTo>
                  <a:pt x="9402" y="9402"/>
                </a:lnTo>
                <a:lnTo>
                  <a:pt x="19605" y="2522"/>
                </a:lnTo>
                <a:lnTo>
                  <a:pt x="32100" y="0"/>
                </a:lnTo>
                <a:lnTo>
                  <a:pt x="450299" y="0"/>
                </a:lnTo>
                <a:lnTo>
                  <a:pt x="458812" y="0"/>
                </a:lnTo>
                <a:lnTo>
                  <a:pt x="466977" y="3381"/>
                </a:lnTo>
                <a:lnTo>
                  <a:pt x="472997" y="9401"/>
                </a:lnTo>
                <a:lnTo>
                  <a:pt x="479017" y="15422"/>
                </a:lnTo>
                <a:lnTo>
                  <a:pt x="482399" y="23586"/>
                </a:lnTo>
                <a:lnTo>
                  <a:pt x="482399" y="32100"/>
                </a:lnTo>
                <a:lnTo>
                  <a:pt x="482399" y="160499"/>
                </a:lnTo>
                <a:lnTo>
                  <a:pt x="479877" y="172994"/>
                </a:lnTo>
                <a:lnTo>
                  <a:pt x="472997" y="183197"/>
                </a:lnTo>
                <a:lnTo>
                  <a:pt x="462794" y="190077"/>
                </a:lnTo>
                <a:lnTo>
                  <a:pt x="450299" y="192599"/>
                </a:lnTo>
                <a:lnTo>
                  <a:pt x="32100" y="192599"/>
                </a:lnTo>
                <a:lnTo>
                  <a:pt x="19605" y="190077"/>
                </a:lnTo>
                <a:lnTo>
                  <a:pt x="9402" y="183197"/>
                </a:lnTo>
                <a:lnTo>
                  <a:pt x="2522" y="172994"/>
                </a:lnTo>
                <a:lnTo>
                  <a:pt x="0" y="160499"/>
                </a:lnTo>
                <a:lnTo>
                  <a:pt x="0" y="32100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283000" y="4406303"/>
            <a:ext cx="2616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Tahoma"/>
                <a:cs typeface="Tahoma"/>
              </a:rPr>
              <a:t>j = 2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58699" y="4399324"/>
            <a:ext cx="482600" cy="193040"/>
          </a:xfrm>
          <a:custGeom>
            <a:avLst/>
            <a:gdLst/>
            <a:ahLst/>
            <a:cxnLst/>
            <a:rect l="l" t="t" r="r" b="b"/>
            <a:pathLst>
              <a:path w="482600" h="193039">
                <a:moveTo>
                  <a:pt x="0" y="32100"/>
                </a:moveTo>
                <a:lnTo>
                  <a:pt x="2522" y="19605"/>
                </a:lnTo>
                <a:lnTo>
                  <a:pt x="9402" y="9402"/>
                </a:lnTo>
                <a:lnTo>
                  <a:pt x="19605" y="2522"/>
                </a:lnTo>
                <a:lnTo>
                  <a:pt x="32100" y="0"/>
                </a:lnTo>
                <a:lnTo>
                  <a:pt x="450299" y="0"/>
                </a:lnTo>
                <a:lnTo>
                  <a:pt x="458812" y="0"/>
                </a:lnTo>
                <a:lnTo>
                  <a:pt x="466977" y="3381"/>
                </a:lnTo>
                <a:lnTo>
                  <a:pt x="472997" y="9401"/>
                </a:lnTo>
                <a:lnTo>
                  <a:pt x="479017" y="15422"/>
                </a:lnTo>
                <a:lnTo>
                  <a:pt x="482399" y="23586"/>
                </a:lnTo>
                <a:lnTo>
                  <a:pt x="482399" y="32100"/>
                </a:lnTo>
                <a:lnTo>
                  <a:pt x="482399" y="160499"/>
                </a:lnTo>
                <a:lnTo>
                  <a:pt x="479877" y="172994"/>
                </a:lnTo>
                <a:lnTo>
                  <a:pt x="472997" y="183197"/>
                </a:lnTo>
                <a:lnTo>
                  <a:pt x="462794" y="190077"/>
                </a:lnTo>
                <a:lnTo>
                  <a:pt x="450299" y="192599"/>
                </a:lnTo>
                <a:lnTo>
                  <a:pt x="32100" y="192599"/>
                </a:lnTo>
                <a:lnTo>
                  <a:pt x="19605" y="190077"/>
                </a:lnTo>
                <a:lnTo>
                  <a:pt x="9402" y="183197"/>
                </a:lnTo>
                <a:lnTo>
                  <a:pt x="2522" y="172994"/>
                </a:lnTo>
                <a:lnTo>
                  <a:pt x="0" y="160499"/>
                </a:lnTo>
                <a:lnTo>
                  <a:pt x="0" y="32100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67464" y="4411678"/>
            <a:ext cx="26479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Tahoma"/>
                <a:cs typeface="Tahoma"/>
              </a:rPr>
              <a:t>j = 3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68719" y="2986413"/>
            <a:ext cx="2851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Tahoma"/>
                <a:cs typeface="Tahoma"/>
              </a:rPr>
              <a:t>C</a:t>
            </a:r>
            <a:r>
              <a:rPr sz="1350" b="1" baseline="-33950" dirty="0">
                <a:solidFill>
                  <a:srgbClr val="272528"/>
                </a:solidFill>
                <a:latin typeface="Tahoma"/>
                <a:cs typeface="Tahoma"/>
              </a:rPr>
              <a:t>2</a:t>
            </a:r>
            <a:endParaRPr sz="1350" baseline="-3395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01100" y="2369162"/>
            <a:ext cx="2508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Tahoma"/>
                <a:cs typeface="Tahoma"/>
              </a:rPr>
              <a:t>S</a:t>
            </a:r>
            <a:r>
              <a:rPr sz="1350" b="1" baseline="-33950" dirty="0">
                <a:solidFill>
                  <a:srgbClr val="272528"/>
                </a:solidFill>
                <a:latin typeface="Tahoma"/>
                <a:cs typeface="Tahoma"/>
              </a:rPr>
              <a:t>1</a:t>
            </a:r>
            <a:endParaRPr sz="1350" baseline="-3395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31987" y="1337875"/>
            <a:ext cx="4408170" cy="3677285"/>
            <a:chOff x="1831987" y="1337875"/>
            <a:chExt cx="4408170" cy="3677285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1987" y="2875676"/>
              <a:ext cx="316201" cy="12297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9237" y="2685777"/>
              <a:ext cx="316201" cy="12297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139899" y="1356925"/>
              <a:ext cx="447675" cy="257810"/>
            </a:xfrm>
            <a:custGeom>
              <a:avLst/>
              <a:gdLst/>
              <a:ahLst/>
              <a:cxnLst/>
              <a:rect l="l" t="t" r="r" b="b"/>
              <a:pathLst>
                <a:path w="447675" h="257809">
                  <a:moveTo>
                    <a:pt x="0" y="42950"/>
                  </a:moveTo>
                  <a:lnTo>
                    <a:pt x="3375" y="26232"/>
                  </a:lnTo>
                  <a:lnTo>
                    <a:pt x="12579" y="12580"/>
                  </a:lnTo>
                  <a:lnTo>
                    <a:pt x="26232" y="3375"/>
                  </a:lnTo>
                  <a:lnTo>
                    <a:pt x="42950" y="0"/>
                  </a:lnTo>
                  <a:lnTo>
                    <a:pt x="404649" y="0"/>
                  </a:lnTo>
                  <a:lnTo>
                    <a:pt x="440383" y="19121"/>
                  </a:lnTo>
                  <a:lnTo>
                    <a:pt x="447599" y="42950"/>
                  </a:lnTo>
                  <a:lnTo>
                    <a:pt x="447599" y="214749"/>
                  </a:lnTo>
                  <a:lnTo>
                    <a:pt x="444224" y="231467"/>
                  </a:lnTo>
                  <a:lnTo>
                    <a:pt x="435019" y="245119"/>
                  </a:lnTo>
                  <a:lnTo>
                    <a:pt x="421367" y="254324"/>
                  </a:lnTo>
                  <a:lnTo>
                    <a:pt x="404649" y="257699"/>
                  </a:lnTo>
                  <a:lnTo>
                    <a:pt x="42950" y="257699"/>
                  </a:lnTo>
                  <a:lnTo>
                    <a:pt x="26232" y="254324"/>
                  </a:lnTo>
                  <a:lnTo>
                    <a:pt x="12579" y="245119"/>
                  </a:lnTo>
                  <a:lnTo>
                    <a:pt x="3375" y="231467"/>
                  </a:lnTo>
                  <a:lnTo>
                    <a:pt x="0" y="214749"/>
                  </a:lnTo>
                  <a:lnTo>
                    <a:pt x="0" y="42950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29262" y="2777887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762"/>
                  </a:moveTo>
                  <a:lnTo>
                    <a:pt x="1394" y="8129"/>
                  </a:lnTo>
                  <a:lnTo>
                    <a:pt x="4762" y="9524"/>
                  </a:lnTo>
                  <a:lnTo>
                    <a:pt x="8129" y="8129"/>
                  </a:lnTo>
                  <a:lnTo>
                    <a:pt x="9524" y="4762"/>
                  </a:lnTo>
                  <a:lnTo>
                    <a:pt x="8129" y="1394"/>
                  </a:lnTo>
                  <a:lnTo>
                    <a:pt x="4762" y="0"/>
                  </a:lnTo>
                  <a:lnTo>
                    <a:pt x="1394" y="1394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03824" y="2760475"/>
              <a:ext cx="3590290" cy="2084705"/>
            </a:xfrm>
            <a:custGeom>
              <a:avLst/>
              <a:gdLst/>
              <a:ahLst/>
              <a:cxnLst/>
              <a:rect l="l" t="t" r="r" b="b"/>
              <a:pathLst>
                <a:path w="3590290" h="2084704">
                  <a:moveTo>
                    <a:pt x="0" y="0"/>
                  </a:moveTo>
                  <a:lnTo>
                    <a:pt x="29099" y="2084699"/>
                  </a:lnTo>
                </a:path>
                <a:path w="3590290" h="2084704">
                  <a:moveTo>
                    <a:pt x="43739" y="2070249"/>
                  </a:moveTo>
                  <a:lnTo>
                    <a:pt x="3590039" y="2041749"/>
                  </a:lnTo>
                </a:path>
              </a:pathLst>
            </a:custGeom>
            <a:ln w="2857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43025" y="4521087"/>
              <a:ext cx="482600" cy="479425"/>
            </a:xfrm>
            <a:custGeom>
              <a:avLst/>
              <a:gdLst/>
              <a:ahLst/>
              <a:cxnLst/>
              <a:rect l="l" t="t" r="r" b="b"/>
              <a:pathLst>
                <a:path w="482600" h="479425">
                  <a:moveTo>
                    <a:pt x="0" y="79901"/>
                  </a:moveTo>
                  <a:lnTo>
                    <a:pt x="6279" y="48800"/>
                  </a:lnTo>
                  <a:lnTo>
                    <a:pt x="23402" y="23402"/>
                  </a:lnTo>
                  <a:lnTo>
                    <a:pt x="48800" y="6279"/>
                  </a:lnTo>
                  <a:lnTo>
                    <a:pt x="79901" y="0"/>
                  </a:lnTo>
                  <a:lnTo>
                    <a:pt x="402498" y="0"/>
                  </a:lnTo>
                  <a:lnTo>
                    <a:pt x="446827" y="13424"/>
                  </a:lnTo>
                  <a:lnTo>
                    <a:pt x="476317" y="49324"/>
                  </a:lnTo>
                  <a:lnTo>
                    <a:pt x="482399" y="79901"/>
                  </a:lnTo>
                  <a:lnTo>
                    <a:pt x="482399" y="399498"/>
                  </a:lnTo>
                  <a:lnTo>
                    <a:pt x="476120" y="430599"/>
                  </a:lnTo>
                  <a:lnTo>
                    <a:pt x="458997" y="455997"/>
                  </a:lnTo>
                  <a:lnTo>
                    <a:pt x="433599" y="473120"/>
                  </a:lnTo>
                  <a:lnTo>
                    <a:pt x="402498" y="479399"/>
                  </a:lnTo>
                  <a:lnTo>
                    <a:pt x="79901" y="479399"/>
                  </a:lnTo>
                  <a:lnTo>
                    <a:pt x="48800" y="473120"/>
                  </a:lnTo>
                  <a:lnTo>
                    <a:pt x="23402" y="455997"/>
                  </a:lnTo>
                  <a:lnTo>
                    <a:pt x="6279" y="430599"/>
                  </a:lnTo>
                  <a:lnTo>
                    <a:pt x="0" y="399498"/>
                  </a:lnTo>
                  <a:lnTo>
                    <a:pt x="0" y="79901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847292" y="4626167"/>
            <a:ext cx="27432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Arial"/>
                <a:cs typeface="Arial"/>
              </a:rPr>
              <a:t>S</a:t>
            </a:r>
            <a:r>
              <a:rPr sz="1500" baseline="-30555" dirty="0">
                <a:solidFill>
                  <a:srgbClr val="F6F6F6"/>
                </a:solidFill>
                <a:latin typeface="Arial"/>
                <a:cs typeface="Arial"/>
              </a:rPr>
              <a:t>1</a:t>
            </a:r>
            <a:endParaRPr sz="1500" baseline="-30555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06787" y="2859692"/>
            <a:ext cx="7510780" cy="1985645"/>
            <a:chOff x="606787" y="2859692"/>
            <a:chExt cx="7510780" cy="1985645"/>
          </a:xfrm>
        </p:grpSpPr>
        <p:sp>
          <p:nvSpPr>
            <p:cNvPr id="40" name="object 40"/>
            <p:cNvSpPr/>
            <p:nvPr/>
          </p:nvSpPr>
          <p:spPr>
            <a:xfrm>
              <a:off x="621074" y="2919012"/>
              <a:ext cx="695325" cy="2540"/>
            </a:xfrm>
            <a:custGeom>
              <a:avLst/>
              <a:gdLst/>
              <a:ahLst/>
              <a:cxnLst/>
              <a:rect l="l" t="t" r="r" b="b"/>
              <a:pathLst>
                <a:path w="695325" h="2539">
                  <a:moveTo>
                    <a:pt x="0" y="0"/>
                  </a:moveTo>
                  <a:lnTo>
                    <a:pt x="695250" y="2165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1891" y="2859692"/>
              <a:ext cx="158397" cy="12297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484624" y="2880625"/>
              <a:ext cx="575945" cy="1950085"/>
            </a:xfrm>
            <a:custGeom>
              <a:avLst/>
              <a:gdLst/>
              <a:ahLst/>
              <a:cxnLst/>
              <a:rect l="l" t="t" r="r" b="b"/>
              <a:pathLst>
                <a:path w="575945" h="1950085">
                  <a:moveTo>
                    <a:pt x="0" y="0"/>
                  </a:moveTo>
                  <a:lnTo>
                    <a:pt x="575699" y="0"/>
                  </a:lnTo>
                  <a:lnTo>
                    <a:pt x="575699" y="1949999"/>
                  </a:lnTo>
                  <a:lnTo>
                    <a:pt x="0" y="1949999"/>
                  </a:lnTo>
                  <a:lnTo>
                    <a:pt x="0" y="0"/>
                  </a:lnTo>
                  <a:close/>
                </a:path>
                <a:path w="575945" h="1950085">
                  <a:moveTo>
                    <a:pt x="132549" y="253924"/>
                  </a:moveTo>
                  <a:lnTo>
                    <a:pt x="138433" y="200132"/>
                  </a:lnTo>
                  <a:lnTo>
                    <a:pt x="155036" y="151795"/>
                  </a:lnTo>
                  <a:lnTo>
                    <a:pt x="180789" y="110841"/>
                  </a:lnTo>
                  <a:lnTo>
                    <a:pt x="214122" y="79201"/>
                  </a:lnTo>
                  <a:lnTo>
                    <a:pt x="253466" y="58803"/>
                  </a:lnTo>
                  <a:lnTo>
                    <a:pt x="297249" y="51574"/>
                  </a:lnTo>
                  <a:lnTo>
                    <a:pt x="360278" y="66977"/>
                  </a:lnTo>
                  <a:lnTo>
                    <a:pt x="413709" y="110841"/>
                  </a:lnTo>
                  <a:lnTo>
                    <a:pt x="449412" y="176488"/>
                  </a:lnTo>
                  <a:lnTo>
                    <a:pt x="458756" y="214264"/>
                  </a:lnTo>
                  <a:lnTo>
                    <a:pt x="461949" y="253924"/>
                  </a:lnTo>
                  <a:lnTo>
                    <a:pt x="456066" y="307717"/>
                  </a:lnTo>
                  <a:lnTo>
                    <a:pt x="439463" y="356054"/>
                  </a:lnTo>
                  <a:lnTo>
                    <a:pt x="413710" y="397008"/>
                  </a:lnTo>
                  <a:lnTo>
                    <a:pt x="380377" y="428648"/>
                  </a:lnTo>
                  <a:lnTo>
                    <a:pt x="341033" y="449046"/>
                  </a:lnTo>
                  <a:lnTo>
                    <a:pt x="297249" y="456274"/>
                  </a:lnTo>
                  <a:lnTo>
                    <a:pt x="253466" y="449046"/>
                  </a:lnTo>
                  <a:lnTo>
                    <a:pt x="214122" y="428648"/>
                  </a:lnTo>
                  <a:lnTo>
                    <a:pt x="180789" y="397008"/>
                  </a:lnTo>
                  <a:lnTo>
                    <a:pt x="155036" y="356054"/>
                  </a:lnTo>
                  <a:lnTo>
                    <a:pt x="138433" y="307717"/>
                  </a:lnTo>
                  <a:lnTo>
                    <a:pt x="132549" y="253924"/>
                  </a:lnTo>
                  <a:close/>
                </a:path>
                <a:path w="575945" h="1950085">
                  <a:moveTo>
                    <a:pt x="132549" y="743774"/>
                  </a:moveTo>
                  <a:lnTo>
                    <a:pt x="138433" y="689982"/>
                  </a:lnTo>
                  <a:lnTo>
                    <a:pt x="155036" y="641645"/>
                  </a:lnTo>
                  <a:lnTo>
                    <a:pt x="180789" y="600691"/>
                  </a:lnTo>
                  <a:lnTo>
                    <a:pt x="214122" y="569051"/>
                  </a:lnTo>
                  <a:lnTo>
                    <a:pt x="253466" y="548653"/>
                  </a:lnTo>
                  <a:lnTo>
                    <a:pt x="297249" y="541424"/>
                  </a:lnTo>
                  <a:lnTo>
                    <a:pt x="360278" y="556828"/>
                  </a:lnTo>
                  <a:lnTo>
                    <a:pt x="413709" y="600691"/>
                  </a:lnTo>
                  <a:lnTo>
                    <a:pt x="449412" y="666339"/>
                  </a:lnTo>
                  <a:lnTo>
                    <a:pt x="458756" y="704114"/>
                  </a:lnTo>
                  <a:lnTo>
                    <a:pt x="461949" y="743774"/>
                  </a:lnTo>
                  <a:lnTo>
                    <a:pt x="456066" y="797567"/>
                  </a:lnTo>
                  <a:lnTo>
                    <a:pt x="439463" y="845904"/>
                  </a:lnTo>
                  <a:lnTo>
                    <a:pt x="413710" y="886858"/>
                  </a:lnTo>
                  <a:lnTo>
                    <a:pt x="380377" y="918498"/>
                  </a:lnTo>
                  <a:lnTo>
                    <a:pt x="341033" y="938896"/>
                  </a:lnTo>
                  <a:lnTo>
                    <a:pt x="297249" y="946124"/>
                  </a:lnTo>
                  <a:lnTo>
                    <a:pt x="253466" y="938896"/>
                  </a:lnTo>
                  <a:lnTo>
                    <a:pt x="214122" y="918498"/>
                  </a:lnTo>
                  <a:lnTo>
                    <a:pt x="180789" y="886858"/>
                  </a:lnTo>
                  <a:lnTo>
                    <a:pt x="155036" y="845904"/>
                  </a:lnTo>
                  <a:lnTo>
                    <a:pt x="138433" y="797567"/>
                  </a:lnTo>
                  <a:lnTo>
                    <a:pt x="132549" y="743774"/>
                  </a:lnTo>
                  <a:close/>
                </a:path>
                <a:path w="575945" h="1950085">
                  <a:moveTo>
                    <a:pt x="132549" y="1233624"/>
                  </a:moveTo>
                  <a:lnTo>
                    <a:pt x="138433" y="1179832"/>
                  </a:lnTo>
                  <a:lnTo>
                    <a:pt x="155036" y="1131495"/>
                  </a:lnTo>
                  <a:lnTo>
                    <a:pt x="180789" y="1090541"/>
                  </a:lnTo>
                  <a:lnTo>
                    <a:pt x="214122" y="1058901"/>
                  </a:lnTo>
                  <a:lnTo>
                    <a:pt x="253466" y="1038503"/>
                  </a:lnTo>
                  <a:lnTo>
                    <a:pt x="297249" y="1031274"/>
                  </a:lnTo>
                  <a:lnTo>
                    <a:pt x="360278" y="1046678"/>
                  </a:lnTo>
                  <a:lnTo>
                    <a:pt x="413709" y="1090541"/>
                  </a:lnTo>
                  <a:lnTo>
                    <a:pt x="449412" y="1156189"/>
                  </a:lnTo>
                  <a:lnTo>
                    <a:pt x="458756" y="1193964"/>
                  </a:lnTo>
                  <a:lnTo>
                    <a:pt x="461949" y="1233624"/>
                  </a:lnTo>
                  <a:lnTo>
                    <a:pt x="456066" y="1287417"/>
                  </a:lnTo>
                  <a:lnTo>
                    <a:pt x="439463" y="1335754"/>
                  </a:lnTo>
                  <a:lnTo>
                    <a:pt x="413710" y="1376708"/>
                  </a:lnTo>
                  <a:lnTo>
                    <a:pt x="380377" y="1408348"/>
                  </a:lnTo>
                  <a:lnTo>
                    <a:pt x="341033" y="1428746"/>
                  </a:lnTo>
                  <a:lnTo>
                    <a:pt x="297249" y="1435974"/>
                  </a:lnTo>
                  <a:lnTo>
                    <a:pt x="253466" y="1428746"/>
                  </a:lnTo>
                  <a:lnTo>
                    <a:pt x="214122" y="1408348"/>
                  </a:lnTo>
                  <a:lnTo>
                    <a:pt x="180789" y="1376708"/>
                  </a:lnTo>
                  <a:lnTo>
                    <a:pt x="155036" y="1335754"/>
                  </a:lnTo>
                  <a:lnTo>
                    <a:pt x="138433" y="1287417"/>
                  </a:lnTo>
                  <a:lnTo>
                    <a:pt x="132549" y="1233624"/>
                  </a:lnTo>
                  <a:close/>
                </a:path>
                <a:path w="575945" h="1950085">
                  <a:moveTo>
                    <a:pt x="123149" y="1653799"/>
                  </a:moveTo>
                  <a:lnTo>
                    <a:pt x="129033" y="1600007"/>
                  </a:lnTo>
                  <a:lnTo>
                    <a:pt x="145636" y="1551670"/>
                  </a:lnTo>
                  <a:lnTo>
                    <a:pt x="171389" y="1510716"/>
                  </a:lnTo>
                  <a:lnTo>
                    <a:pt x="204722" y="1479076"/>
                  </a:lnTo>
                  <a:lnTo>
                    <a:pt x="244066" y="1458678"/>
                  </a:lnTo>
                  <a:lnTo>
                    <a:pt x="287849" y="1451449"/>
                  </a:lnTo>
                  <a:lnTo>
                    <a:pt x="350878" y="1466853"/>
                  </a:lnTo>
                  <a:lnTo>
                    <a:pt x="404309" y="1510716"/>
                  </a:lnTo>
                  <a:lnTo>
                    <a:pt x="440012" y="1576364"/>
                  </a:lnTo>
                  <a:lnTo>
                    <a:pt x="449356" y="1614139"/>
                  </a:lnTo>
                  <a:lnTo>
                    <a:pt x="452549" y="1653799"/>
                  </a:lnTo>
                  <a:lnTo>
                    <a:pt x="446666" y="1707592"/>
                  </a:lnTo>
                  <a:lnTo>
                    <a:pt x="430063" y="1755929"/>
                  </a:lnTo>
                  <a:lnTo>
                    <a:pt x="404310" y="1796883"/>
                  </a:lnTo>
                  <a:lnTo>
                    <a:pt x="370977" y="1828523"/>
                  </a:lnTo>
                  <a:lnTo>
                    <a:pt x="331633" y="1848921"/>
                  </a:lnTo>
                  <a:lnTo>
                    <a:pt x="287849" y="1856149"/>
                  </a:lnTo>
                  <a:lnTo>
                    <a:pt x="244066" y="1848921"/>
                  </a:lnTo>
                  <a:lnTo>
                    <a:pt x="204722" y="1828523"/>
                  </a:lnTo>
                  <a:lnTo>
                    <a:pt x="171389" y="1796883"/>
                  </a:lnTo>
                  <a:lnTo>
                    <a:pt x="145636" y="1755929"/>
                  </a:lnTo>
                  <a:lnTo>
                    <a:pt x="129033" y="1707592"/>
                  </a:lnTo>
                  <a:lnTo>
                    <a:pt x="123149" y="1653799"/>
                  </a:lnTo>
                  <a:close/>
                </a:path>
              </a:pathLst>
            </a:custGeom>
            <a:ln w="2857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39674" y="2944987"/>
              <a:ext cx="346075" cy="1816100"/>
            </a:xfrm>
            <a:custGeom>
              <a:avLst/>
              <a:gdLst/>
              <a:ahLst/>
              <a:cxnLst/>
              <a:rect l="l" t="t" r="r" b="b"/>
              <a:pathLst>
                <a:path w="346075" h="1816100">
                  <a:moveTo>
                    <a:pt x="0" y="299"/>
                  </a:moveTo>
                  <a:lnTo>
                    <a:pt x="345599" y="0"/>
                  </a:lnTo>
                </a:path>
                <a:path w="346075" h="1816100">
                  <a:moveTo>
                    <a:pt x="85749" y="1815799"/>
                  </a:moveTo>
                  <a:lnTo>
                    <a:pt x="345549" y="1815799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52925" y="2900874"/>
              <a:ext cx="260350" cy="1804035"/>
            </a:xfrm>
            <a:custGeom>
              <a:avLst/>
              <a:gdLst/>
              <a:ahLst/>
              <a:cxnLst/>
              <a:rect l="l" t="t" r="r" b="b"/>
              <a:pathLst>
                <a:path w="260350" h="1804035">
                  <a:moveTo>
                    <a:pt x="216499" y="1803899"/>
                  </a:moveTo>
                  <a:lnTo>
                    <a:pt x="43300" y="1803899"/>
                  </a:lnTo>
                  <a:lnTo>
                    <a:pt x="26446" y="1800497"/>
                  </a:lnTo>
                  <a:lnTo>
                    <a:pt x="12682" y="1791217"/>
                  </a:lnTo>
                  <a:lnTo>
                    <a:pt x="3402" y="1777453"/>
                  </a:lnTo>
                  <a:lnTo>
                    <a:pt x="0" y="1760599"/>
                  </a:lnTo>
                  <a:lnTo>
                    <a:pt x="0" y="43300"/>
                  </a:lnTo>
                  <a:lnTo>
                    <a:pt x="3345" y="26730"/>
                  </a:lnTo>
                  <a:lnTo>
                    <a:pt x="3402" y="26446"/>
                  </a:lnTo>
                  <a:lnTo>
                    <a:pt x="12682" y="12682"/>
                  </a:lnTo>
                  <a:lnTo>
                    <a:pt x="26604" y="3296"/>
                  </a:lnTo>
                  <a:lnTo>
                    <a:pt x="26974" y="3296"/>
                  </a:lnTo>
                  <a:lnTo>
                    <a:pt x="43300" y="0"/>
                  </a:lnTo>
                  <a:lnTo>
                    <a:pt x="216499" y="0"/>
                  </a:lnTo>
                  <a:lnTo>
                    <a:pt x="224986" y="839"/>
                  </a:lnTo>
                  <a:lnTo>
                    <a:pt x="256504" y="26730"/>
                  </a:lnTo>
                  <a:lnTo>
                    <a:pt x="259799" y="43300"/>
                  </a:lnTo>
                  <a:lnTo>
                    <a:pt x="259799" y="1760599"/>
                  </a:lnTo>
                  <a:lnTo>
                    <a:pt x="256397" y="1777453"/>
                  </a:lnTo>
                  <a:lnTo>
                    <a:pt x="247117" y="1791217"/>
                  </a:lnTo>
                  <a:lnTo>
                    <a:pt x="233353" y="1800497"/>
                  </a:lnTo>
                  <a:lnTo>
                    <a:pt x="216499" y="18038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52925" y="2900875"/>
              <a:ext cx="260350" cy="1804035"/>
            </a:xfrm>
            <a:custGeom>
              <a:avLst/>
              <a:gdLst/>
              <a:ahLst/>
              <a:cxnLst/>
              <a:rect l="l" t="t" r="r" b="b"/>
              <a:pathLst>
                <a:path w="260350" h="1804035">
                  <a:moveTo>
                    <a:pt x="0" y="43300"/>
                  </a:moveTo>
                  <a:lnTo>
                    <a:pt x="3402" y="26446"/>
                  </a:lnTo>
                  <a:lnTo>
                    <a:pt x="12682" y="12682"/>
                  </a:lnTo>
                  <a:lnTo>
                    <a:pt x="26446" y="3402"/>
                  </a:lnTo>
                  <a:lnTo>
                    <a:pt x="43300" y="0"/>
                  </a:lnTo>
                  <a:lnTo>
                    <a:pt x="216499" y="0"/>
                  </a:lnTo>
                  <a:lnTo>
                    <a:pt x="252525" y="19277"/>
                  </a:lnTo>
                  <a:lnTo>
                    <a:pt x="259799" y="43300"/>
                  </a:lnTo>
                  <a:lnTo>
                    <a:pt x="259799" y="1760599"/>
                  </a:lnTo>
                  <a:lnTo>
                    <a:pt x="256397" y="1777453"/>
                  </a:lnTo>
                  <a:lnTo>
                    <a:pt x="247117" y="1791217"/>
                  </a:lnTo>
                  <a:lnTo>
                    <a:pt x="233353" y="1800497"/>
                  </a:lnTo>
                  <a:lnTo>
                    <a:pt x="216499" y="1803899"/>
                  </a:lnTo>
                  <a:lnTo>
                    <a:pt x="43300" y="1803899"/>
                  </a:lnTo>
                  <a:lnTo>
                    <a:pt x="26446" y="1800497"/>
                  </a:lnTo>
                  <a:lnTo>
                    <a:pt x="12682" y="1791217"/>
                  </a:lnTo>
                  <a:lnTo>
                    <a:pt x="3402" y="1777453"/>
                  </a:lnTo>
                  <a:lnTo>
                    <a:pt x="0" y="1760599"/>
                  </a:lnTo>
                  <a:lnTo>
                    <a:pt x="0" y="43300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21100" y="2384638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Tahoma"/>
                <a:cs typeface="Tahoma"/>
              </a:rPr>
              <a:t>S</a:t>
            </a:r>
            <a:r>
              <a:rPr sz="1350" b="1" baseline="-33950" dirty="0">
                <a:solidFill>
                  <a:srgbClr val="F6F6F6"/>
                </a:solidFill>
                <a:latin typeface="Tahoma"/>
                <a:cs typeface="Tahoma"/>
              </a:rPr>
              <a:t>0</a:t>
            </a:r>
            <a:endParaRPr sz="1350" baseline="-3395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27323" y="3076563"/>
            <a:ext cx="2679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Tahoma"/>
                <a:cs typeface="Tahoma"/>
              </a:rPr>
              <a:t>C</a:t>
            </a:r>
            <a:r>
              <a:rPr sz="1350" b="1" baseline="-33950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endParaRPr sz="1350" baseline="-339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67598" y="3354975"/>
            <a:ext cx="215444" cy="723900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400" dirty="0">
                <a:latin typeface="Tahoma"/>
                <a:cs typeface="Tahoma"/>
              </a:rPr>
              <a:t>Softmax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301750" y="2691300"/>
            <a:ext cx="3093720" cy="1084580"/>
            <a:chOff x="5301750" y="2691300"/>
            <a:chExt cx="3093720" cy="1084580"/>
          </a:xfrm>
        </p:grpSpPr>
        <p:sp>
          <p:nvSpPr>
            <p:cNvPr id="50" name="object 50"/>
            <p:cNvSpPr/>
            <p:nvPr/>
          </p:nvSpPr>
          <p:spPr>
            <a:xfrm>
              <a:off x="8112724" y="3754963"/>
              <a:ext cx="234950" cy="15875"/>
            </a:xfrm>
            <a:custGeom>
              <a:avLst/>
              <a:gdLst/>
              <a:ahLst/>
              <a:cxnLst/>
              <a:rect l="l" t="t" r="r" b="b"/>
              <a:pathLst>
                <a:path w="234950" h="15875">
                  <a:moveTo>
                    <a:pt x="0" y="15686"/>
                  </a:moveTo>
                  <a:lnTo>
                    <a:pt x="234577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346252" y="3739265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2099" y="31395"/>
                  </a:moveTo>
                  <a:lnTo>
                    <a:pt x="0" y="0"/>
                  </a:lnTo>
                  <a:lnTo>
                    <a:pt x="44178" y="12813"/>
                  </a:lnTo>
                  <a:lnTo>
                    <a:pt x="2099" y="3139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346252" y="3739265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2099" y="31395"/>
                  </a:moveTo>
                  <a:lnTo>
                    <a:pt x="44178" y="12813"/>
                  </a:lnTo>
                  <a:lnTo>
                    <a:pt x="0" y="0"/>
                  </a:lnTo>
                  <a:lnTo>
                    <a:pt x="2099" y="3139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301750" y="3058050"/>
              <a:ext cx="417195" cy="193040"/>
            </a:xfrm>
            <a:custGeom>
              <a:avLst/>
              <a:gdLst/>
              <a:ahLst/>
              <a:cxnLst/>
              <a:rect l="l" t="t" r="r" b="b"/>
              <a:pathLst>
                <a:path w="417195" h="193039">
                  <a:moveTo>
                    <a:pt x="416699" y="192599"/>
                  </a:moveTo>
                  <a:lnTo>
                    <a:pt x="0" y="192599"/>
                  </a:lnTo>
                  <a:lnTo>
                    <a:pt x="0" y="0"/>
                  </a:lnTo>
                  <a:lnTo>
                    <a:pt x="416699" y="0"/>
                  </a:lnTo>
                  <a:lnTo>
                    <a:pt x="416699" y="192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657275" y="2705587"/>
              <a:ext cx="482600" cy="479425"/>
            </a:xfrm>
            <a:custGeom>
              <a:avLst/>
              <a:gdLst/>
              <a:ahLst/>
              <a:cxnLst/>
              <a:rect l="l" t="t" r="r" b="b"/>
              <a:pathLst>
                <a:path w="482600" h="479425">
                  <a:moveTo>
                    <a:pt x="0" y="79901"/>
                  </a:moveTo>
                  <a:lnTo>
                    <a:pt x="6279" y="48800"/>
                  </a:lnTo>
                  <a:lnTo>
                    <a:pt x="23402" y="23402"/>
                  </a:lnTo>
                  <a:lnTo>
                    <a:pt x="48800" y="6279"/>
                  </a:lnTo>
                  <a:lnTo>
                    <a:pt x="79901" y="0"/>
                  </a:lnTo>
                  <a:lnTo>
                    <a:pt x="402498" y="0"/>
                  </a:lnTo>
                  <a:lnTo>
                    <a:pt x="446827" y="13424"/>
                  </a:lnTo>
                  <a:lnTo>
                    <a:pt x="476317" y="49324"/>
                  </a:lnTo>
                  <a:lnTo>
                    <a:pt x="482399" y="79901"/>
                  </a:lnTo>
                  <a:lnTo>
                    <a:pt x="482399" y="399498"/>
                  </a:lnTo>
                  <a:lnTo>
                    <a:pt x="476120" y="430599"/>
                  </a:lnTo>
                  <a:lnTo>
                    <a:pt x="458997" y="455997"/>
                  </a:lnTo>
                  <a:lnTo>
                    <a:pt x="433599" y="473120"/>
                  </a:lnTo>
                  <a:lnTo>
                    <a:pt x="402498" y="479399"/>
                  </a:lnTo>
                  <a:lnTo>
                    <a:pt x="79901" y="479399"/>
                  </a:lnTo>
                  <a:lnTo>
                    <a:pt x="48800" y="473120"/>
                  </a:lnTo>
                  <a:lnTo>
                    <a:pt x="23402" y="455997"/>
                  </a:lnTo>
                  <a:lnTo>
                    <a:pt x="6279" y="430599"/>
                  </a:lnTo>
                  <a:lnTo>
                    <a:pt x="0" y="399498"/>
                  </a:lnTo>
                  <a:lnTo>
                    <a:pt x="0" y="79901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739800" y="2804613"/>
            <a:ext cx="2959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650" baseline="-32828" dirty="0">
                <a:solidFill>
                  <a:srgbClr val="F6F6F6"/>
                </a:solidFill>
                <a:latin typeface="Tahoma"/>
                <a:cs typeface="Tahoma"/>
              </a:rPr>
              <a:t>3</a:t>
            </a:r>
            <a:endParaRPr sz="1650" baseline="-32828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395374" y="2295375"/>
            <a:ext cx="6489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6F6F6"/>
                </a:solidFill>
                <a:latin typeface="Tahoma"/>
                <a:cs typeface="Tahoma"/>
              </a:rPr>
              <a:t>=</a:t>
            </a:r>
            <a:r>
              <a:rPr sz="2100" dirty="0">
                <a:solidFill>
                  <a:srgbClr val="F6F6F6"/>
                </a:solidFill>
                <a:latin typeface="Tahoma"/>
                <a:cs typeface="Tahoma"/>
              </a:rPr>
              <a:t>α</a:t>
            </a:r>
            <a:r>
              <a:rPr sz="2100" baseline="-31746" dirty="0">
                <a:solidFill>
                  <a:srgbClr val="F6F6F6"/>
                </a:solidFill>
                <a:latin typeface="Tahoma"/>
                <a:cs typeface="Tahoma"/>
              </a:rPr>
              <a:t>23</a:t>
            </a:r>
            <a:endParaRPr sz="2100" baseline="-31746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354160" y="3685219"/>
            <a:ext cx="4648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50" b="1" baseline="21164" dirty="0">
                <a:solidFill>
                  <a:srgbClr val="F6F6F6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F6F6F6"/>
                </a:solidFill>
                <a:latin typeface="Tahoma"/>
                <a:cs typeface="Tahoma"/>
              </a:rPr>
              <a:t>23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055562" y="2490424"/>
            <a:ext cx="1278890" cy="1335405"/>
            <a:chOff x="7055562" y="2490424"/>
            <a:chExt cx="1278890" cy="1335405"/>
          </a:xfrm>
        </p:grpSpPr>
        <p:sp>
          <p:nvSpPr>
            <p:cNvPr id="59" name="object 59"/>
            <p:cNvSpPr/>
            <p:nvPr/>
          </p:nvSpPr>
          <p:spPr>
            <a:xfrm>
              <a:off x="7060324" y="3799524"/>
              <a:ext cx="287020" cy="5715"/>
            </a:xfrm>
            <a:custGeom>
              <a:avLst/>
              <a:gdLst/>
              <a:ahLst/>
              <a:cxnLst/>
              <a:rect l="l" t="t" r="r" b="b"/>
              <a:pathLst>
                <a:path w="287020" h="5714">
                  <a:moveTo>
                    <a:pt x="0" y="0"/>
                  </a:moveTo>
                  <a:lnTo>
                    <a:pt x="286959" y="5503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46983" y="378929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59"/>
                  </a:moveTo>
                  <a:lnTo>
                    <a:pt x="603" y="0"/>
                  </a:lnTo>
                  <a:lnTo>
                    <a:pt x="43519" y="16558"/>
                  </a:lnTo>
                  <a:lnTo>
                    <a:pt x="0" y="3145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46983" y="378929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59"/>
                  </a:moveTo>
                  <a:lnTo>
                    <a:pt x="43519" y="16558"/>
                  </a:lnTo>
                  <a:lnTo>
                    <a:pt x="603" y="0"/>
                  </a:lnTo>
                  <a:lnTo>
                    <a:pt x="0" y="31459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502874" y="2495187"/>
              <a:ext cx="826769" cy="15240"/>
            </a:xfrm>
            <a:custGeom>
              <a:avLst/>
              <a:gdLst/>
              <a:ahLst/>
              <a:cxnLst/>
              <a:rect l="l" t="t" r="r" b="b"/>
              <a:pathLst>
                <a:path w="826770" h="15239">
                  <a:moveTo>
                    <a:pt x="0" y="14699"/>
                  </a:moveTo>
                  <a:lnTo>
                    <a:pt x="826499" y="0"/>
                  </a:lnTo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550508" y="2204113"/>
            <a:ext cx="7118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Exp e </a:t>
            </a:r>
            <a:r>
              <a:rPr sz="1350" baseline="30864" dirty="0">
                <a:solidFill>
                  <a:srgbClr val="F6F6F6"/>
                </a:solidFill>
                <a:latin typeface="Arial"/>
                <a:cs typeface="Arial"/>
              </a:rPr>
              <a:t>23</a:t>
            </a:r>
            <a:endParaRPr sz="1350" baseline="30864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550506" y="2509241"/>
            <a:ext cx="8089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∑ Exp e </a:t>
            </a:r>
            <a:r>
              <a:rPr sz="1350" baseline="30864" dirty="0">
                <a:solidFill>
                  <a:srgbClr val="F6F6F6"/>
                </a:solidFill>
                <a:latin typeface="Arial"/>
                <a:cs typeface="Arial"/>
              </a:rPr>
              <a:t>ij</a:t>
            </a:r>
            <a:endParaRPr sz="1350" baseline="30864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410512" y="3577369"/>
            <a:ext cx="4794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50" b="1" baseline="21164" dirty="0">
                <a:solidFill>
                  <a:srgbClr val="F6F6F6"/>
                </a:solidFill>
                <a:latin typeface="Tahoma"/>
                <a:cs typeface="Tahoma"/>
              </a:rPr>
              <a:t>α</a:t>
            </a:r>
            <a:r>
              <a:rPr sz="1400" b="1" dirty="0">
                <a:solidFill>
                  <a:srgbClr val="F6F6F6"/>
                </a:solidFill>
                <a:latin typeface="Tahoma"/>
                <a:cs typeface="Tahoma"/>
              </a:rPr>
              <a:t>23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852500" y="1357880"/>
            <a:ext cx="288861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C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2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= α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21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. h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1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+ α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22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. h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2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+ </a:t>
            </a:r>
            <a:r>
              <a:rPr sz="1500" b="1" dirty="0">
                <a:solidFill>
                  <a:srgbClr val="9639B1"/>
                </a:solidFill>
                <a:latin typeface="Tahoma"/>
                <a:cs typeface="Tahoma"/>
              </a:rPr>
              <a:t>α</a:t>
            </a:r>
            <a:r>
              <a:rPr sz="1500" b="1" baseline="-30555" dirty="0">
                <a:solidFill>
                  <a:srgbClr val="9639B1"/>
                </a:solidFill>
                <a:latin typeface="Tahoma"/>
                <a:cs typeface="Tahoma"/>
              </a:rPr>
              <a:t>23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. h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3</a:t>
            </a:r>
            <a:endParaRPr sz="1500" baseline="-30555">
              <a:latin typeface="Tahoma"/>
              <a:cs typeface="Tahom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485362" y="1234199"/>
            <a:ext cx="3495040" cy="3058160"/>
            <a:chOff x="4485362" y="1234199"/>
            <a:chExt cx="3495040" cy="3058160"/>
          </a:xfrm>
        </p:grpSpPr>
        <p:sp>
          <p:nvSpPr>
            <p:cNvPr id="68" name="object 68"/>
            <p:cNvSpPr/>
            <p:nvPr/>
          </p:nvSpPr>
          <p:spPr>
            <a:xfrm>
              <a:off x="4764150" y="1243724"/>
              <a:ext cx="3206750" cy="479425"/>
            </a:xfrm>
            <a:custGeom>
              <a:avLst/>
              <a:gdLst/>
              <a:ahLst/>
              <a:cxnLst/>
              <a:rect l="l" t="t" r="r" b="b"/>
              <a:pathLst>
                <a:path w="3206750" h="479425">
                  <a:moveTo>
                    <a:pt x="0" y="79901"/>
                  </a:moveTo>
                  <a:lnTo>
                    <a:pt x="6279" y="48800"/>
                  </a:lnTo>
                  <a:lnTo>
                    <a:pt x="23402" y="23402"/>
                  </a:lnTo>
                  <a:lnTo>
                    <a:pt x="48800" y="6279"/>
                  </a:lnTo>
                  <a:lnTo>
                    <a:pt x="79901" y="0"/>
                  </a:lnTo>
                  <a:lnTo>
                    <a:pt x="3126498" y="0"/>
                  </a:lnTo>
                  <a:lnTo>
                    <a:pt x="3170828" y="13424"/>
                  </a:lnTo>
                  <a:lnTo>
                    <a:pt x="3200317" y="49324"/>
                  </a:lnTo>
                  <a:lnTo>
                    <a:pt x="3206399" y="79901"/>
                  </a:lnTo>
                  <a:lnTo>
                    <a:pt x="3206399" y="399498"/>
                  </a:lnTo>
                  <a:lnTo>
                    <a:pt x="3200120" y="430599"/>
                  </a:lnTo>
                  <a:lnTo>
                    <a:pt x="3182997" y="455997"/>
                  </a:lnTo>
                  <a:lnTo>
                    <a:pt x="3157599" y="473120"/>
                  </a:lnTo>
                  <a:lnTo>
                    <a:pt x="3126498" y="479399"/>
                  </a:lnTo>
                  <a:lnTo>
                    <a:pt x="79901" y="479399"/>
                  </a:lnTo>
                  <a:lnTo>
                    <a:pt x="48800" y="473120"/>
                  </a:lnTo>
                  <a:lnTo>
                    <a:pt x="23402" y="455997"/>
                  </a:lnTo>
                  <a:lnTo>
                    <a:pt x="6279" y="430599"/>
                  </a:lnTo>
                  <a:lnTo>
                    <a:pt x="0" y="399498"/>
                  </a:lnTo>
                  <a:lnTo>
                    <a:pt x="0" y="79901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499650" y="1998499"/>
              <a:ext cx="364490" cy="343535"/>
            </a:xfrm>
            <a:custGeom>
              <a:avLst/>
              <a:gdLst/>
              <a:ahLst/>
              <a:cxnLst/>
              <a:rect l="l" t="t" r="r" b="b"/>
              <a:pathLst>
                <a:path w="364489" h="343535">
                  <a:moveTo>
                    <a:pt x="0" y="171599"/>
                  </a:moveTo>
                  <a:lnTo>
                    <a:pt x="6499" y="125981"/>
                  </a:lnTo>
                  <a:lnTo>
                    <a:pt x="24841" y="84990"/>
                  </a:lnTo>
                  <a:lnTo>
                    <a:pt x="53291" y="50260"/>
                  </a:lnTo>
                  <a:lnTo>
                    <a:pt x="90116" y="23428"/>
                  </a:lnTo>
                  <a:lnTo>
                    <a:pt x="133580" y="6129"/>
                  </a:lnTo>
                  <a:lnTo>
                    <a:pt x="181949" y="0"/>
                  </a:lnTo>
                  <a:lnTo>
                    <a:pt x="251579" y="13062"/>
                  </a:lnTo>
                  <a:lnTo>
                    <a:pt x="310608" y="50260"/>
                  </a:lnTo>
                  <a:lnTo>
                    <a:pt x="350049" y="105931"/>
                  </a:lnTo>
                  <a:lnTo>
                    <a:pt x="363899" y="171599"/>
                  </a:lnTo>
                  <a:lnTo>
                    <a:pt x="357400" y="217218"/>
                  </a:lnTo>
                  <a:lnTo>
                    <a:pt x="339058" y="258209"/>
                  </a:lnTo>
                  <a:lnTo>
                    <a:pt x="310608" y="292939"/>
                  </a:lnTo>
                  <a:lnTo>
                    <a:pt x="273783" y="319771"/>
                  </a:lnTo>
                  <a:lnTo>
                    <a:pt x="230319" y="337070"/>
                  </a:lnTo>
                  <a:lnTo>
                    <a:pt x="181949" y="343199"/>
                  </a:lnTo>
                  <a:lnTo>
                    <a:pt x="133580" y="337070"/>
                  </a:lnTo>
                  <a:lnTo>
                    <a:pt x="90116" y="319771"/>
                  </a:lnTo>
                  <a:lnTo>
                    <a:pt x="53291" y="292939"/>
                  </a:lnTo>
                  <a:lnTo>
                    <a:pt x="24841" y="258209"/>
                  </a:lnTo>
                  <a:lnTo>
                    <a:pt x="6499" y="217218"/>
                  </a:lnTo>
                  <a:lnTo>
                    <a:pt x="0" y="171599"/>
                  </a:lnTo>
                  <a:close/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723250" y="4015424"/>
              <a:ext cx="447675" cy="257810"/>
            </a:xfrm>
            <a:custGeom>
              <a:avLst/>
              <a:gdLst/>
              <a:ahLst/>
              <a:cxnLst/>
              <a:rect l="l" t="t" r="r" b="b"/>
              <a:pathLst>
                <a:path w="447675" h="257810">
                  <a:moveTo>
                    <a:pt x="0" y="42950"/>
                  </a:moveTo>
                  <a:lnTo>
                    <a:pt x="3375" y="26232"/>
                  </a:lnTo>
                  <a:lnTo>
                    <a:pt x="12579" y="12579"/>
                  </a:lnTo>
                  <a:lnTo>
                    <a:pt x="26232" y="3375"/>
                  </a:lnTo>
                  <a:lnTo>
                    <a:pt x="42950" y="0"/>
                  </a:lnTo>
                  <a:lnTo>
                    <a:pt x="404649" y="0"/>
                  </a:lnTo>
                  <a:lnTo>
                    <a:pt x="440383" y="19121"/>
                  </a:lnTo>
                  <a:lnTo>
                    <a:pt x="447599" y="42950"/>
                  </a:lnTo>
                  <a:lnTo>
                    <a:pt x="447599" y="214749"/>
                  </a:lnTo>
                  <a:lnTo>
                    <a:pt x="444224" y="231467"/>
                  </a:lnTo>
                  <a:lnTo>
                    <a:pt x="435019" y="245119"/>
                  </a:lnTo>
                  <a:lnTo>
                    <a:pt x="421367" y="254324"/>
                  </a:lnTo>
                  <a:lnTo>
                    <a:pt x="404649" y="257699"/>
                  </a:lnTo>
                  <a:lnTo>
                    <a:pt x="42950" y="257699"/>
                  </a:lnTo>
                  <a:lnTo>
                    <a:pt x="26232" y="254324"/>
                  </a:lnTo>
                  <a:lnTo>
                    <a:pt x="12579" y="245119"/>
                  </a:lnTo>
                  <a:lnTo>
                    <a:pt x="3375" y="231467"/>
                  </a:lnTo>
                  <a:lnTo>
                    <a:pt x="0" y="214749"/>
                  </a:lnTo>
                  <a:lnTo>
                    <a:pt x="0" y="42950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244725" y="2982762"/>
              <a:ext cx="403225" cy="5080"/>
            </a:xfrm>
            <a:custGeom>
              <a:avLst/>
              <a:gdLst/>
              <a:ahLst/>
              <a:cxnLst/>
              <a:rect l="l" t="t" r="r" b="b"/>
              <a:pathLst>
                <a:path w="403225" h="5080">
                  <a:moveTo>
                    <a:pt x="0" y="4499"/>
                  </a:moveTo>
                  <a:lnTo>
                    <a:pt x="402599" y="0"/>
                  </a:lnTo>
                </a:path>
              </a:pathLst>
            </a:custGeom>
            <a:ln w="3809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068300" y="2849578"/>
            <a:ext cx="2387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72528"/>
                </a:solidFill>
                <a:latin typeface="Tahoma"/>
                <a:cs typeface="Tahoma"/>
              </a:rPr>
              <a:t>h</a:t>
            </a:r>
            <a:r>
              <a:rPr sz="1200" b="1" baseline="-31250" dirty="0">
                <a:solidFill>
                  <a:srgbClr val="272528"/>
                </a:solidFill>
                <a:latin typeface="Tahoma"/>
                <a:cs typeface="Tahoma"/>
              </a:rPr>
              <a:t>3</a:t>
            </a:r>
            <a:endParaRPr sz="1200" baseline="-31250">
              <a:latin typeface="Tahoma"/>
              <a:cs typeface="Tahom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367750" y="2142350"/>
            <a:ext cx="1697355" cy="738505"/>
          </a:xfrm>
          <a:custGeom>
            <a:avLst/>
            <a:gdLst/>
            <a:ahLst/>
            <a:cxnLst/>
            <a:rect l="l" t="t" r="r" b="b"/>
            <a:pathLst>
              <a:path w="1697354" h="738505">
                <a:moveTo>
                  <a:pt x="0" y="123052"/>
                </a:moveTo>
                <a:lnTo>
                  <a:pt x="9670" y="75154"/>
                </a:lnTo>
                <a:lnTo>
                  <a:pt x="36041" y="36041"/>
                </a:lnTo>
                <a:lnTo>
                  <a:pt x="75154" y="9670"/>
                </a:lnTo>
                <a:lnTo>
                  <a:pt x="123052" y="0"/>
                </a:lnTo>
                <a:lnTo>
                  <a:pt x="1574047" y="0"/>
                </a:lnTo>
                <a:lnTo>
                  <a:pt x="1621137" y="9366"/>
                </a:lnTo>
                <a:lnTo>
                  <a:pt x="1661058" y="36041"/>
                </a:lnTo>
                <a:lnTo>
                  <a:pt x="1687733" y="75962"/>
                </a:lnTo>
                <a:lnTo>
                  <a:pt x="1697099" y="123052"/>
                </a:lnTo>
                <a:lnTo>
                  <a:pt x="1697099" y="615247"/>
                </a:lnTo>
                <a:lnTo>
                  <a:pt x="1687429" y="663145"/>
                </a:lnTo>
                <a:lnTo>
                  <a:pt x="1661058" y="702258"/>
                </a:lnTo>
                <a:lnTo>
                  <a:pt x="1621945" y="728629"/>
                </a:lnTo>
                <a:lnTo>
                  <a:pt x="1574047" y="738299"/>
                </a:lnTo>
                <a:lnTo>
                  <a:pt x="123052" y="738299"/>
                </a:lnTo>
                <a:lnTo>
                  <a:pt x="75154" y="728629"/>
                </a:lnTo>
                <a:lnTo>
                  <a:pt x="36041" y="702258"/>
                </a:lnTo>
                <a:lnTo>
                  <a:pt x="9670" y="663145"/>
                </a:lnTo>
                <a:lnTo>
                  <a:pt x="0" y="615247"/>
                </a:lnTo>
                <a:lnTo>
                  <a:pt x="0" y="123052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07998" y="374633"/>
            <a:ext cx="11849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74" y="801130"/>
            <a:ext cx="7112000" cy="4342765"/>
            <a:chOff x="1021074" y="801130"/>
            <a:chExt cx="7112000" cy="43427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1074" y="801130"/>
              <a:ext cx="7111701" cy="434236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57244" y="2264435"/>
              <a:ext cx="678815" cy="1180465"/>
            </a:xfrm>
            <a:custGeom>
              <a:avLst/>
              <a:gdLst/>
              <a:ahLst/>
              <a:cxnLst/>
              <a:rect l="l" t="t" r="r" b="b"/>
              <a:pathLst>
                <a:path w="678814" h="1180464">
                  <a:moveTo>
                    <a:pt x="602094" y="82346"/>
                  </a:moveTo>
                  <a:lnTo>
                    <a:pt x="588264" y="36664"/>
                  </a:lnTo>
                  <a:lnTo>
                    <a:pt x="551256" y="6261"/>
                  </a:lnTo>
                  <a:lnTo>
                    <a:pt x="519747" y="0"/>
                  </a:lnTo>
                  <a:lnTo>
                    <a:pt x="82346" y="0"/>
                  </a:lnTo>
                  <a:lnTo>
                    <a:pt x="50292" y="6464"/>
                  </a:lnTo>
                  <a:lnTo>
                    <a:pt x="24117" y="24117"/>
                  </a:lnTo>
                  <a:lnTo>
                    <a:pt x="6477" y="50292"/>
                  </a:lnTo>
                  <a:lnTo>
                    <a:pt x="0" y="82346"/>
                  </a:lnTo>
                  <a:lnTo>
                    <a:pt x="0" y="411746"/>
                  </a:lnTo>
                  <a:lnTo>
                    <a:pt x="6477" y="443801"/>
                  </a:lnTo>
                  <a:lnTo>
                    <a:pt x="24117" y="469976"/>
                  </a:lnTo>
                  <a:lnTo>
                    <a:pt x="50292" y="487629"/>
                  </a:lnTo>
                  <a:lnTo>
                    <a:pt x="82346" y="494093"/>
                  </a:lnTo>
                  <a:lnTo>
                    <a:pt x="519747" y="494093"/>
                  </a:lnTo>
                  <a:lnTo>
                    <a:pt x="551802" y="487629"/>
                  </a:lnTo>
                  <a:lnTo>
                    <a:pt x="577977" y="469976"/>
                  </a:lnTo>
                  <a:lnTo>
                    <a:pt x="595630" y="443801"/>
                  </a:lnTo>
                  <a:lnTo>
                    <a:pt x="602094" y="411746"/>
                  </a:lnTo>
                  <a:lnTo>
                    <a:pt x="602094" y="82346"/>
                  </a:lnTo>
                  <a:close/>
                </a:path>
                <a:path w="678814" h="1180464">
                  <a:moveTo>
                    <a:pt x="678294" y="768146"/>
                  </a:moveTo>
                  <a:lnTo>
                    <a:pt x="664464" y="722464"/>
                  </a:lnTo>
                  <a:lnTo>
                    <a:pt x="627456" y="692061"/>
                  </a:lnTo>
                  <a:lnTo>
                    <a:pt x="595947" y="685800"/>
                  </a:lnTo>
                  <a:lnTo>
                    <a:pt x="158546" y="685800"/>
                  </a:lnTo>
                  <a:lnTo>
                    <a:pt x="126492" y="692264"/>
                  </a:lnTo>
                  <a:lnTo>
                    <a:pt x="100317" y="709917"/>
                  </a:lnTo>
                  <a:lnTo>
                    <a:pt x="82677" y="736092"/>
                  </a:lnTo>
                  <a:lnTo>
                    <a:pt x="76200" y="768146"/>
                  </a:lnTo>
                  <a:lnTo>
                    <a:pt x="76200" y="1097546"/>
                  </a:lnTo>
                  <a:lnTo>
                    <a:pt x="82677" y="1129601"/>
                  </a:lnTo>
                  <a:lnTo>
                    <a:pt x="100317" y="1155776"/>
                  </a:lnTo>
                  <a:lnTo>
                    <a:pt x="126492" y="1173429"/>
                  </a:lnTo>
                  <a:lnTo>
                    <a:pt x="158546" y="1179893"/>
                  </a:lnTo>
                  <a:lnTo>
                    <a:pt x="595947" y="1179893"/>
                  </a:lnTo>
                  <a:lnTo>
                    <a:pt x="628002" y="1173429"/>
                  </a:lnTo>
                  <a:lnTo>
                    <a:pt x="654177" y="1155776"/>
                  </a:lnTo>
                  <a:lnTo>
                    <a:pt x="671830" y="1129601"/>
                  </a:lnTo>
                  <a:lnTo>
                    <a:pt x="678294" y="1097546"/>
                  </a:lnTo>
                  <a:lnTo>
                    <a:pt x="678294" y="768146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12203" y="2536177"/>
            <a:ext cx="2139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975" b="1" spc="-37" baseline="-34188" dirty="0">
                <a:solidFill>
                  <a:srgbClr val="F6F6F6"/>
                </a:solidFill>
                <a:latin typeface="Tahoma"/>
                <a:cs typeface="Tahoma"/>
              </a:rPr>
              <a:t>0</a:t>
            </a:r>
            <a:endParaRPr sz="975" baseline="-34188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0146" y="2536177"/>
            <a:ext cx="1974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2261C1"/>
                </a:solidFill>
                <a:latin typeface="Tahoma"/>
                <a:cs typeface="Tahoma"/>
              </a:rPr>
              <a:t>h</a:t>
            </a:r>
            <a:r>
              <a:rPr sz="975" b="1" spc="-37" baseline="-34188" dirty="0">
                <a:solidFill>
                  <a:srgbClr val="2261C1"/>
                </a:solidFill>
                <a:latin typeface="Tahoma"/>
                <a:cs typeface="Tahoma"/>
              </a:rPr>
              <a:t>1</a:t>
            </a:r>
            <a:endParaRPr sz="975" baseline="-3418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01774" y="2536177"/>
            <a:ext cx="2089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2261C1"/>
                </a:solidFill>
                <a:latin typeface="Tahoma"/>
                <a:cs typeface="Tahoma"/>
              </a:rPr>
              <a:t>h</a:t>
            </a:r>
            <a:r>
              <a:rPr sz="975" b="1" spc="-37" baseline="-34188" dirty="0">
                <a:solidFill>
                  <a:srgbClr val="2261C1"/>
                </a:solidFill>
                <a:latin typeface="Tahoma"/>
                <a:cs typeface="Tahoma"/>
              </a:rPr>
              <a:t>2</a:t>
            </a:r>
            <a:endParaRPr sz="975" baseline="-34188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0290" y="2554149"/>
            <a:ext cx="1676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6F6F6"/>
                </a:solidFill>
                <a:latin typeface="Tahoma"/>
                <a:cs typeface="Tahoma"/>
              </a:rPr>
              <a:t>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97425" y="3902776"/>
            <a:ext cx="602615" cy="288290"/>
          </a:xfrm>
          <a:custGeom>
            <a:avLst/>
            <a:gdLst/>
            <a:ahLst/>
            <a:cxnLst/>
            <a:rect l="l" t="t" r="r" b="b"/>
            <a:pathLst>
              <a:path w="602614" h="288289">
                <a:moveTo>
                  <a:pt x="554149" y="287699"/>
                </a:moveTo>
                <a:lnTo>
                  <a:pt x="47950" y="287699"/>
                </a:lnTo>
                <a:lnTo>
                  <a:pt x="29286" y="283931"/>
                </a:lnTo>
                <a:lnTo>
                  <a:pt x="14044" y="273655"/>
                </a:lnTo>
                <a:lnTo>
                  <a:pt x="3768" y="258413"/>
                </a:lnTo>
                <a:lnTo>
                  <a:pt x="0" y="239748"/>
                </a:lnTo>
                <a:lnTo>
                  <a:pt x="0" y="47950"/>
                </a:lnTo>
                <a:lnTo>
                  <a:pt x="3768" y="29286"/>
                </a:lnTo>
                <a:lnTo>
                  <a:pt x="14044" y="14044"/>
                </a:lnTo>
                <a:lnTo>
                  <a:pt x="29286" y="3768"/>
                </a:lnTo>
                <a:lnTo>
                  <a:pt x="47950" y="0"/>
                </a:lnTo>
                <a:lnTo>
                  <a:pt x="554149" y="0"/>
                </a:lnTo>
                <a:lnTo>
                  <a:pt x="594043" y="21347"/>
                </a:lnTo>
                <a:lnTo>
                  <a:pt x="602099" y="47950"/>
                </a:lnTo>
                <a:lnTo>
                  <a:pt x="602099" y="239748"/>
                </a:lnTo>
                <a:lnTo>
                  <a:pt x="598331" y="258413"/>
                </a:lnTo>
                <a:lnTo>
                  <a:pt x="588055" y="273655"/>
                </a:lnTo>
                <a:lnTo>
                  <a:pt x="572813" y="283931"/>
                </a:lnTo>
                <a:lnTo>
                  <a:pt x="554149" y="2876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49425" y="3929395"/>
            <a:ext cx="5930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6F6F6"/>
                </a:solidFill>
                <a:latin typeface="Tahoma"/>
                <a:cs typeface="Tahoma"/>
              </a:rPr>
              <a:t>&lt;START&gt;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90899" y="1369826"/>
            <a:ext cx="602615" cy="288290"/>
          </a:xfrm>
          <a:custGeom>
            <a:avLst/>
            <a:gdLst/>
            <a:ahLst/>
            <a:cxnLst/>
            <a:rect l="l" t="t" r="r" b="b"/>
            <a:pathLst>
              <a:path w="602615" h="288289">
                <a:moveTo>
                  <a:pt x="554149" y="287699"/>
                </a:moveTo>
                <a:lnTo>
                  <a:pt x="47950" y="287699"/>
                </a:lnTo>
                <a:lnTo>
                  <a:pt x="29286" y="283931"/>
                </a:lnTo>
                <a:lnTo>
                  <a:pt x="14044" y="273655"/>
                </a:lnTo>
                <a:lnTo>
                  <a:pt x="3768" y="258413"/>
                </a:lnTo>
                <a:lnTo>
                  <a:pt x="0" y="239749"/>
                </a:lnTo>
                <a:lnTo>
                  <a:pt x="0" y="47950"/>
                </a:lnTo>
                <a:lnTo>
                  <a:pt x="3768" y="29286"/>
                </a:lnTo>
                <a:lnTo>
                  <a:pt x="14044" y="14044"/>
                </a:lnTo>
                <a:lnTo>
                  <a:pt x="29286" y="3768"/>
                </a:lnTo>
                <a:lnTo>
                  <a:pt x="47950" y="0"/>
                </a:lnTo>
                <a:lnTo>
                  <a:pt x="554149" y="0"/>
                </a:lnTo>
                <a:lnTo>
                  <a:pt x="594043" y="21347"/>
                </a:lnTo>
                <a:lnTo>
                  <a:pt x="602099" y="47950"/>
                </a:lnTo>
                <a:lnTo>
                  <a:pt x="602099" y="239749"/>
                </a:lnTo>
                <a:lnTo>
                  <a:pt x="598331" y="258413"/>
                </a:lnTo>
                <a:lnTo>
                  <a:pt x="588055" y="273655"/>
                </a:lnTo>
                <a:lnTo>
                  <a:pt x="572813" y="283931"/>
                </a:lnTo>
                <a:lnTo>
                  <a:pt x="554149" y="2876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28888" y="1450841"/>
            <a:ext cx="4559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6F6F6"/>
                </a:solidFill>
                <a:latin typeface="Tahoma"/>
                <a:cs typeface="Tahoma"/>
              </a:rPr>
              <a:t>&lt;END&gt;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9651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Limitations of Encoder-Decoder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Encoder state burden: Carries all data from encoder to decoder where encoder errors may lead to translation failures.</a:t>
            </a:r>
          </a:p>
          <a:p>
            <a:pPr>
              <a:lnSpc>
                <a:spcPct val="100000"/>
              </a:lnSpc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For long texts,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Encoder state may miss key info</a:t>
            </a:r>
          </a:p>
          <a:p>
            <a:pPr>
              <a:lnSpc>
                <a:spcPct val="100000"/>
              </a:lnSpc>
            </a:pP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struggles to prioritize important details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at each time step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825" y="1285049"/>
            <a:ext cx="670525" cy="6705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825" y="2168450"/>
            <a:ext cx="670525" cy="6705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825" y="2941100"/>
            <a:ext cx="670525" cy="670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1942" y="2387175"/>
            <a:ext cx="4543425" cy="816610"/>
          </a:xfrm>
          <a:custGeom>
            <a:avLst/>
            <a:gdLst/>
            <a:ahLst/>
            <a:cxnLst/>
            <a:rect l="l" t="t" r="r" b="b"/>
            <a:pathLst>
              <a:path w="4543425" h="816610">
                <a:moveTo>
                  <a:pt x="4407097" y="816599"/>
                </a:moveTo>
                <a:lnTo>
                  <a:pt x="136102" y="816599"/>
                </a:lnTo>
                <a:lnTo>
                  <a:pt x="93083" y="809661"/>
                </a:lnTo>
                <a:lnTo>
                  <a:pt x="55722" y="790340"/>
                </a:lnTo>
                <a:lnTo>
                  <a:pt x="26259" y="760877"/>
                </a:lnTo>
                <a:lnTo>
                  <a:pt x="6938" y="723516"/>
                </a:lnTo>
                <a:lnTo>
                  <a:pt x="0" y="680497"/>
                </a:lnTo>
                <a:lnTo>
                  <a:pt x="0" y="136102"/>
                </a:lnTo>
                <a:lnTo>
                  <a:pt x="6938" y="93083"/>
                </a:lnTo>
                <a:lnTo>
                  <a:pt x="26259" y="55722"/>
                </a:lnTo>
                <a:lnTo>
                  <a:pt x="55722" y="26259"/>
                </a:lnTo>
                <a:lnTo>
                  <a:pt x="93083" y="6938"/>
                </a:lnTo>
                <a:lnTo>
                  <a:pt x="136102" y="0"/>
                </a:lnTo>
                <a:lnTo>
                  <a:pt x="4407097" y="0"/>
                </a:lnTo>
                <a:lnTo>
                  <a:pt x="4459181" y="10360"/>
                </a:lnTo>
                <a:lnTo>
                  <a:pt x="4503336" y="39863"/>
                </a:lnTo>
                <a:lnTo>
                  <a:pt x="4532839" y="84018"/>
                </a:lnTo>
                <a:lnTo>
                  <a:pt x="4543200" y="136102"/>
                </a:lnTo>
                <a:lnTo>
                  <a:pt x="4543200" y="680497"/>
                </a:lnTo>
                <a:lnTo>
                  <a:pt x="4536261" y="723516"/>
                </a:lnTo>
                <a:lnTo>
                  <a:pt x="4516940" y="760877"/>
                </a:lnTo>
                <a:lnTo>
                  <a:pt x="4487477" y="790340"/>
                </a:lnTo>
                <a:lnTo>
                  <a:pt x="4450116" y="809661"/>
                </a:lnTo>
                <a:lnTo>
                  <a:pt x="4407097" y="816599"/>
                </a:lnTo>
                <a:close/>
              </a:path>
            </a:pathLst>
          </a:custGeom>
          <a:solidFill>
            <a:srgbClr val="F9C823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12324" y="2202063"/>
            <a:ext cx="7769859" cy="1165225"/>
            <a:chOff x="612324" y="2202063"/>
            <a:chExt cx="7769859" cy="1165225"/>
          </a:xfrm>
        </p:grpSpPr>
        <p:sp>
          <p:nvSpPr>
            <p:cNvPr id="4" name="object 4"/>
            <p:cNvSpPr/>
            <p:nvPr/>
          </p:nvSpPr>
          <p:spPr>
            <a:xfrm>
              <a:off x="810249" y="2387175"/>
              <a:ext cx="2734310" cy="816610"/>
            </a:xfrm>
            <a:custGeom>
              <a:avLst/>
              <a:gdLst/>
              <a:ahLst/>
              <a:cxnLst/>
              <a:rect l="l" t="t" r="r" b="b"/>
              <a:pathLst>
                <a:path w="2734310" h="816610">
                  <a:moveTo>
                    <a:pt x="2597797" y="816599"/>
                  </a:moveTo>
                  <a:lnTo>
                    <a:pt x="136102" y="816599"/>
                  </a:lnTo>
                  <a:lnTo>
                    <a:pt x="93083" y="809661"/>
                  </a:lnTo>
                  <a:lnTo>
                    <a:pt x="55722" y="790340"/>
                  </a:lnTo>
                  <a:lnTo>
                    <a:pt x="26259" y="760877"/>
                  </a:lnTo>
                  <a:lnTo>
                    <a:pt x="6938" y="723516"/>
                  </a:lnTo>
                  <a:lnTo>
                    <a:pt x="0" y="680497"/>
                  </a:lnTo>
                  <a:lnTo>
                    <a:pt x="0" y="136102"/>
                  </a:lnTo>
                  <a:lnTo>
                    <a:pt x="6938" y="93083"/>
                  </a:lnTo>
                  <a:lnTo>
                    <a:pt x="26259" y="55722"/>
                  </a:lnTo>
                  <a:lnTo>
                    <a:pt x="55722" y="26259"/>
                  </a:lnTo>
                  <a:lnTo>
                    <a:pt x="93083" y="6938"/>
                  </a:lnTo>
                  <a:lnTo>
                    <a:pt x="136102" y="0"/>
                  </a:lnTo>
                  <a:lnTo>
                    <a:pt x="2597797" y="0"/>
                  </a:lnTo>
                  <a:lnTo>
                    <a:pt x="2649881" y="10360"/>
                  </a:lnTo>
                  <a:lnTo>
                    <a:pt x="2694036" y="39863"/>
                  </a:lnTo>
                  <a:lnTo>
                    <a:pt x="2723539" y="84018"/>
                  </a:lnTo>
                  <a:lnTo>
                    <a:pt x="2733899" y="136102"/>
                  </a:lnTo>
                  <a:lnTo>
                    <a:pt x="2733899" y="680497"/>
                  </a:lnTo>
                  <a:lnTo>
                    <a:pt x="2726961" y="723516"/>
                  </a:lnTo>
                  <a:lnTo>
                    <a:pt x="2707640" y="760877"/>
                  </a:lnTo>
                  <a:lnTo>
                    <a:pt x="2678177" y="790340"/>
                  </a:lnTo>
                  <a:lnTo>
                    <a:pt x="2640816" y="809661"/>
                  </a:lnTo>
                  <a:lnTo>
                    <a:pt x="2597797" y="816599"/>
                  </a:lnTo>
                  <a:close/>
                </a:path>
              </a:pathLst>
            </a:custGeom>
            <a:solidFill>
              <a:srgbClr val="D4E3F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06170" y="2558859"/>
              <a:ext cx="2341880" cy="470534"/>
            </a:xfrm>
            <a:custGeom>
              <a:avLst/>
              <a:gdLst/>
              <a:ahLst/>
              <a:cxnLst/>
              <a:rect l="l" t="t" r="r" b="b"/>
              <a:pathLst>
                <a:path w="2341879" h="470535">
                  <a:moveTo>
                    <a:pt x="569099" y="78346"/>
                  </a:moveTo>
                  <a:lnTo>
                    <a:pt x="555929" y="34874"/>
                  </a:lnTo>
                  <a:lnTo>
                    <a:pt x="520725" y="5956"/>
                  </a:lnTo>
                  <a:lnTo>
                    <a:pt x="490740" y="0"/>
                  </a:lnTo>
                  <a:lnTo>
                    <a:pt x="78346" y="0"/>
                  </a:lnTo>
                  <a:lnTo>
                    <a:pt x="47853" y="6159"/>
                  </a:lnTo>
                  <a:lnTo>
                    <a:pt x="22948" y="22948"/>
                  </a:lnTo>
                  <a:lnTo>
                    <a:pt x="6159" y="47853"/>
                  </a:lnTo>
                  <a:lnTo>
                    <a:pt x="0" y="78346"/>
                  </a:lnTo>
                  <a:lnTo>
                    <a:pt x="0" y="391744"/>
                  </a:lnTo>
                  <a:lnTo>
                    <a:pt x="6159" y="422249"/>
                  </a:lnTo>
                  <a:lnTo>
                    <a:pt x="22948" y="447154"/>
                  </a:lnTo>
                  <a:lnTo>
                    <a:pt x="47853" y="463943"/>
                  </a:lnTo>
                  <a:lnTo>
                    <a:pt x="78346" y="470103"/>
                  </a:lnTo>
                  <a:lnTo>
                    <a:pt x="490740" y="470103"/>
                  </a:lnTo>
                  <a:lnTo>
                    <a:pt x="521246" y="463943"/>
                  </a:lnTo>
                  <a:lnTo>
                    <a:pt x="546150" y="447154"/>
                  </a:lnTo>
                  <a:lnTo>
                    <a:pt x="562940" y="422249"/>
                  </a:lnTo>
                  <a:lnTo>
                    <a:pt x="569099" y="391744"/>
                  </a:lnTo>
                  <a:lnTo>
                    <a:pt x="569099" y="78346"/>
                  </a:lnTo>
                  <a:close/>
                </a:path>
                <a:path w="2341879" h="470535">
                  <a:moveTo>
                    <a:pt x="1458518" y="78346"/>
                  </a:moveTo>
                  <a:lnTo>
                    <a:pt x="1445348" y="34874"/>
                  </a:lnTo>
                  <a:lnTo>
                    <a:pt x="1410144" y="5956"/>
                  </a:lnTo>
                  <a:lnTo>
                    <a:pt x="1380172" y="0"/>
                  </a:lnTo>
                  <a:lnTo>
                    <a:pt x="967765" y="0"/>
                  </a:lnTo>
                  <a:lnTo>
                    <a:pt x="937272" y="6159"/>
                  </a:lnTo>
                  <a:lnTo>
                    <a:pt x="912368" y="22948"/>
                  </a:lnTo>
                  <a:lnTo>
                    <a:pt x="895578" y="47853"/>
                  </a:lnTo>
                  <a:lnTo>
                    <a:pt x="889419" y="78346"/>
                  </a:lnTo>
                  <a:lnTo>
                    <a:pt x="889419" y="391744"/>
                  </a:lnTo>
                  <a:lnTo>
                    <a:pt x="895578" y="422249"/>
                  </a:lnTo>
                  <a:lnTo>
                    <a:pt x="912368" y="447154"/>
                  </a:lnTo>
                  <a:lnTo>
                    <a:pt x="937272" y="463943"/>
                  </a:lnTo>
                  <a:lnTo>
                    <a:pt x="967765" y="470103"/>
                  </a:lnTo>
                  <a:lnTo>
                    <a:pt x="1380172" y="470103"/>
                  </a:lnTo>
                  <a:lnTo>
                    <a:pt x="1410665" y="463943"/>
                  </a:lnTo>
                  <a:lnTo>
                    <a:pt x="1435569" y="447154"/>
                  </a:lnTo>
                  <a:lnTo>
                    <a:pt x="1452359" y="422249"/>
                  </a:lnTo>
                  <a:lnTo>
                    <a:pt x="1458518" y="391744"/>
                  </a:lnTo>
                  <a:lnTo>
                    <a:pt x="1458518" y="78346"/>
                  </a:lnTo>
                  <a:close/>
                </a:path>
                <a:path w="2341879" h="470535">
                  <a:moveTo>
                    <a:pt x="2341753" y="78346"/>
                  </a:moveTo>
                  <a:lnTo>
                    <a:pt x="2328583" y="34874"/>
                  </a:lnTo>
                  <a:lnTo>
                    <a:pt x="2293391" y="5956"/>
                  </a:lnTo>
                  <a:lnTo>
                    <a:pt x="2263406" y="0"/>
                  </a:lnTo>
                  <a:lnTo>
                    <a:pt x="1850999" y="0"/>
                  </a:lnTo>
                  <a:lnTo>
                    <a:pt x="1820506" y="6159"/>
                  </a:lnTo>
                  <a:lnTo>
                    <a:pt x="1795602" y="22948"/>
                  </a:lnTo>
                  <a:lnTo>
                    <a:pt x="1778812" y="47853"/>
                  </a:lnTo>
                  <a:lnTo>
                    <a:pt x="1772653" y="78346"/>
                  </a:lnTo>
                  <a:lnTo>
                    <a:pt x="1772653" y="391744"/>
                  </a:lnTo>
                  <a:lnTo>
                    <a:pt x="1778812" y="422249"/>
                  </a:lnTo>
                  <a:lnTo>
                    <a:pt x="1795602" y="447154"/>
                  </a:lnTo>
                  <a:lnTo>
                    <a:pt x="1820506" y="463943"/>
                  </a:lnTo>
                  <a:lnTo>
                    <a:pt x="1850999" y="470103"/>
                  </a:lnTo>
                  <a:lnTo>
                    <a:pt x="2263406" y="470103"/>
                  </a:lnTo>
                  <a:lnTo>
                    <a:pt x="2293899" y="463943"/>
                  </a:lnTo>
                  <a:lnTo>
                    <a:pt x="2318804" y="447154"/>
                  </a:lnTo>
                  <a:lnTo>
                    <a:pt x="2335593" y="422249"/>
                  </a:lnTo>
                  <a:lnTo>
                    <a:pt x="2341753" y="391744"/>
                  </a:lnTo>
                  <a:lnTo>
                    <a:pt x="2341753" y="78346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282770" y="2558859"/>
              <a:ext cx="4099560" cy="470534"/>
            </a:xfrm>
            <a:custGeom>
              <a:avLst/>
              <a:gdLst/>
              <a:ahLst/>
              <a:cxnLst/>
              <a:rect l="l" t="t" r="r" b="b"/>
              <a:pathLst>
                <a:path w="4099559" h="470535">
                  <a:moveTo>
                    <a:pt x="569099" y="78346"/>
                  </a:moveTo>
                  <a:lnTo>
                    <a:pt x="555929" y="34874"/>
                  </a:lnTo>
                  <a:lnTo>
                    <a:pt x="520725" y="5956"/>
                  </a:lnTo>
                  <a:lnTo>
                    <a:pt x="490740" y="0"/>
                  </a:lnTo>
                  <a:lnTo>
                    <a:pt x="78346" y="0"/>
                  </a:lnTo>
                  <a:lnTo>
                    <a:pt x="47853" y="6159"/>
                  </a:lnTo>
                  <a:lnTo>
                    <a:pt x="22948" y="22948"/>
                  </a:lnTo>
                  <a:lnTo>
                    <a:pt x="6159" y="47853"/>
                  </a:lnTo>
                  <a:lnTo>
                    <a:pt x="0" y="78346"/>
                  </a:lnTo>
                  <a:lnTo>
                    <a:pt x="0" y="391744"/>
                  </a:lnTo>
                  <a:lnTo>
                    <a:pt x="6159" y="422249"/>
                  </a:lnTo>
                  <a:lnTo>
                    <a:pt x="22948" y="447154"/>
                  </a:lnTo>
                  <a:lnTo>
                    <a:pt x="47853" y="463943"/>
                  </a:lnTo>
                  <a:lnTo>
                    <a:pt x="78346" y="470103"/>
                  </a:lnTo>
                  <a:lnTo>
                    <a:pt x="490740" y="470103"/>
                  </a:lnTo>
                  <a:lnTo>
                    <a:pt x="521246" y="463943"/>
                  </a:lnTo>
                  <a:lnTo>
                    <a:pt x="546150" y="447154"/>
                  </a:lnTo>
                  <a:lnTo>
                    <a:pt x="562940" y="422249"/>
                  </a:lnTo>
                  <a:lnTo>
                    <a:pt x="569099" y="391744"/>
                  </a:lnTo>
                  <a:lnTo>
                    <a:pt x="569099" y="78346"/>
                  </a:lnTo>
                  <a:close/>
                </a:path>
                <a:path w="4099559" h="470535">
                  <a:moveTo>
                    <a:pt x="1452575" y="78346"/>
                  </a:moveTo>
                  <a:lnTo>
                    <a:pt x="1439405" y="34874"/>
                  </a:lnTo>
                  <a:lnTo>
                    <a:pt x="1404200" y="5956"/>
                  </a:lnTo>
                  <a:lnTo>
                    <a:pt x="1374216" y="0"/>
                  </a:lnTo>
                  <a:lnTo>
                    <a:pt x="961821" y="0"/>
                  </a:lnTo>
                  <a:lnTo>
                    <a:pt x="931329" y="6159"/>
                  </a:lnTo>
                  <a:lnTo>
                    <a:pt x="906424" y="22948"/>
                  </a:lnTo>
                  <a:lnTo>
                    <a:pt x="889635" y="47853"/>
                  </a:lnTo>
                  <a:lnTo>
                    <a:pt x="883475" y="78346"/>
                  </a:lnTo>
                  <a:lnTo>
                    <a:pt x="883475" y="391744"/>
                  </a:lnTo>
                  <a:lnTo>
                    <a:pt x="889635" y="422249"/>
                  </a:lnTo>
                  <a:lnTo>
                    <a:pt x="906424" y="447154"/>
                  </a:lnTo>
                  <a:lnTo>
                    <a:pt x="931329" y="463943"/>
                  </a:lnTo>
                  <a:lnTo>
                    <a:pt x="961821" y="470103"/>
                  </a:lnTo>
                  <a:lnTo>
                    <a:pt x="1374216" y="470103"/>
                  </a:lnTo>
                  <a:lnTo>
                    <a:pt x="1404721" y="463943"/>
                  </a:lnTo>
                  <a:lnTo>
                    <a:pt x="1429626" y="447154"/>
                  </a:lnTo>
                  <a:lnTo>
                    <a:pt x="1446415" y="422249"/>
                  </a:lnTo>
                  <a:lnTo>
                    <a:pt x="1452575" y="391744"/>
                  </a:lnTo>
                  <a:lnTo>
                    <a:pt x="1452575" y="78346"/>
                  </a:lnTo>
                  <a:close/>
                </a:path>
                <a:path w="4099559" h="470535">
                  <a:moveTo>
                    <a:pt x="2334069" y="78346"/>
                  </a:moveTo>
                  <a:lnTo>
                    <a:pt x="2320899" y="34874"/>
                  </a:lnTo>
                  <a:lnTo>
                    <a:pt x="2285695" y="5956"/>
                  </a:lnTo>
                  <a:lnTo>
                    <a:pt x="2255723" y="0"/>
                  </a:lnTo>
                  <a:lnTo>
                    <a:pt x="1843316" y="0"/>
                  </a:lnTo>
                  <a:lnTo>
                    <a:pt x="1812823" y="6159"/>
                  </a:lnTo>
                  <a:lnTo>
                    <a:pt x="1787918" y="22948"/>
                  </a:lnTo>
                  <a:lnTo>
                    <a:pt x="1771129" y="47853"/>
                  </a:lnTo>
                  <a:lnTo>
                    <a:pt x="1764969" y="78346"/>
                  </a:lnTo>
                  <a:lnTo>
                    <a:pt x="1764969" y="391744"/>
                  </a:lnTo>
                  <a:lnTo>
                    <a:pt x="1771129" y="422249"/>
                  </a:lnTo>
                  <a:lnTo>
                    <a:pt x="1787918" y="447154"/>
                  </a:lnTo>
                  <a:lnTo>
                    <a:pt x="1812823" y="463943"/>
                  </a:lnTo>
                  <a:lnTo>
                    <a:pt x="1843316" y="470103"/>
                  </a:lnTo>
                  <a:lnTo>
                    <a:pt x="2255723" y="470103"/>
                  </a:lnTo>
                  <a:lnTo>
                    <a:pt x="2286216" y="463943"/>
                  </a:lnTo>
                  <a:lnTo>
                    <a:pt x="2311120" y="447154"/>
                  </a:lnTo>
                  <a:lnTo>
                    <a:pt x="2327910" y="422249"/>
                  </a:lnTo>
                  <a:lnTo>
                    <a:pt x="2334069" y="391744"/>
                  </a:lnTo>
                  <a:lnTo>
                    <a:pt x="2334069" y="78346"/>
                  </a:lnTo>
                  <a:close/>
                </a:path>
                <a:path w="4099559" h="470535">
                  <a:moveTo>
                    <a:pt x="3217545" y="78346"/>
                  </a:moveTo>
                  <a:lnTo>
                    <a:pt x="3204375" y="34874"/>
                  </a:lnTo>
                  <a:lnTo>
                    <a:pt x="3169170" y="5956"/>
                  </a:lnTo>
                  <a:lnTo>
                    <a:pt x="3139186" y="0"/>
                  </a:lnTo>
                  <a:lnTo>
                    <a:pt x="2726791" y="0"/>
                  </a:lnTo>
                  <a:lnTo>
                    <a:pt x="2696299" y="6159"/>
                  </a:lnTo>
                  <a:lnTo>
                    <a:pt x="2671394" y="22948"/>
                  </a:lnTo>
                  <a:lnTo>
                    <a:pt x="2654604" y="47853"/>
                  </a:lnTo>
                  <a:lnTo>
                    <a:pt x="2648445" y="78346"/>
                  </a:lnTo>
                  <a:lnTo>
                    <a:pt x="2648445" y="391744"/>
                  </a:lnTo>
                  <a:lnTo>
                    <a:pt x="2654604" y="422249"/>
                  </a:lnTo>
                  <a:lnTo>
                    <a:pt x="2671394" y="447154"/>
                  </a:lnTo>
                  <a:lnTo>
                    <a:pt x="2696299" y="463943"/>
                  </a:lnTo>
                  <a:lnTo>
                    <a:pt x="2726791" y="470103"/>
                  </a:lnTo>
                  <a:lnTo>
                    <a:pt x="3139186" y="470103"/>
                  </a:lnTo>
                  <a:lnTo>
                    <a:pt x="3169691" y="463943"/>
                  </a:lnTo>
                  <a:lnTo>
                    <a:pt x="3194596" y="447154"/>
                  </a:lnTo>
                  <a:lnTo>
                    <a:pt x="3211385" y="422249"/>
                  </a:lnTo>
                  <a:lnTo>
                    <a:pt x="3217545" y="391744"/>
                  </a:lnTo>
                  <a:lnTo>
                    <a:pt x="3217545" y="78346"/>
                  </a:lnTo>
                  <a:close/>
                </a:path>
                <a:path w="4099559" h="470535">
                  <a:moveTo>
                    <a:pt x="4099039" y="78346"/>
                  </a:moveTo>
                  <a:lnTo>
                    <a:pt x="4085869" y="34874"/>
                  </a:lnTo>
                  <a:lnTo>
                    <a:pt x="4050665" y="5956"/>
                  </a:lnTo>
                  <a:lnTo>
                    <a:pt x="4020693" y="0"/>
                  </a:lnTo>
                  <a:lnTo>
                    <a:pt x="3608286" y="0"/>
                  </a:lnTo>
                  <a:lnTo>
                    <a:pt x="3577793" y="6159"/>
                  </a:lnTo>
                  <a:lnTo>
                    <a:pt x="3552888" y="22948"/>
                  </a:lnTo>
                  <a:lnTo>
                    <a:pt x="3536099" y="47853"/>
                  </a:lnTo>
                  <a:lnTo>
                    <a:pt x="3529939" y="78346"/>
                  </a:lnTo>
                  <a:lnTo>
                    <a:pt x="3529939" y="391744"/>
                  </a:lnTo>
                  <a:lnTo>
                    <a:pt x="3536099" y="422249"/>
                  </a:lnTo>
                  <a:lnTo>
                    <a:pt x="3552888" y="447154"/>
                  </a:lnTo>
                  <a:lnTo>
                    <a:pt x="3577793" y="463943"/>
                  </a:lnTo>
                  <a:lnTo>
                    <a:pt x="3608286" y="470103"/>
                  </a:lnTo>
                  <a:lnTo>
                    <a:pt x="4020693" y="470103"/>
                  </a:lnTo>
                  <a:lnTo>
                    <a:pt x="4051185" y="463943"/>
                  </a:lnTo>
                  <a:lnTo>
                    <a:pt x="4076090" y="447154"/>
                  </a:lnTo>
                  <a:lnTo>
                    <a:pt x="4092879" y="422249"/>
                  </a:lnTo>
                  <a:lnTo>
                    <a:pt x="4099039" y="391744"/>
                  </a:lnTo>
                  <a:lnTo>
                    <a:pt x="4099039" y="78346"/>
                  </a:lnTo>
                  <a:close/>
                </a:path>
              </a:pathLst>
            </a:custGeom>
            <a:solidFill>
              <a:srgbClr val="FFEEBD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580294" y="2793900"/>
              <a:ext cx="283210" cy="0"/>
            </a:xfrm>
            <a:custGeom>
              <a:avLst/>
              <a:gdLst/>
              <a:ahLst/>
              <a:cxnLst/>
              <a:rect l="l" t="t" r="r" b="b"/>
              <a:pathLst>
                <a:path w="283210">
                  <a:moveTo>
                    <a:pt x="0" y="0"/>
                  </a:moveTo>
                  <a:lnTo>
                    <a:pt x="2826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852239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852239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694" y="2793900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39">
                  <a:moveTo>
                    <a:pt x="0" y="0"/>
                  </a:moveTo>
                  <a:lnTo>
                    <a:pt x="2814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735439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735439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845449" y="2793900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39">
                  <a:moveTo>
                    <a:pt x="0" y="0"/>
                  </a:moveTo>
                  <a:lnTo>
                    <a:pt x="2814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116195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116195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741294" y="2793900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39">
                  <a:moveTo>
                    <a:pt x="0" y="0"/>
                  </a:moveTo>
                  <a:lnTo>
                    <a:pt x="2814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012040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012040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622790" y="2793900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40">
                  <a:moveTo>
                    <a:pt x="0" y="0"/>
                  </a:moveTo>
                  <a:lnTo>
                    <a:pt x="2814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893535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893535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500079" y="2793900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40">
                  <a:moveTo>
                    <a:pt x="0" y="0"/>
                  </a:moveTo>
                  <a:lnTo>
                    <a:pt x="2814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770825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770825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12324" y="2793900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5">
                  <a:moveTo>
                    <a:pt x="0" y="0"/>
                  </a:moveTo>
                  <a:lnTo>
                    <a:pt x="3546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956270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956270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3347929" y="2793900"/>
              <a:ext cx="902335" cy="0"/>
            </a:xfrm>
            <a:custGeom>
              <a:avLst/>
              <a:gdLst/>
              <a:ahLst/>
              <a:cxnLst/>
              <a:rect l="l" t="t" r="r" b="b"/>
              <a:pathLst>
                <a:path w="902335">
                  <a:moveTo>
                    <a:pt x="0" y="0"/>
                  </a:moveTo>
                  <a:lnTo>
                    <a:pt x="9021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239374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239374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290724" y="3061393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5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280013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280013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186570" y="3061393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5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175859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175859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068066" y="3061393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5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3057355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057355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4579697" y="3061393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5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4568986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4568986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456988" y="3061393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5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5446276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446276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6340464" y="3061393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5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6329752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6329752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7230124" y="3061393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5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7219412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7219412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8113599" y="3061393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5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8102887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8102887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290724" y="2225544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3315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1280013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1280013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2186570" y="2225544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3315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2175859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2175859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3068066" y="2225544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3315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3057355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3057355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4579697" y="2225544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3315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4568986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4568986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5456988" y="2225544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3315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5446276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5446276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6340464" y="2225544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3315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6329752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6329752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7230124" y="2225544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3315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7219412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7219412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8113599" y="2225544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3315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8102887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8102887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9651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Limitations of Encoder-Decoder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282680" y="3417009"/>
            <a:ext cx="59309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&lt;START&gt;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316572" y="3417020"/>
            <a:ext cx="2330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81484" y="3417020"/>
            <a:ext cx="29781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geht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132994" y="3417020"/>
            <a:ext cx="16573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004099" y="3417020"/>
            <a:ext cx="18161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304205" y="1932120"/>
            <a:ext cx="29781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geht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257684" y="1932109"/>
            <a:ext cx="16573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120625" y="1932109"/>
            <a:ext cx="18161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894995" y="1932120"/>
            <a:ext cx="4559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&lt;END&gt;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374424" y="1882250"/>
            <a:ext cx="413384" cy="216726"/>
          </a:xfrm>
          <a:prstGeom prst="rect">
            <a:avLst/>
          </a:prstGeom>
          <a:ln w="9524">
            <a:solidFill>
              <a:srgbClr val="F6F6F6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490"/>
              </a:spcBef>
            </a:pPr>
            <a:r>
              <a:rPr sz="10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054518" y="3367149"/>
            <a:ext cx="483870" cy="216726"/>
          </a:xfrm>
          <a:prstGeom prst="rect">
            <a:avLst/>
          </a:prstGeom>
          <a:ln w="9524">
            <a:solidFill>
              <a:srgbClr val="F6F6F6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490"/>
              </a:spcBef>
            </a:pPr>
            <a:r>
              <a:rPr sz="10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079054" y="3417020"/>
            <a:ext cx="21653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943973" y="3417020"/>
            <a:ext cx="24320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197558" y="1930130"/>
            <a:ext cx="15557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111959" y="1930130"/>
            <a:ext cx="1733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983063" y="1930130"/>
            <a:ext cx="17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y3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9651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5" dirty="0">
                <a:latin typeface="Tahoma"/>
                <a:cs typeface="Tahoma"/>
              </a:rPr>
              <a:t>Attention</a:t>
            </a:r>
            <a:r>
              <a:rPr sz="2400" b="1" spc="-14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Mechanism</a:t>
            </a:r>
            <a:endParaRPr sz="240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7562" y="2202063"/>
            <a:ext cx="7987665" cy="1170305"/>
            <a:chOff x="607562" y="2202063"/>
            <a:chExt cx="7987665" cy="1170305"/>
          </a:xfrm>
        </p:grpSpPr>
        <p:sp>
          <p:nvSpPr>
            <p:cNvPr id="4" name="object 4"/>
            <p:cNvSpPr/>
            <p:nvPr/>
          </p:nvSpPr>
          <p:spPr>
            <a:xfrm>
              <a:off x="4051942" y="2387175"/>
              <a:ext cx="4543425" cy="816610"/>
            </a:xfrm>
            <a:custGeom>
              <a:avLst/>
              <a:gdLst/>
              <a:ahLst/>
              <a:cxnLst/>
              <a:rect l="l" t="t" r="r" b="b"/>
              <a:pathLst>
                <a:path w="4543425" h="816610">
                  <a:moveTo>
                    <a:pt x="4407097" y="816599"/>
                  </a:moveTo>
                  <a:lnTo>
                    <a:pt x="136102" y="816599"/>
                  </a:lnTo>
                  <a:lnTo>
                    <a:pt x="93083" y="809661"/>
                  </a:lnTo>
                  <a:lnTo>
                    <a:pt x="55722" y="790340"/>
                  </a:lnTo>
                  <a:lnTo>
                    <a:pt x="26259" y="760877"/>
                  </a:lnTo>
                  <a:lnTo>
                    <a:pt x="6938" y="723516"/>
                  </a:lnTo>
                  <a:lnTo>
                    <a:pt x="0" y="680497"/>
                  </a:lnTo>
                  <a:lnTo>
                    <a:pt x="0" y="136102"/>
                  </a:lnTo>
                  <a:lnTo>
                    <a:pt x="6938" y="93083"/>
                  </a:lnTo>
                  <a:lnTo>
                    <a:pt x="26259" y="55722"/>
                  </a:lnTo>
                  <a:lnTo>
                    <a:pt x="55722" y="26259"/>
                  </a:lnTo>
                  <a:lnTo>
                    <a:pt x="93083" y="6938"/>
                  </a:lnTo>
                  <a:lnTo>
                    <a:pt x="136102" y="0"/>
                  </a:lnTo>
                  <a:lnTo>
                    <a:pt x="4407097" y="0"/>
                  </a:lnTo>
                  <a:lnTo>
                    <a:pt x="4459181" y="10360"/>
                  </a:lnTo>
                  <a:lnTo>
                    <a:pt x="4503336" y="39863"/>
                  </a:lnTo>
                  <a:lnTo>
                    <a:pt x="4532839" y="84018"/>
                  </a:lnTo>
                  <a:lnTo>
                    <a:pt x="4543200" y="136102"/>
                  </a:lnTo>
                  <a:lnTo>
                    <a:pt x="4543200" y="680497"/>
                  </a:lnTo>
                  <a:lnTo>
                    <a:pt x="4536261" y="723516"/>
                  </a:lnTo>
                  <a:lnTo>
                    <a:pt x="4516940" y="760877"/>
                  </a:lnTo>
                  <a:lnTo>
                    <a:pt x="4487477" y="790340"/>
                  </a:lnTo>
                  <a:lnTo>
                    <a:pt x="4450116" y="809661"/>
                  </a:lnTo>
                  <a:lnTo>
                    <a:pt x="4407097" y="816599"/>
                  </a:lnTo>
                  <a:close/>
                </a:path>
              </a:pathLst>
            </a:custGeom>
            <a:solidFill>
              <a:srgbClr val="F9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0249" y="2387175"/>
              <a:ext cx="2734310" cy="816610"/>
            </a:xfrm>
            <a:custGeom>
              <a:avLst/>
              <a:gdLst/>
              <a:ahLst/>
              <a:cxnLst/>
              <a:rect l="l" t="t" r="r" b="b"/>
              <a:pathLst>
                <a:path w="2734310" h="816610">
                  <a:moveTo>
                    <a:pt x="2597797" y="816599"/>
                  </a:moveTo>
                  <a:lnTo>
                    <a:pt x="136102" y="816599"/>
                  </a:lnTo>
                  <a:lnTo>
                    <a:pt x="93083" y="809661"/>
                  </a:lnTo>
                  <a:lnTo>
                    <a:pt x="55722" y="790340"/>
                  </a:lnTo>
                  <a:lnTo>
                    <a:pt x="26259" y="760877"/>
                  </a:lnTo>
                  <a:lnTo>
                    <a:pt x="6938" y="723516"/>
                  </a:lnTo>
                  <a:lnTo>
                    <a:pt x="0" y="680497"/>
                  </a:lnTo>
                  <a:lnTo>
                    <a:pt x="0" y="136102"/>
                  </a:lnTo>
                  <a:lnTo>
                    <a:pt x="6938" y="93083"/>
                  </a:lnTo>
                  <a:lnTo>
                    <a:pt x="26259" y="55722"/>
                  </a:lnTo>
                  <a:lnTo>
                    <a:pt x="55722" y="26259"/>
                  </a:lnTo>
                  <a:lnTo>
                    <a:pt x="93083" y="6938"/>
                  </a:lnTo>
                  <a:lnTo>
                    <a:pt x="136102" y="0"/>
                  </a:lnTo>
                  <a:lnTo>
                    <a:pt x="2597797" y="0"/>
                  </a:lnTo>
                  <a:lnTo>
                    <a:pt x="2649881" y="10360"/>
                  </a:lnTo>
                  <a:lnTo>
                    <a:pt x="2694036" y="39863"/>
                  </a:lnTo>
                  <a:lnTo>
                    <a:pt x="2723539" y="84018"/>
                  </a:lnTo>
                  <a:lnTo>
                    <a:pt x="2733899" y="136102"/>
                  </a:lnTo>
                  <a:lnTo>
                    <a:pt x="2733899" y="680497"/>
                  </a:lnTo>
                  <a:lnTo>
                    <a:pt x="2726961" y="723516"/>
                  </a:lnTo>
                  <a:lnTo>
                    <a:pt x="2707640" y="760877"/>
                  </a:lnTo>
                  <a:lnTo>
                    <a:pt x="2678177" y="790340"/>
                  </a:lnTo>
                  <a:lnTo>
                    <a:pt x="2640816" y="809661"/>
                  </a:lnTo>
                  <a:lnTo>
                    <a:pt x="2597797" y="816599"/>
                  </a:lnTo>
                  <a:close/>
                </a:path>
              </a:pathLst>
            </a:custGeom>
            <a:solidFill>
              <a:srgbClr val="D4E3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6170" y="2558859"/>
              <a:ext cx="2341880" cy="470534"/>
            </a:xfrm>
            <a:custGeom>
              <a:avLst/>
              <a:gdLst/>
              <a:ahLst/>
              <a:cxnLst/>
              <a:rect l="l" t="t" r="r" b="b"/>
              <a:pathLst>
                <a:path w="2341879" h="470535">
                  <a:moveTo>
                    <a:pt x="569099" y="78346"/>
                  </a:moveTo>
                  <a:lnTo>
                    <a:pt x="555929" y="34874"/>
                  </a:lnTo>
                  <a:lnTo>
                    <a:pt x="520725" y="5956"/>
                  </a:lnTo>
                  <a:lnTo>
                    <a:pt x="490740" y="0"/>
                  </a:lnTo>
                  <a:lnTo>
                    <a:pt x="78346" y="0"/>
                  </a:lnTo>
                  <a:lnTo>
                    <a:pt x="47853" y="6159"/>
                  </a:lnTo>
                  <a:lnTo>
                    <a:pt x="22948" y="22948"/>
                  </a:lnTo>
                  <a:lnTo>
                    <a:pt x="6159" y="47853"/>
                  </a:lnTo>
                  <a:lnTo>
                    <a:pt x="0" y="78346"/>
                  </a:lnTo>
                  <a:lnTo>
                    <a:pt x="0" y="391744"/>
                  </a:lnTo>
                  <a:lnTo>
                    <a:pt x="6159" y="422249"/>
                  </a:lnTo>
                  <a:lnTo>
                    <a:pt x="22948" y="447154"/>
                  </a:lnTo>
                  <a:lnTo>
                    <a:pt x="47853" y="463943"/>
                  </a:lnTo>
                  <a:lnTo>
                    <a:pt x="78346" y="470103"/>
                  </a:lnTo>
                  <a:lnTo>
                    <a:pt x="490740" y="470103"/>
                  </a:lnTo>
                  <a:lnTo>
                    <a:pt x="521246" y="463943"/>
                  </a:lnTo>
                  <a:lnTo>
                    <a:pt x="546150" y="447154"/>
                  </a:lnTo>
                  <a:lnTo>
                    <a:pt x="562940" y="422249"/>
                  </a:lnTo>
                  <a:lnTo>
                    <a:pt x="569099" y="391744"/>
                  </a:lnTo>
                  <a:lnTo>
                    <a:pt x="569099" y="78346"/>
                  </a:lnTo>
                  <a:close/>
                </a:path>
                <a:path w="2341879" h="470535">
                  <a:moveTo>
                    <a:pt x="1458518" y="78346"/>
                  </a:moveTo>
                  <a:lnTo>
                    <a:pt x="1445348" y="34874"/>
                  </a:lnTo>
                  <a:lnTo>
                    <a:pt x="1410144" y="5956"/>
                  </a:lnTo>
                  <a:lnTo>
                    <a:pt x="1380172" y="0"/>
                  </a:lnTo>
                  <a:lnTo>
                    <a:pt x="967765" y="0"/>
                  </a:lnTo>
                  <a:lnTo>
                    <a:pt x="937272" y="6159"/>
                  </a:lnTo>
                  <a:lnTo>
                    <a:pt x="912368" y="22948"/>
                  </a:lnTo>
                  <a:lnTo>
                    <a:pt x="895578" y="47853"/>
                  </a:lnTo>
                  <a:lnTo>
                    <a:pt x="889419" y="78346"/>
                  </a:lnTo>
                  <a:lnTo>
                    <a:pt x="889419" y="391744"/>
                  </a:lnTo>
                  <a:lnTo>
                    <a:pt x="895578" y="422249"/>
                  </a:lnTo>
                  <a:lnTo>
                    <a:pt x="912368" y="447154"/>
                  </a:lnTo>
                  <a:lnTo>
                    <a:pt x="937272" y="463943"/>
                  </a:lnTo>
                  <a:lnTo>
                    <a:pt x="967765" y="470103"/>
                  </a:lnTo>
                  <a:lnTo>
                    <a:pt x="1380172" y="470103"/>
                  </a:lnTo>
                  <a:lnTo>
                    <a:pt x="1410665" y="463943"/>
                  </a:lnTo>
                  <a:lnTo>
                    <a:pt x="1435569" y="447154"/>
                  </a:lnTo>
                  <a:lnTo>
                    <a:pt x="1452359" y="422249"/>
                  </a:lnTo>
                  <a:lnTo>
                    <a:pt x="1458518" y="391744"/>
                  </a:lnTo>
                  <a:lnTo>
                    <a:pt x="1458518" y="78346"/>
                  </a:lnTo>
                  <a:close/>
                </a:path>
                <a:path w="2341879" h="470535">
                  <a:moveTo>
                    <a:pt x="2341753" y="78346"/>
                  </a:moveTo>
                  <a:lnTo>
                    <a:pt x="2328583" y="34874"/>
                  </a:lnTo>
                  <a:lnTo>
                    <a:pt x="2293391" y="5956"/>
                  </a:lnTo>
                  <a:lnTo>
                    <a:pt x="2263406" y="0"/>
                  </a:lnTo>
                  <a:lnTo>
                    <a:pt x="1850999" y="0"/>
                  </a:lnTo>
                  <a:lnTo>
                    <a:pt x="1820506" y="6159"/>
                  </a:lnTo>
                  <a:lnTo>
                    <a:pt x="1795602" y="22948"/>
                  </a:lnTo>
                  <a:lnTo>
                    <a:pt x="1778812" y="47853"/>
                  </a:lnTo>
                  <a:lnTo>
                    <a:pt x="1772653" y="78346"/>
                  </a:lnTo>
                  <a:lnTo>
                    <a:pt x="1772653" y="391744"/>
                  </a:lnTo>
                  <a:lnTo>
                    <a:pt x="1778812" y="422249"/>
                  </a:lnTo>
                  <a:lnTo>
                    <a:pt x="1795602" y="447154"/>
                  </a:lnTo>
                  <a:lnTo>
                    <a:pt x="1820506" y="463943"/>
                  </a:lnTo>
                  <a:lnTo>
                    <a:pt x="1850999" y="470103"/>
                  </a:lnTo>
                  <a:lnTo>
                    <a:pt x="2263406" y="470103"/>
                  </a:lnTo>
                  <a:lnTo>
                    <a:pt x="2293899" y="463943"/>
                  </a:lnTo>
                  <a:lnTo>
                    <a:pt x="2318804" y="447154"/>
                  </a:lnTo>
                  <a:lnTo>
                    <a:pt x="2335593" y="422249"/>
                  </a:lnTo>
                  <a:lnTo>
                    <a:pt x="2341753" y="391744"/>
                  </a:lnTo>
                  <a:lnTo>
                    <a:pt x="2341753" y="78346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82770" y="2558859"/>
              <a:ext cx="4099560" cy="470534"/>
            </a:xfrm>
            <a:custGeom>
              <a:avLst/>
              <a:gdLst/>
              <a:ahLst/>
              <a:cxnLst/>
              <a:rect l="l" t="t" r="r" b="b"/>
              <a:pathLst>
                <a:path w="4099559" h="470535">
                  <a:moveTo>
                    <a:pt x="569099" y="78346"/>
                  </a:moveTo>
                  <a:lnTo>
                    <a:pt x="555929" y="34874"/>
                  </a:lnTo>
                  <a:lnTo>
                    <a:pt x="520725" y="5956"/>
                  </a:lnTo>
                  <a:lnTo>
                    <a:pt x="490740" y="0"/>
                  </a:lnTo>
                  <a:lnTo>
                    <a:pt x="78346" y="0"/>
                  </a:lnTo>
                  <a:lnTo>
                    <a:pt x="47853" y="6159"/>
                  </a:lnTo>
                  <a:lnTo>
                    <a:pt x="22948" y="22948"/>
                  </a:lnTo>
                  <a:lnTo>
                    <a:pt x="6159" y="47853"/>
                  </a:lnTo>
                  <a:lnTo>
                    <a:pt x="0" y="78346"/>
                  </a:lnTo>
                  <a:lnTo>
                    <a:pt x="0" y="391744"/>
                  </a:lnTo>
                  <a:lnTo>
                    <a:pt x="6159" y="422249"/>
                  </a:lnTo>
                  <a:lnTo>
                    <a:pt x="22948" y="447154"/>
                  </a:lnTo>
                  <a:lnTo>
                    <a:pt x="47853" y="463943"/>
                  </a:lnTo>
                  <a:lnTo>
                    <a:pt x="78346" y="470103"/>
                  </a:lnTo>
                  <a:lnTo>
                    <a:pt x="490740" y="470103"/>
                  </a:lnTo>
                  <a:lnTo>
                    <a:pt x="521246" y="463943"/>
                  </a:lnTo>
                  <a:lnTo>
                    <a:pt x="546150" y="447154"/>
                  </a:lnTo>
                  <a:lnTo>
                    <a:pt x="562940" y="422249"/>
                  </a:lnTo>
                  <a:lnTo>
                    <a:pt x="569099" y="391744"/>
                  </a:lnTo>
                  <a:lnTo>
                    <a:pt x="569099" y="78346"/>
                  </a:lnTo>
                  <a:close/>
                </a:path>
                <a:path w="4099559" h="470535">
                  <a:moveTo>
                    <a:pt x="1452575" y="78346"/>
                  </a:moveTo>
                  <a:lnTo>
                    <a:pt x="1439405" y="34874"/>
                  </a:lnTo>
                  <a:lnTo>
                    <a:pt x="1404200" y="5956"/>
                  </a:lnTo>
                  <a:lnTo>
                    <a:pt x="1374216" y="0"/>
                  </a:lnTo>
                  <a:lnTo>
                    <a:pt x="961821" y="0"/>
                  </a:lnTo>
                  <a:lnTo>
                    <a:pt x="931329" y="6159"/>
                  </a:lnTo>
                  <a:lnTo>
                    <a:pt x="906424" y="22948"/>
                  </a:lnTo>
                  <a:lnTo>
                    <a:pt x="889635" y="47853"/>
                  </a:lnTo>
                  <a:lnTo>
                    <a:pt x="883475" y="78346"/>
                  </a:lnTo>
                  <a:lnTo>
                    <a:pt x="883475" y="391744"/>
                  </a:lnTo>
                  <a:lnTo>
                    <a:pt x="889635" y="422249"/>
                  </a:lnTo>
                  <a:lnTo>
                    <a:pt x="906424" y="447154"/>
                  </a:lnTo>
                  <a:lnTo>
                    <a:pt x="931329" y="463943"/>
                  </a:lnTo>
                  <a:lnTo>
                    <a:pt x="961821" y="470103"/>
                  </a:lnTo>
                  <a:lnTo>
                    <a:pt x="1374216" y="470103"/>
                  </a:lnTo>
                  <a:lnTo>
                    <a:pt x="1404721" y="463943"/>
                  </a:lnTo>
                  <a:lnTo>
                    <a:pt x="1429626" y="447154"/>
                  </a:lnTo>
                  <a:lnTo>
                    <a:pt x="1446415" y="422249"/>
                  </a:lnTo>
                  <a:lnTo>
                    <a:pt x="1452575" y="391744"/>
                  </a:lnTo>
                  <a:lnTo>
                    <a:pt x="1452575" y="78346"/>
                  </a:lnTo>
                  <a:close/>
                </a:path>
                <a:path w="4099559" h="470535">
                  <a:moveTo>
                    <a:pt x="2334069" y="78346"/>
                  </a:moveTo>
                  <a:lnTo>
                    <a:pt x="2320899" y="34874"/>
                  </a:lnTo>
                  <a:lnTo>
                    <a:pt x="2285695" y="5956"/>
                  </a:lnTo>
                  <a:lnTo>
                    <a:pt x="2255723" y="0"/>
                  </a:lnTo>
                  <a:lnTo>
                    <a:pt x="1843316" y="0"/>
                  </a:lnTo>
                  <a:lnTo>
                    <a:pt x="1812823" y="6159"/>
                  </a:lnTo>
                  <a:lnTo>
                    <a:pt x="1787918" y="22948"/>
                  </a:lnTo>
                  <a:lnTo>
                    <a:pt x="1771129" y="47853"/>
                  </a:lnTo>
                  <a:lnTo>
                    <a:pt x="1764969" y="78346"/>
                  </a:lnTo>
                  <a:lnTo>
                    <a:pt x="1764969" y="391744"/>
                  </a:lnTo>
                  <a:lnTo>
                    <a:pt x="1771129" y="422249"/>
                  </a:lnTo>
                  <a:lnTo>
                    <a:pt x="1787918" y="447154"/>
                  </a:lnTo>
                  <a:lnTo>
                    <a:pt x="1812823" y="463943"/>
                  </a:lnTo>
                  <a:lnTo>
                    <a:pt x="1843316" y="470103"/>
                  </a:lnTo>
                  <a:lnTo>
                    <a:pt x="2255723" y="470103"/>
                  </a:lnTo>
                  <a:lnTo>
                    <a:pt x="2286216" y="463943"/>
                  </a:lnTo>
                  <a:lnTo>
                    <a:pt x="2311120" y="447154"/>
                  </a:lnTo>
                  <a:lnTo>
                    <a:pt x="2327910" y="422249"/>
                  </a:lnTo>
                  <a:lnTo>
                    <a:pt x="2334069" y="391744"/>
                  </a:lnTo>
                  <a:lnTo>
                    <a:pt x="2334069" y="78346"/>
                  </a:lnTo>
                  <a:close/>
                </a:path>
                <a:path w="4099559" h="470535">
                  <a:moveTo>
                    <a:pt x="3217545" y="78346"/>
                  </a:moveTo>
                  <a:lnTo>
                    <a:pt x="3204375" y="34874"/>
                  </a:lnTo>
                  <a:lnTo>
                    <a:pt x="3169170" y="5956"/>
                  </a:lnTo>
                  <a:lnTo>
                    <a:pt x="3139186" y="0"/>
                  </a:lnTo>
                  <a:lnTo>
                    <a:pt x="2726791" y="0"/>
                  </a:lnTo>
                  <a:lnTo>
                    <a:pt x="2696299" y="6159"/>
                  </a:lnTo>
                  <a:lnTo>
                    <a:pt x="2671394" y="22948"/>
                  </a:lnTo>
                  <a:lnTo>
                    <a:pt x="2654604" y="47853"/>
                  </a:lnTo>
                  <a:lnTo>
                    <a:pt x="2648445" y="78346"/>
                  </a:lnTo>
                  <a:lnTo>
                    <a:pt x="2648445" y="391744"/>
                  </a:lnTo>
                  <a:lnTo>
                    <a:pt x="2654604" y="422249"/>
                  </a:lnTo>
                  <a:lnTo>
                    <a:pt x="2671394" y="447154"/>
                  </a:lnTo>
                  <a:lnTo>
                    <a:pt x="2696299" y="463943"/>
                  </a:lnTo>
                  <a:lnTo>
                    <a:pt x="2726791" y="470103"/>
                  </a:lnTo>
                  <a:lnTo>
                    <a:pt x="3139186" y="470103"/>
                  </a:lnTo>
                  <a:lnTo>
                    <a:pt x="3169691" y="463943"/>
                  </a:lnTo>
                  <a:lnTo>
                    <a:pt x="3194596" y="447154"/>
                  </a:lnTo>
                  <a:lnTo>
                    <a:pt x="3211385" y="422249"/>
                  </a:lnTo>
                  <a:lnTo>
                    <a:pt x="3217545" y="391744"/>
                  </a:lnTo>
                  <a:lnTo>
                    <a:pt x="3217545" y="78346"/>
                  </a:lnTo>
                  <a:close/>
                </a:path>
                <a:path w="4099559" h="470535">
                  <a:moveTo>
                    <a:pt x="4099039" y="78346"/>
                  </a:moveTo>
                  <a:lnTo>
                    <a:pt x="4085869" y="34874"/>
                  </a:lnTo>
                  <a:lnTo>
                    <a:pt x="4050665" y="5956"/>
                  </a:lnTo>
                  <a:lnTo>
                    <a:pt x="4020693" y="0"/>
                  </a:lnTo>
                  <a:lnTo>
                    <a:pt x="3608286" y="0"/>
                  </a:lnTo>
                  <a:lnTo>
                    <a:pt x="3577793" y="6159"/>
                  </a:lnTo>
                  <a:lnTo>
                    <a:pt x="3552888" y="22948"/>
                  </a:lnTo>
                  <a:lnTo>
                    <a:pt x="3536099" y="47853"/>
                  </a:lnTo>
                  <a:lnTo>
                    <a:pt x="3529939" y="78346"/>
                  </a:lnTo>
                  <a:lnTo>
                    <a:pt x="3529939" y="391744"/>
                  </a:lnTo>
                  <a:lnTo>
                    <a:pt x="3536099" y="422249"/>
                  </a:lnTo>
                  <a:lnTo>
                    <a:pt x="3552888" y="447154"/>
                  </a:lnTo>
                  <a:lnTo>
                    <a:pt x="3577793" y="463943"/>
                  </a:lnTo>
                  <a:lnTo>
                    <a:pt x="3608286" y="470103"/>
                  </a:lnTo>
                  <a:lnTo>
                    <a:pt x="4020693" y="470103"/>
                  </a:lnTo>
                  <a:lnTo>
                    <a:pt x="4051185" y="463943"/>
                  </a:lnTo>
                  <a:lnTo>
                    <a:pt x="4076090" y="447154"/>
                  </a:lnTo>
                  <a:lnTo>
                    <a:pt x="4092879" y="422249"/>
                  </a:lnTo>
                  <a:lnTo>
                    <a:pt x="4099039" y="391744"/>
                  </a:lnTo>
                  <a:lnTo>
                    <a:pt x="4099039" y="78346"/>
                  </a:lnTo>
                  <a:close/>
                </a:path>
              </a:pathLst>
            </a:custGeom>
            <a:solidFill>
              <a:srgbClr val="FFE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0294" y="2793900"/>
              <a:ext cx="283210" cy="0"/>
            </a:xfrm>
            <a:custGeom>
              <a:avLst/>
              <a:gdLst/>
              <a:ahLst/>
              <a:cxnLst/>
              <a:rect l="l" t="t" r="r" b="b"/>
              <a:pathLst>
                <a:path w="283210">
                  <a:moveTo>
                    <a:pt x="0" y="0"/>
                  </a:moveTo>
                  <a:lnTo>
                    <a:pt x="2826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2239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2239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64694" y="2793900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39">
                  <a:moveTo>
                    <a:pt x="0" y="0"/>
                  </a:moveTo>
                  <a:lnTo>
                    <a:pt x="2814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35439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35439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45449" y="2793900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39">
                  <a:moveTo>
                    <a:pt x="0" y="0"/>
                  </a:moveTo>
                  <a:lnTo>
                    <a:pt x="2814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16195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6195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41294" y="2793900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39">
                  <a:moveTo>
                    <a:pt x="0" y="0"/>
                  </a:moveTo>
                  <a:lnTo>
                    <a:pt x="2814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12040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12040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22790" y="2793900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40">
                  <a:moveTo>
                    <a:pt x="0" y="0"/>
                  </a:moveTo>
                  <a:lnTo>
                    <a:pt x="2814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93535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93535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00079" y="2793900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40">
                  <a:moveTo>
                    <a:pt x="0" y="0"/>
                  </a:moveTo>
                  <a:lnTo>
                    <a:pt x="2814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70825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70825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2324" y="2793900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5">
                  <a:moveTo>
                    <a:pt x="0" y="0"/>
                  </a:moveTo>
                  <a:lnTo>
                    <a:pt x="3546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56270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56270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47929" y="2793900"/>
              <a:ext cx="902335" cy="0"/>
            </a:xfrm>
            <a:custGeom>
              <a:avLst/>
              <a:gdLst/>
              <a:ahLst/>
              <a:cxnLst/>
              <a:rect l="l" t="t" r="r" b="b"/>
              <a:pathLst>
                <a:path w="902335">
                  <a:moveTo>
                    <a:pt x="0" y="0"/>
                  </a:moveTo>
                  <a:lnTo>
                    <a:pt x="9021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39374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9374" y="27831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90724" y="3061393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5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80013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80013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86570" y="3061393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5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75859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75859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68066" y="3061393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5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57355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57355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9697" y="3061393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5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68986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8986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56988" y="3061393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5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46276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446276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40464" y="3061393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5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29752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29752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30124" y="3061393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5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19412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219412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13599" y="3061393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5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102887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102887" y="30426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290724" y="2225544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3315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80013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80013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86570" y="2225544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3315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75859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75859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68066" y="2225544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3315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057355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057355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79697" y="2225544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3315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68986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68986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456988" y="2225544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3315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446276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446276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340464" y="2225544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3315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29752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329752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230124" y="2225544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3315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219412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219412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113599" y="2225544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3315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102887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02887" y="220682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282680" y="3417009"/>
            <a:ext cx="5930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6F6F6"/>
                </a:solidFill>
                <a:latin typeface="Tahoma"/>
                <a:cs typeface="Tahoma"/>
              </a:rPr>
              <a:t>&lt;START&gt;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316572" y="3417020"/>
            <a:ext cx="2330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6F6F6"/>
                </a:solidFill>
                <a:latin typeface="Tahoma"/>
                <a:cs typeface="Tahoma"/>
              </a:rPr>
              <a:t>wie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81484" y="3417020"/>
            <a:ext cx="2978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F6F6F6"/>
                </a:solidFill>
                <a:latin typeface="Tahoma"/>
                <a:cs typeface="Tahoma"/>
              </a:rPr>
              <a:t>geht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132998" y="3417020"/>
            <a:ext cx="1657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30" dirty="0">
                <a:solidFill>
                  <a:srgbClr val="F6F6F6"/>
                </a:solidFill>
                <a:latin typeface="Tahoma"/>
                <a:cs typeface="Tahoma"/>
              </a:rPr>
              <a:t>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004099" y="3417020"/>
            <a:ext cx="1816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6F6F6"/>
                </a:solidFill>
                <a:latin typeface="Tahoma"/>
                <a:cs typeface="Tahoma"/>
              </a:rPr>
              <a:t>dir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231179" y="1882250"/>
            <a:ext cx="483870" cy="288290"/>
          </a:xfrm>
          <a:custGeom>
            <a:avLst/>
            <a:gdLst/>
            <a:ahLst/>
            <a:cxnLst/>
            <a:rect l="l" t="t" r="r" b="b"/>
            <a:pathLst>
              <a:path w="483870" h="288289">
                <a:moveTo>
                  <a:pt x="0" y="0"/>
                </a:moveTo>
                <a:lnTo>
                  <a:pt x="483599" y="0"/>
                </a:lnTo>
                <a:lnTo>
                  <a:pt x="483599" y="287699"/>
                </a:lnTo>
                <a:lnTo>
                  <a:pt x="0" y="287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5304205" y="1932120"/>
            <a:ext cx="2978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F6F6F6"/>
                </a:solidFill>
                <a:latin typeface="Tahoma"/>
                <a:cs typeface="Tahoma"/>
              </a:rPr>
              <a:t>geht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184650" y="1882250"/>
            <a:ext cx="340995" cy="288290"/>
          </a:xfrm>
          <a:custGeom>
            <a:avLst/>
            <a:gdLst/>
            <a:ahLst/>
            <a:cxnLst/>
            <a:rect l="l" t="t" r="r" b="b"/>
            <a:pathLst>
              <a:path w="340995" h="288289">
                <a:moveTo>
                  <a:pt x="0" y="0"/>
                </a:moveTo>
                <a:lnTo>
                  <a:pt x="340499" y="0"/>
                </a:lnTo>
                <a:lnTo>
                  <a:pt x="340499" y="287699"/>
                </a:lnTo>
                <a:lnTo>
                  <a:pt x="0" y="287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6257675" y="1932120"/>
            <a:ext cx="1657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30" dirty="0">
                <a:solidFill>
                  <a:srgbClr val="F6F6F6"/>
                </a:solidFill>
                <a:latin typeface="Tahoma"/>
                <a:cs typeface="Tahoma"/>
              </a:rPr>
              <a:t>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047600" y="1882250"/>
            <a:ext cx="375920" cy="288290"/>
          </a:xfrm>
          <a:custGeom>
            <a:avLst/>
            <a:gdLst/>
            <a:ahLst/>
            <a:cxnLst/>
            <a:rect l="l" t="t" r="r" b="b"/>
            <a:pathLst>
              <a:path w="375920" h="288289">
                <a:moveTo>
                  <a:pt x="0" y="0"/>
                </a:moveTo>
                <a:lnTo>
                  <a:pt x="375599" y="0"/>
                </a:lnTo>
                <a:lnTo>
                  <a:pt x="375599" y="287699"/>
                </a:lnTo>
                <a:lnTo>
                  <a:pt x="0" y="287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7120625" y="1932120"/>
            <a:ext cx="1924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F6F6F6"/>
                </a:solidFill>
                <a:latin typeface="Tahoma"/>
                <a:cs typeface="Tahoma"/>
              </a:rPr>
              <a:t>dir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894995" y="1932120"/>
            <a:ext cx="4559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6F6F6"/>
                </a:solidFill>
                <a:latin typeface="Tahoma"/>
                <a:cs typeface="Tahoma"/>
              </a:rPr>
              <a:t>&lt;END&gt;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006025" y="3367149"/>
            <a:ext cx="375920" cy="288290"/>
          </a:xfrm>
          <a:custGeom>
            <a:avLst/>
            <a:gdLst/>
            <a:ahLst/>
            <a:cxnLst/>
            <a:rect l="l" t="t" r="r" b="b"/>
            <a:pathLst>
              <a:path w="375919" h="288289">
                <a:moveTo>
                  <a:pt x="0" y="0"/>
                </a:moveTo>
                <a:lnTo>
                  <a:pt x="375599" y="0"/>
                </a:lnTo>
                <a:lnTo>
                  <a:pt x="375599" y="287699"/>
                </a:lnTo>
                <a:lnTo>
                  <a:pt x="0" y="287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2079050" y="3417020"/>
            <a:ext cx="2165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6F6F6"/>
                </a:solidFill>
                <a:latin typeface="Tahoma"/>
                <a:cs typeface="Tahoma"/>
              </a:rPr>
              <a:t>are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870949" y="3367149"/>
            <a:ext cx="450850" cy="288290"/>
          </a:xfrm>
          <a:custGeom>
            <a:avLst/>
            <a:gdLst/>
            <a:ahLst/>
            <a:cxnLst/>
            <a:rect l="l" t="t" r="r" b="b"/>
            <a:pathLst>
              <a:path w="450850" h="288289">
                <a:moveTo>
                  <a:pt x="0" y="0"/>
                </a:moveTo>
                <a:lnTo>
                  <a:pt x="450599" y="0"/>
                </a:lnTo>
                <a:lnTo>
                  <a:pt x="450599" y="287699"/>
                </a:lnTo>
                <a:lnTo>
                  <a:pt x="0" y="287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2943975" y="3417020"/>
            <a:ext cx="2546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F6F6F6"/>
                </a:solidFill>
                <a:latin typeface="Tahoma"/>
                <a:cs typeface="Tahoma"/>
              </a:rPr>
              <a:t>you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197558" y="1930130"/>
            <a:ext cx="1555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6F6F6"/>
                </a:solidFill>
                <a:latin typeface="Tahoma"/>
                <a:cs typeface="Tahoma"/>
              </a:rPr>
              <a:t>y1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111959" y="1930130"/>
            <a:ext cx="1733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6F6F6"/>
                </a:solidFill>
                <a:latin typeface="Tahoma"/>
                <a:cs typeface="Tahoma"/>
              </a:rPr>
              <a:t>y2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983063" y="1930130"/>
            <a:ext cx="1771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35" dirty="0">
                <a:solidFill>
                  <a:srgbClr val="F6F6F6"/>
                </a:solidFill>
                <a:latin typeface="Tahoma"/>
                <a:cs typeface="Tahoma"/>
              </a:rPr>
              <a:t>y3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374424" y="1882250"/>
            <a:ext cx="413384" cy="288290"/>
          </a:xfrm>
          <a:custGeom>
            <a:avLst/>
            <a:gdLst/>
            <a:ahLst/>
            <a:cxnLst/>
            <a:rect l="l" t="t" r="r" b="b"/>
            <a:pathLst>
              <a:path w="413385" h="288289">
                <a:moveTo>
                  <a:pt x="0" y="0"/>
                </a:moveTo>
                <a:lnTo>
                  <a:pt x="412799" y="0"/>
                </a:lnTo>
                <a:lnTo>
                  <a:pt x="412799" y="287699"/>
                </a:lnTo>
                <a:lnTo>
                  <a:pt x="0" y="287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4447449" y="193212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F6F6F6"/>
                </a:solidFill>
                <a:latin typeface="Tahoma"/>
                <a:cs typeface="Tahoma"/>
              </a:rPr>
              <a:t>wie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054518" y="3367149"/>
            <a:ext cx="483870" cy="288290"/>
          </a:xfrm>
          <a:custGeom>
            <a:avLst/>
            <a:gdLst/>
            <a:ahLst/>
            <a:cxnLst/>
            <a:rect l="l" t="t" r="r" b="b"/>
            <a:pathLst>
              <a:path w="483869" h="288289">
                <a:moveTo>
                  <a:pt x="0" y="0"/>
                </a:moveTo>
                <a:lnTo>
                  <a:pt x="483599" y="0"/>
                </a:lnTo>
                <a:lnTo>
                  <a:pt x="483599" y="287699"/>
                </a:lnTo>
                <a:lnTo>
                  <a:pt x="0" y="287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1127544" y="3417020"/>
            <a:ext cx="304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F6F6F6"/>
                </a:solidFill>
                <a:latin typeface="Tahoma"/>
                <a:cs typeface="Tahoma"/>
              </a:rPr>
              <a:t>How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1478162" y="2115687"/>
            <a:ext cx="5622290" cy="1336675"/>
            <a:chOff x="1478162" y="2115687"/>
            <a:chExt cx="5622290" cy="1336675"/>
          </a:xfrm>
        </p:grpSpPr>
        <p:pic>
          <p:nvPicPr>
            <p:cNvPr id="104" name="object 10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8162" y="2127987"/>
              <a:ext cx="2969025" cy="1323825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1540075" y="2170849"/>
              <a:ext cx="2845435" cy="1200150"/>
            </a:xfrm>
            <a:custGeom>
              <a:avLst/>
              <a:gdLst/>
              <a:ahLst/>
              <a:cxnLst/>
              <a:rect l="l" t="t" r="r" b="b"/>
              <a:pathLst>
                <a:path w="2845435" h="1200150">
                  <a:moveTo>
                    <a:pt x="0" y="1199999"/>
                  </a:moveTo>
                  <a:lnTo>
                    <a:pt x="2845199" y="0"/>
                  </a:lnTo>
                </a:path>
              </a:pathLst>
            </a:custGeom>
            <a:ln w="952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6362" y="2127987"/>
              <a:ext cx="2969025" cy="1323825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2378274" y="2170849"/>
              <a:ext cx="2845435" cy="1200150"/>
            </a:xfrm>
            <a:custGeom>
              <a:avLst/>
              <a:gdLst/>
              <a:ahLst/>
              <a:cxnLst/>
              <a:rect l="l" t="t" r="r" b="b"/>
              <a:pathLst>
                <a:path w="2845435" h="1200150">
                  <a:moveTo>
                    <a:pt x="0" y="1199999"/>
                  </a:moveTo>
                  <a:lnTo>
                    <a:pt x="2845199" y="0"/>
                  </a:lnTo>
                </a:path>
              </a:pathLst>
            </a:custGeom>
            <a:ln w="952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7562" y="2128112"/>
              <a:ext cx="3903225" cy="1323825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2389474" y="2170974"/>
              <a:ext cx="3779520" cy="1200150"/>
            </a:xfrm>
            <a:custGeom>
              <a:avLst/>
              <a:gdLst/>
              <a:ahLst/>
              <a:cxnLst/>
              <a:rect l="l" t="t" r="r" b="b"/>
              <a:pathLst>
                <a:path w="3779520" h="1200150">
                  <a:moveTo>
                    <a:pt x="0" y="1199999"/>
                  </a:moveTo>
                  <a:lnTo>
                    <a:pt x="3779399" y="0"/>
                  </a:lnTo>
                </a:path>
              </a:pathLst>
            </a:custGeom>
            <a:ln w="952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1688" y="2115687"/>
              <a:ext cx="3838725" cy="1336125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3323600" y="2158549"/>
              <a:ext cx="3715385" cy="1212850"/>
            </a:xfrm>
            <a:custGeom>
              <a:avLst/>
              <a:gdLst/>
              <a:ahLst/>
              <a:cxnLst/>
              <a:rect l="l" t="t" r="r" b="b"/>
              <a:pathLst>
                <a:path w="3715384" h="1212850">
                  <a:moveTo>
                    <a:pt x="0" y="1212299"/>
                  </a:moveTo>
                  <a:lnTo>
                    <a:pt x="3714899" y="0"/>
                  </a:lnTo>
                </a:path>
              </a:pathLst>
            </a:custGeom>
            <a:ln w="952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9651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209799"/>
            <a:ext cx="8048699" cy="26348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9651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Impact of Attention Mechanism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265625"/>
            <a:ext cx="5568599" cy="31976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9651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Impact of Attention Mechanism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76075" y="1178374"/>
            <a:ext cx="3544570" cy="3482340"/>
            <a:chOff x="1076075" y="1178374"/>
            <a:chExt cx="3544570" cy="3482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6075" y="1178374"/>
              <a:ext cx="3544199" cy="3481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7379" y="1232548"/>
              <a:ext cx="777875" cy="1026160"/>
            </a:xfrm>
            <a:custGeom>
              <a:avLst/>
              <a:gdLst/>
              <a:ahLst/>
              <a:cxnLst/>
              <a:rect l="l" t="t" r="r" b="b"/>
              <a:pathLst>
                <a:path w="777875" h="1026160">
                  <a:moveTo>
                    <a:pt x="776132" y="0"/>
                  </a:moveTo>
                  <a:lnTo>
                    <a:pt x="777332" y="690299"/>
                  </a:lnTo>
                  <a:lnTo>
                    <a:pt x="615632" y="690299"/>
                  </a:lnTo>
                  <a:lnTo>
                    <a:pt x="614432" y="0"/>
                  </a:lnTo>
                  <a:lnTo>
                    <a:pt x="776132" y="0"/>
                  </a:lnTo>
                  <a:close/>
                </a:path>
                <a:path w="777875" h="1026160">
                  <a:moveTo>
                    <a:pt x="0" y="863857"/>
                  </a:moveTo>
                  <a:lnTo>
                    <a:pt x="420600" y="863257"/>
                  </a:lnTo>
                  <a:lnTo>
                    <a:pt x="420600" y="1024957"/>
                  </a:lnTo>
                  <a:lnTo>
                    <a:pt x="0" y="1025557"/>
                  </a:lnTo>
                  <a:lnTo>
                    <a:pt x="0" y="863857"/>
                  </a:lnTo>
                  <a:close/>
                </a:path>
              </a:pathLst>
            </a:custGeom>
            <a:ln w="9524">
              <a:solidFill>
                <a:srgbClr val="F9C823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58663" y="1578049"/>
              <a:ext cx="1577340" cy="1223010"/>
            </a:xfrm>
            <a:custGeom>
              <a:avLst/>
              <a:gdLst/>
              <a:ahLst/>
              <a:cxnLst/>
              <a:rect l="l" t="t" r="r" b="b"/>
              <a:pathLst>
                <a:path w="1577339" h="1223010">
                  <a:moveTo>
                    <a:pt x="1576737" y="0"/>
                  </a:moveTo>
                  <a:lnTo>
                    <a:pt x="1577337" y="344700"/>
                  </a:lnTo>
                  <a:lnTo>
                    <a:pt x="1415637" y="344700"/>
                  </a:lnTo>
                  <a:lnTo>
                    <a:pt x="1415037" y="0"/>
                  </a:lnTo>
                  <a:lnTo>
                    <a:pt x="1576737" y="0"/>
                  </a:lnTo>
                  <a:close/>
                </a:path>
                <a:path w="1577339" h="1223010">
                  <a:moveTo>
                    <a:pt x="0" y="1060724"/>
                  </a:moveTo>
                  <a:lnTo>
                    <a:pt x="344700" y="1060424"/>
                  </a:lnTo>
                  <a:lnTo>
                    <a:pt x="344700" y="1222124"/>
                  </a:lnTo>
                  <a:lnTo>
                    <a:pt x="0" y="1222424"/>
                  </a:lnTo>
                  <a:lnTo>
                    <a:pt x="0" y="1060724"/>
                  </a:lnTo>
                  <a:close/>
                </a:path>
                <a:path w="1577339" h="1223010">
                  <a:moveTo>
                    <a:pt x="105033" y="868809"/>
                  </a:moveTo>
                  <a:lnTo>
                    <a:pt x="344733" y="868509"/>
                  </a:lnTo>
                  <a:lnTo>
                    <a:pt x="344733" y="1030209"/>
                  </a:lnTo>
                  <a:lnTo>
                    <a:pt x="105033" y="1030509"/>
                  </a:lnTo>
                  <a:lnTo>
                    <a:pt x="105033" y="868809"/>
                  </a:lnTo>
                  <a:close/>
                </a:path>
              </a:pathLst>
            </a:custGeom>
            <a:ln w="952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23074" y="2076605"/>
            <a:ext cx="3115310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Europèenne —&gt; European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65"/>
              </a:spcBef>
              <a:buClr>
                <a:srgbClr val="F6F6F6"/>
              </a:buClr>
              <a:buFont typeface="Arial"/>
              <a:buChar char="●"/>
            </a:pP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Agreement —&gt; Accord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65"/>
              </a:spcBef>
              <a:buClr>
                <a:srgbClr val="F6F6F6"/>
              </a:buClr>
              <a:buFont typeface="Arial"/>
              <a:buChar char="●"/>
            </a:pP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—&gt; Zone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625000" y="1784275"/>
            <a:ext cx="3894454" cy="357505"/>
          </a:xfrm>
          <a:custGeom>
            <a:avLst/>
            <a:gdLst/>
            <a:ahLst/>
            <a:cxnLst/>
            <a:rect l="l" t="t" r="r" b="b"/>
            <a:pathLst>
              <a:path w="3894454" h="357505">
                <a:moveTo>
                  <a:pt x="3834498" y="356999"/>
                </a:moveTo>
                <a:lnTo>
                  <a:pt x="59501" y="356999"/>
                </a:lnTo>
                <a:lnTo>
                  <a:pt x="36340" y="352324"/>
                </a:lnTo>
                <a:lnTo>
                  <a:pt x="17427" y="339572"/>
                </a:lnTo>
                <a:lnTo>
                  <a:pt x="4675" y="320659"/>
                </a:lnTo>
                <a:lnTo>
                  <a:pt x="0" y="297498"/>
                </a:lnTo>
                <a:lnTo>
                  <a:pt x="0" y="59501"/>
                </a:lnTo>
                <a:lnTo>
                  <a:pt x="4675" y="36340"/>
                </a:lnTo>
                <a:lnTo>
                  <a:pt x="17427" y="17427"/>
                </a:lnTo>
                <a:lnTo>
                  <a:pt x="36340" y="4675"/>
                </a:lnTo>
                <a:lnTo>
                  <a:pt x="59501" y="0"/>
                </a:lnTo>
                <a:lnTo>
                  <a:pt x="3834498" y="0"/>
                </a:lnTo>
                <a:lnTo>
                  <a:pt x="3876572" y="17427"/>
                </a:lnTo>
                <a:lnTo>
                  <a:pt x="3893999" y="59501"/>
                </a:lnTo>
                <a:lnTo>
                  <a:pt x="3893999" y="297498"/>
                </a:lnTo>
                <a:lnTo>
                  <a:pt x="3889324" y="320659"/>
                </a:lnTo>
                <a:lnTo>
                  <a:pt x="3876572" y="339572"/>
                </a:lnTo>
                <a:lnTo>
                  <a:pt x="3857659" y="352324"/>
                </a:lnTo>
                <a:lnTo>
                  <a:pt x="3834498" y="3569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0800" y="1811898"/>
            <a:ext cx="643128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algn="ctr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Translate the following to German: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621404" algn="l"/>
              </a:tabLst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English </a:t>
            </a: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"how are you"	</a:t>
            </a: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German</a:t>
            </a: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"wei geht es dir"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44187" y="2572276"/>
            <a:ext cx="753110" cy="62230"/>
            <a:chOff x="3844187" y="2572276"/>
            <a:chExt cx="753110" cy="62230"/>
          </a:xfrm>
        </p:grpSpPr>
        <p:sp>
          <p:nvSpPr>
            <p:cNvPr id="7" name="object 7"/>
            <p:cNvSpPr/>
            <p:nvPr/>
          </p:nvSpPr>
          <p:spPr>
            <a:xfrm>
              <a:off x="3844187" y="2603224"/>
              <a:ext cx="706120" cy="0"/>
            </a:xfrm>
            <a:custGeom>
              <a:avLst/>
              <a:gdLst/>
              <a:ahLst/>
              <a:cxnLst/>
              <a:rect l="l" t="t" r="r" b="b"/>
              <a:pathLst>
                <a:path w="706120">
                  <a:moveTo>
                    <a:pt x="0" y="0"/>
                  </a:moveTo>
                  <a:lnTo>
                    <a:pt x="706013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528777" y="2581801"/>
              <a:ext cx="59055" cy="43180"/>
            </a:xfrm>
            <a:custGeom>
              <a:avLst/>
              <a:gdLst/>
              <a:ahLst/>
              <a:cxnLst/>
              <a:rect l="l" t="t" r="r" b="b"/>
              <a:pathLst>
                <a:path w="59054" h="43180">
                  <a:moveTo>
                    <a:pt x="0" y="42846"/>
                  </a:moveTo>
                  <a:lnTo>
                    <a:pt x="21423" y="21423"/>
                  </a:lnTo>
                  <a:lnTo>
                    <a:pt x="0" y="0"/>
                  </a:lnTo>
                  <a:lnTo>
                    <a:pt x="58860" y="21423"/>
                  </a:lnTo>
                  <a:lnTo>
                    <a:pt x="0" y="42846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528777" y="2581801"/>
              <a:ext cx="59055" cy="43180"/>
            </a:xfrm>
            <a:custGeom>
              <a:avLst/>
              <a:gdLst/>
              <a:ahLst/>
              <a:cxnLst/>
              <a:rect l="l" t="t" r="r" b="b"/>
              <a:pathLst>
                <a:path w="59054" h="43180">
                  <a:moveTo>
                    <a:pt x="21423" y="21423"/>
                  </a:moveTo>
                  <a:lnTo>
                    <a:pt x="0" y="42846"/>
                  </a:lnTo>
                  <a:lnTo>
                    <a:pt x="58860" y="21423"/>
                  </a:lnTo>
                  <a:lnTo>
                    <a:pt x="0" y="0"/>
                  </a:lnTo>
                  <a:lnTo>
                    <a:pt x="21423" y="21423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503</Words>
  <Application>Microsoft Office PowerPoint</Application>
  <PresentationFormat>On-screen Show (16:9)</PresentationFormat>
  <Paragraphs>279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Tahoma</vt:lpstr>
      <vt:lpstr>Times New Roman</vt:lpstr>
      <vt:lpstr>Office Theme</vt:lpstr>
      <vt:lpstr>PowerPoint Presentation</vt:lpstr>
      <vt:lpstr>Recap</vt:lpstr>
      <vt:lpstr>Limitations of Encoder-Decoder</vt:lpstr>
      <vt:lpstr>Limitations of Encoder-Decoder</vt:lpstr>
      <vt:lpstr>Attention Mechanism</vt:lpstr>
      <vt:lpstr>Attention</vt:lpstr>
      <vt:lpstr>Impact of Attention Mechanism</vt:lpstr>
      <vt:lpstr>Impact of Attention Mechanism</vt:lpstr>
      <vt:lpstr>PowerPoint Presentation</vt:lpstr>
      <vt:lpstr>Attention Context Vector</vt:lpstr>
      <vt:lpstr>Attention weights</vt:lpstr>
      <vt:lpstr>Attention Context Vector</vt:lpstr>
      <vt:lpstr>Attention Context Vector</vt:lpstr>
      <vt:lpstr>Attention Context Vector</vt:lpstr>
      <vt:lpstr>Attention Weights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V5</dc:title>
  <cp:lastModifiedBy>dell</cp:lastModifiedBy>
  <cp:revision>2</cp:revision>
  <dcterms:created xsi:type="dcterms:W3CDTF">2025-03-04T06:33:53Z</dcterms:created>
  <dcterms:modified xsi:type="dcterms:W3CDTF">2025-03-06T10:38:53Z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