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297" y="308758"/>
            <a:ext cx="4772025" cy="54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393" y="2110259"/>
            <a:ext cx="410590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705600" y="397710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184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4484" y="1458260"/>
            <a:ext cx="957580" cy="1014094"/>
            <a:chOff x="6814484" y="1458260"/>
            <a:chExt cx="957580" cy="1014094"/>
          </a:xfrm>
        </p:grpSpPr>
        <p:sp>
          <p:nvSpPr>
            <p:cNvPr id="4" name="object 4"/>
            <p:cNvSpPr/>
            <p:nvPr/>
          </p:nvSpPr>
          <p:spPr>
            <a:xfrm>
              <a:off x="6819247" y="1463023"/>
              <a:ext cx="948055" cy="166370"/>
            </a:xfrm>
            <a:custGeom>
              <a:avLst/>
              <a:gdLst/>
              <a:ahLst/>
              <a:cxnLst/>
              <a:rect l="l" t="t" r="r" b="b"/>
              <a:pathLst>
                <a:path w="948054" h="166369">
                  <a:moveTo>
                    <a:pt x="0" y="27700"/>
                  </a:moveTo>
                  <a:lnTo>
                    <a:pt x="2176" y="16918"/>
                  </a:lnTo>
                  <a:lnTo>
                    <a:pt x="8113" y="8113"/>
                  </a:lnTo>
                  <a:lnTo>
                    <a:pt x="16918" y="2176"/>
                  </a:lnTo>
                  <a:lnTo>
                    <a:pt x="27700" y="0"/>
                  </a:lnTo>
                  <a:lnTo>
                    <a:pt x="920299" y="0"/>
                  </a:lnTo>
                  <a:lnTo>
                    <a:pt x="927646" y="0"/>
                  </a:lnTo>
                  <a:lnTo>
                    <a:pt x="934691" y="2918"/>
                  </a:lnTo>
                  <a:lnTo>
                    <a:pt x="939886" y="8113"/>
                  </a:lnTo>
                  <a:lnTo>
                    <a:pt x="945081" y="13308"/>
                  </a:lnTo>
                  <a:lnTo>
                    <a:pt x="947999" y="20353"/>
                  </a:lnTo>
                  <a:lnTo>
                    <a:pt x="947999" y="27700"/>
                  </a:lnTo>
                  <a:lnTo>
                    <a:pt x="947999" y="138499"/>
                  </a:lnTo>
                  <a:lnTo>
                    <a:pt x="945823" y="149281"/>
                  </a:lnTo>
                  <a:lnTo>
                    <a:pt x="939886" y="158086"/>
                  </a:lnTo>
                  <a:lnTo>
                    <a:pt x="931081" y="164023"/>
                  </a:lnTo>
                  <a:lnTo>
                    <a:pt x="920299" y="166199"/>
                  </a:lnTo>
                  <a:lnTo>
                    <a:pt x="27700" y="166199"/>
                  </a:lnTo>
                  <a:lnTo>
                    <a:pt x="16918" y="164023"/>
                  </a:lnTo>
                  <a:lnTo>
                    <a:pt x="8113" y="158086"/>
                  </a:lnTo>
                  <a:lnTo>
                    <a:pt x="2176" y="149281"/>
                  </a:lnTo>
                  <a:lnTo>
                    <a:pt x="0" y="138499"/>
                  </a:lnTo>
                  <a:lnTo>
                    <a:pt x="0" y="277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19247" y="1692223"/>
              <a:ext cx="948055" cy="411480"/>
            </a:xfrm>
            <a:custGeom>
              <a:avLst/>
              <a:gdLst/>
              <a:ahLst/>
              <a:cxnLst/>
              <a:rect l="l" t="t" r="r" b="b"/>
              <a:pathLst>
                <a:path w="948054" h="411480">
                  <a:moveTo>
                    <a:pt x="879498" y="410999"/>
                  </a:moveTo>
                  <a:lnTo>
                    <a:pt x="68501" y="410999"/>
                  </a:lnTo>
                  <a:lnTo>
                    <a:pt x="41837" y="405616"/>
                  </a:lnTo>
                  <a:lnTo>
                    <a:pt x="20063" y="390936"/>
                  </a:lnTo>
                  <a:lnTo>
                    <a:pt x="5383" y="369162"/>
                  </a:lnTo>
                  <a:lnTo>
                    <a:pt x="0" y="342498"/>
                  </a:lnTo>
                  <a:lnTo>
                    <a:pt x="0" y="68501"/>
                  </a:lnTo>
                  <a:lnTo>
                    <a:pt x="5383" y="41837"/>
                  </a:lnTo>
                  <a:lnTo>
                    <a:pt x="20063" y="20063"/>
                  </a:lnTo>
                  <a:lnTo>
                    <a:pt x="41837" y="5383"/>
                  </a:lnTo>
                  <a:lnTo>
                    <a:pt x="68501" y="0"/>
                  </a:lnTo>
                  <a:lnTo>
                    <a:pt x="879498" y="0"/>
                  </a:lnTo>
                  <a:lnTo>
                    <a:pt x="917503" y="11509"/>
                  </a:lnTo>
                  <a:lnTo>
                    <a:pt x="942785" y="42287"/>
                  </a:lnTo>
                  <a:lnTo>
                    <a:pt x="947999" y="68501"/>
                  </a:lnTo>
                  <a:lnTo>
                    <a:pt x="947999" y="342498"/>
                  </a:lnTo>
                  <a:lnTo>
                    <a:pt x="942616" y="369162"/>
                  </a:lnTo>
                  <a:lnTo>
                    <a:pt x="927936" y="390936"/>
                  </a:lnTo>
                  <a:lnTo>
                    <a:pt x="906162" y="405616"/>
                  </a:lnTo>
                  <a:lnTo>
                    <a:pt x="879498" y="410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819247" y="2301223"/>
              <a:ext cx="948055" cy="166370"/>
            </a:xfrm>
            <a:custGeom>
              <a:avLst/>
              <a:gdLst/>
              <a:ahLst/>
              <a:cxnLst/>
              <a:rect l="l" t="t" r="r" b="b"/>
              <a:pathLst>
                <a:path w="948054" h="166369">
                  <a:moveTo>
                    <a:pt x="0" y="27700"/>
                  </a:moveTo>
                  <a:lnTo>
                    <a:pt x="2176" y="16918"/>
                  </a:lnTo>
                  <a:lnTo>
                    <a:pt x="8113" y="8113"/>
                  </a:lnTo>
                  <a:lnTo>
                    <a:pt x="16918" y="2176"/>
                  </a:lnTo>
                  <a:lnTo>
                    <a:pt x="27700" y="0"/>
                  </a:lnTo>
                  <a:lnTo>
                    <a:pt x="920299" y="0"/>
                  </a:lnTo>
                  <a:lnTo>
                    <a:pt x="927646" y="0"/>
                  </a:lnTo>
                  <a:lnTo>
                    <a:pt x="934691" y="2918"/>
                  </a:lnTo>
                  <a:lnTo>
                    <a:pt x="939886" y="8113"/>
                  </a:lnTo>
                  <a:lnTo>
                    <a:pt x="945081" y="13308"/>
                  </a:lnTo>
                  <a:lnTo>
                    <a:pt x="947999" y="20353"/>
                  </a:lnTo>
                  <a:lnTo>
                    <a:pt x="947999" y="27700"/>
                  </a:lnTo>
                  <a:lnTo>
                    <a:pt x="947999" y="138499"/>
                  </a:lnTo>
                  <a:lnTo>
                    <a:pt x="945823" y="149281"/>
                  </a:lnTo>
                  <a:lnTo>
                    <a:pt x="939886" y="158086"/>
                  </a:lnTo>
                  <a:lnTo>
                    <a:pt x="931081" y="164023"/>
                  </a:lnTo>
                  <a:lnTo>
                    <a:pt x="920299" y="166199"/>
                  </a:lnTo>
                  <a:lnTo>
                    <a:pt x="27700" y="166199"/>
                  </a:lnTo>
                  <a:lnTo>
                    <a:pt x="16918" y="164023"/>
                  </a:lnTo>
                  <a:lnTo>
                    <a:pt x="8113" y="158086"/>
                  </a:lnTo>
                  <a:lnTo>
                    <a:pt x="2176" y="149281"/>
                  </a:lnTo>
                  <a:lnTo>
                    <a:pt x="0" y="138499"/>
                  </a:lnTo>
                  <a:lnTo>
                    <a:pt x="0" y="277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94769" y="2305646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9247" y="2530423"/>
            <a:ext cx="948055" cy="411480"/>
          </a:xfrm>
          <a:custGeom>
            <a:avLst/>
            <a:gdLst/>
            <a:ahLst/>
            <a:cxnLst/>
            <a:rect l="l" t="t" r="r" b="b"/>
            <a:pathLst>
              <a:path w="948054" h="411480">
                <a:moveTo>
                  <a:pt x="879498" y="410999"/>
                </a:moveTo>
                <a:lnTo>
                  <a:pt x="68501" y="410999"/>
                </a:lnTo>
                <a:lnTo>
                  <a:pt x="41837" y="405616"/>
                </a:lnTo>
                <a:lnTo>
                  <a:pt x="20063" y="390936"/>
                </a:lnTo>
                <a:lnTo>
                  <a:pt x="5383" y="369162"/>
                </a:lnTo>
                <a:lnTo>
                  <a:pt x="0" y="342498"/>
                </a:lnTo>
                <a:lnTo>
                  <a:pt x="0" y="68501"/>
                </a:lnTo>
                <a:lnTo>
                  <a:pt x="5383" y="41837"/>
                </a:lnTo>
                <a:lnTo>
                  <a:pt x="20063" y="20063"/>
                </a:lnTo>
                <a:lnTo>
                  <a:pt x="41837" y="5383"/>
                </a:lnTo>
                <a:lnTo>
                  <a:pt x="68501" y="0"/>
                </a:lnTo>
                <a:lnTo>
                  <a:pt x="879498" y="0"/>
                </a:lnTo>
                <a:lnTo>
                  <a:pt x="917503" y="11509"/>
                </a:lnTo>
                <a:lnTo>
                  <a:pt x="942785" y="42287"/>
                </a:lnTo>
                <a:lnTo>
                  <a:pt x="947999" y="68501"/>
                </a:lnTo>
                <a:lnTo>
                  <a:pt x="947999" y="342498"/>
                </a:lnTo>
                <a:lnTo>
                  <a:pt x="942616" y="369162"/>
                </a:lnTo>
                <a:lnTo>
                  <a:pt x="927936" y="390936"/>
                </a:lnTo>
                <a:lnTo>
                  <a:pt x="906162" y="405616"/>
                </a:lnTo>
                <a:lnTo>
                  <a:pt x="879498" y="410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5639" y="2595334"/>
            <a:ext cx="555625" cy="253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1594" marR="5080" indent="-49530">
              <a:lnSpc>
                <a:spcPct val="101600"/>
              </a:lnSpc>
              <a:spcBef>
                <a:spcPts val="85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Attention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48560" y="1219823"/>
            <a:ext cx="1578610" cy="2360930"/>
            <a:chOff x="6648560" y="1219823"/>
            <a:chExt cx="1578610" cy="2360930"/>
          </a:xfrm>
        </p:grpSpPr>
        <p:sp>
          <p:nvSpPr>
            <p:cNvPr id="11" name="object 11"/>
            <p:cNvSpPr/>
            <p:nvPr/>
          </p:nvSpPr>
          <p:spPr>
            <a:xfrm>
              <a:off x="7293247" y="2154466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282536" y="21357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282536" y="21357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93172" y="1236523"/>
              <a:ext cx="635" cy="2174240"/>
            </a:xfrm>
            <a:custGeom>
              <a:avLst/>
              <a:gdLst/>
              <a:ahLst/>
              <a:cxnLst/>
              <a:rect l="l" t="t" r="r" b="b"/>
              <a:pathLst>
                <a:path w="634" h="2174240">
                  <a:moveTo>
                    <a:pt x="74" y="226499"/>
                  </a:moveTo>
                  <a:lnTo>
                    <a:pt x="74" y="0"/>
                  </a:lnTo>
                </a:path>
                <a:path w="634" h="2174240">
                  <a:moveTo>
                    <a:pt x="0" y="2173675"/>
                  </a:moveTo>
                  <a:lnTo>
                    <a:pt x="278" y="174701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82732" y="296482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7"/>
                  </a:moveTo>
                  <a:lnTo>
                    <a:pt x="10718" y="18718"/>
                  </a:lnTo>
                  <a:lnTo>
                    <a:pt x="0" y="29423"/>
                  </a:lnTo>
                  <a:lnTo>
                    <a:pt x="10730" y="0"/>
                  </a:lnTo>
                  <a:lnTo>
                    <a:pt x="21423" y="2943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282732" y="296482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8" y="18718"/>
                  </a:moveTo>
                  <a:lnTo>
                    <a:pt x="21423" y="29437"/>
                  </a:lnTo>
                  <a:lnTo>
                    <a:pt x="10730" y="0"/>
                  </a:lnTo>
                  <a:lnTo>
                    <a:pt x="0" y="29423"/>
                  </a:lnTo>
                  <a:lnTo>
                    <a:pt x="10718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289381" y="123529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38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192526" y="122458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92526" y="122458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653322" y="1522275"/>
              <a:ext cx="643255" cy="701040"/>
            </a:xfrm>
            <a:custGeom>
              <a:avLst/>
              <a:gdLst/>
              <a:ahLst/>
              <a:cxnLst/>
              <a:rect l="l" t="t" r="r" b="b"/>
              <a:pathLst>
                <a:path w="643254" h="701039">
                  <a:moveTo>
                    <a:pt x="642899" y="700435"/>
                  </a:moveTo>
                  <a:lnTo>
                    <a:pt x="0" y="700435"/>
                  </a:lnTo>
                </a:path>
                <a:path w="643254" h="701039">
                  <a:moveTo>
                    <a:pt x="4022" y="699599"/>
                  </a:moveTo>
                  <a:lnTo>
                    <a:pt x="4022" y="0"/>
                  </a:lnTo>
                </a:path>
                <a:path w="643254" h="701039">
                  <a:moveTo>
                    <a:pt x="2686" y="1509"/>
                  </a:moveTo>
                  <a:lnTo>
                    <a:pt x="136243" y="150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778855" y="151307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78855" y="151307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656009" y="2388998"/>
              <a:ext cx="936625" cy="860425"/>
            </a:xfrm>
            <a:custGeom>
              <a:avLst/>
              <a:gdLst/>
              <a:ahLst/>
              <a:cxnLst/>
              <a:rect l="l" t="t" r="r" b="b"/>
              <a:pathLst>
                <a:path w="936625" h="860425">
                  <a:moveTo>
                    <a:pt x="936612" y="700499"/>
                  </a:moveTo>
                  <a:lnTo>
                    <a:pt x="321312" y="700499"/>
                  </a:lnTo>
                </a:path>
                <a:path w="936625" h="860425">
                  <a:moveTo>
                    <a:pt x="1337" y="859799"/>
                  </a:moveTo>
                  <a:lnTo>
                    <a:pt x="1337" y="0"/>
                  </a:lnTo>
                </a:path>
                <a:path w="936625" h="860425">
                  <a:moveTo>
                    <a:pt x="0" y="1561"/>
                  </a:moveTo>
                  <a:lnTo>
                    <a:pt x="133556" y="1561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78855" y="237984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778855" y="237984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206222" y="340948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70" h="166370">
                  <a:moveTo>
                    <a:pt x="0" y="83099"/>
                  </a:moveTo>
                  <a:lnTo>
                    <a:pt x="6530" y="50753"/>
                  </a:lnTo>
                  <a:lnTo>
                    <a:pt x="24339" y="24339"/>
                  </a:lnTo>
                  <a:lnTo>
                    <a:pt x="50753" y="6530"/>
                  </a:lnTo>
                  <a:lnTo>
                    <a:pt x="83099" y="0"/>
                  </a:lnTo>
                  <a:lnTo>
                    <a:pt x="129203" y="13961"/>
                  </a:lnTo>
                  <a:lnTo>
                    <a:pt x="159874" y="51298"/>
                  </a:lnTo>
                  <a:lnTo>
                    <a:pt x="166199" y="83099"/>
                  </a:lnTo>
                  <a:lnTo>
                    <a:pt x="159669" y="115446"/>
                  </a:lnTo>
                  <a:lnTo>
                    <a:pt x="141860" y="141860"/>
                  </a:lnTo>
                  <a:lnTo>
                    <a:pt x="115446" y="159669"/>
                  </a:lnTo>
                  <a:lnTo>
                    <a:pt x="83099" y="166199"/>
                  </a:lnTo>
                  <a:lnTo>
                    <a:pt x="50753" y="159669"/>
                  </a:lnTo>
                  <a:lnTo>
                    <a:pt x="24339" y="141860"/>
                  </a:lnTo>
                  <a:lnTo>
                    <a:pt x="6530" y="115446"/>
                  </a:lnTo>
                  <a:lnTo>
                    <a:pt x="0" y="8309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91010" y="3367065"/>
            <a:ext cx="125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01360" y="3374885"/>
            <a:ext cx="959485" cy="572770"/>
            <a:chOff x="6801360" y="3374885"/>
            <a:chExt cx="959485" cy="572770"/>
          </a:xfrm>
        </p:grpSpPr>
        <p:sp>
          <p:nvSpPr>
            <p:cNvPr id="29" name="object 29"/>
            <p:cNvSpPr/>
            <p:nvPr/>
          </p:nvSpPr>
          <p:spPr>
            <a:xfrm>
              <a:off x="6806122" y="3379648"/>
              <a:ext cx="487680" cy="380365"/>
            </a:xfrm>
            <a:custGeom>
              <a:avLst/>
              <a:gdLst/>
              <a:ahLst/>
              <a:cxnLst/>
              <a:rect l="l" t="t" r="r" b="b"/>
              <a:pathLst>
                <a:path w="487679" h="380364">
                  <a:moveTo>
                    <a:pt x="230886" y="117648"/>
                  </a:moveTo>
                  <a:lnTo>
                    <a:pt x="397086" y="117648"/>
                  </a:lnTo>
                </a:path>
                <a:path w="487679" h="380364">
                  <a:moveTo>
                    <a:pt x="0" y="113099"/>
                  </a:moveTo>
                  <a:lnTo>
                    <a:pt x="8888" y="69076"/>
                  </a:lnTo>
                  <a:lnTo>
                    <a:pt x="33126" y="33126"/>
                  </a:lnTo>
                  <a:lnTo>
                    <a:pt x="69076" y="8887"/>
                  </a:lnTo>
                  <a:lnTo>
                    <a:pt x="113099" y="0"/>
                  </a:lnTo>
                  <a:lnTo>
                    <a:pt x="156381" y="8609"/>
                  </a:lnTo>
                  <a:lnTo>
                    <a:pt x="193073" y="33125"/>
                  </a:lnTo>
                  <a:lnTo>
                    <a:pt x="217590" y="69818"/>
                  </a:lnTo>
                  <a:lnTo>
                    <a:pt x="226199" y="113099"/>
                  </a:lnTo>
                  <a:lnTo>
                    <a:pt x="217312" y="157123"/>
                  </a:lnTo>
                  <a:lnTo>
                    <a:pt x="193073" y="193073"/>
                  </a:lnTo>
                  <a:lnTo>
                    <a:pt x="157123" y="217312"/>
                  </a:lnTo>
                  <a:lnTo>
                    <a:pt x="113099" y="226199"/>
                  </a:lnTo>
                  <a:lnTo>
                    <a:pt x="69076" y="217312"/>
                  </a:lnTo>
                  <a:lnTo>
                    <a:pt x="33126" y="193073"/>
                  </a:lnTo>
                  <a:lnTo>
                    <a:pt x="8888" y="157123"/>
                  </a:lnTo>
                  <a:lnTo>
                    <a:pt x="0" y="113099"/>
                  </a:lnTo>
                  <a:close/>
                </a:path>
                <a:path w="487679" h="380364">
                  <a:moveTo>
                    <a:pt x="3224" y="105061"/>
                  </a:moveTo>
                  <a:lnTo>
                    <a:pt x="10391" y="93687"/>
                  </a:lnTo>
                  <a:lnTo>
                    <a:pt x="20522" y="76998"/>
                  </a:lnTo>
                  <a:lnTo>
                    <a:pt x="32891" y="60735"/>
                  </a:lnTo>
                  <a:lnTo>
                    <a:pt x="46774" y="50636"/>
                  </a:lnTo>
                  <a:lnTo>
                    <a:pt x="64093" y="47786"/>
                  </a:lnTo>
                  <a:lnTo>
                    <a:pt x="84528" y="49272"/>
                  </a:lnTo>
                  <a:lnTo>
                    <a:pt x="124809" y="79819"/>
                  </a:lnTo>
                  <a:lnTo>
                    <a:pt x="126524" y="122724"/>
                  </a:lnTo>
                  <a:lnTo>
                    <a:pt x="131124" y="140436"/>
                  </a:lnTo>
                  <a:lnTo>
                    <a:pt x="141729" y="154209"/>
                  </a:lnTo>
                  <a:lnTo>
                    <a:pt x="155623" y="166126"/>
                  </a:lnTo>
                  <a:lnTo>
                    <a:pt x="170424" y="174274"/>
                  </a:lnTo>
                  <a:lnTo>
                    <a:pt x="183749" y="176736"/>
                  </a:lnTo>
                  <a:lnTo>
                    <a:pt x="195925" y="170259"/>
                  </a:lnTo>
                  <a:lnTo>
                    <a:pt x="207901" y="156780"/>
                  </a:lnTo>
                  <a:lnTo>
                    <a:pt x="218233" y="142166"/>
                  </a:lnTo>
                  <a:lnTo>
                    <a:pt x="225474" y="132286"/>
                  </a:lnTo>
                </a:path>
                <a:path w="487679" h="380364">
                  <a:moveTo>
                    <a:pt x="487124" y="380322"/>
                  </a:moveTo>
                  <a:lnTo>
                    <a:pt x="487124" y="23356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282536" y="359449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282536" y="359449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812723" y="3768151"/>
              <a:ext cx="948055" cy="179705"/>
            </a:xfrm>
            <a:custGeom>
              <a:avLst/>
              <a:gdLst/>
              <a:ahLst/>
              <a:cxnLst/>
              <a:rect l="l" t="t" r="r" b="b"/>
              <a:pathLst>
                <a:path w="948054" h="179704">
                  <a:moveTo>
                    <a:pt x="918098" y="179399"/>
                  </a:moveTo>
                  <a:lnTo>
                    <a:pt x="29900" y="179399"/>
                  </a:lnTo>
                  <a:lnTo>
                    <a:pt x="18262" y="177050"/>
                  </a:lnTo>
                  <a:lnTo>
                    <a:pt x="8757" y="170642"/>
                  </a:lnTo>
                  <a:lnTo>
                    <a:pt x="2349" y="161137"/>
                  </a:lnTo>
                  <a:lnTo>
                    <a:pt x="0" y="149499"/>
                  </a:lnTo>
                  <a:lnTo>
                    <a:pt x="0" y="29900"/>
                  </a:lnTo>
                  <a:lnTo>
                    <a:pt x="2349" y="18261"/>
                  </a:lnTo>
                  <a:lnTo>
                    <a:pt x="8757" y="8757"/>
                  </a:lnTo>
                  <a:lnTo>
                    <a:pt x="18262" y="2349"/>
                  </a:lnTo>
                  <a:lnTo>
                    <a:pt x="29900" y="0"/>
                  </a:lnTo>
                  <a:lnTo>
                    <a:pt x="926029" y="0"/>
                  </a:lnTo>
                  <a:lnTo>
                    <a:pt x="933634" y="3149"/>
                  </a:lnTo>
                  <a:lnTo>
                    <a:pt x="944849" y="14364"/>
                  </a:lnTo>
                  <a:lnTo>
                    <a:pt x="947999" y="21970"/>
                  </a:lnTo>
                  <a:lnTo>
                    <a:pt x="947999" y="149499"/>
                  </a:lnTo>
                  <a:lnTo>
                    <a:pt x="945650" y="161137"/>
                  </a:lnTo>
                  <a:lnTo>
                    <a:pt x="939242" y="170642"/>
                  </a:lnTo>
                  <a:lnTo>
                    <a:pt x="929737" y="177050"/>
                  </a:lnTo>
                  <a:lnTo>
                    <a:pt x="918098" y="179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21315" y="3789208"/>
            <a:ext cx="730885" cy="502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" algn="ctr">
              <a:lnSpc>
                <a:spcPct val="100000"/>
              </a:lnSpc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54519" y="1353635"/>
            <a:ext cx="1572895" cy="2787650"/>
            <a:chOff x="6454519" y="1353635"/>
            <a:chExt cx="1572895" cy="2787650"/>
          </a:xfrm>
        </p:grpSpPr>
        <p:sp>
          <p:nvSpPr>
            <p:cNvPr id="35" name="object 35"/>
            <p:cNvSpPr/>
            <p:nvPr/>
          </p:nvSpPr>
          <p:spPr>
            <a:xfrm>
              <a:off x="7293247" y="39942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20">
                  <a:moveTo>
                    <a:pt x="0" y="146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282536" y="397549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282536" y="397549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86697" y="2981066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575986" y="29623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575986" y="29623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977097" y="2981066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966385" y="29623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966385" y="29623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653297" y="3241898"/>
              <a:ext cx="642620" cy="0"/>
            </a:xfrm>
            <a:custGeom>
              <a:avLst/>
              <a:gdLst/>
              <a:ahLst/>
              <a:cxnLst/>
              <a:rect l="l" t="t" r="r" b="b"/>
              <a:pathLst>
                <a:path w="642620">
                  <a:moveTo>
                    <a:pt x="6425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459282" y="1358398"/>
              <a:ext cx="1563370" cy="1960245"/>
            </a:xfrm>
            <a:custGeom>
              <a:avLst/>
              <a:gdLst/>
              <a:ahLst/>
              <a:cxnLst/>
              <a:rect l="l" t="t" r="r" b="b"/>
              <a:pathLst>
                <a:path w="1563370" h="1960245">
                  <a:moveTo>
                    <a:pt x="0" y="140931"/>
                  </a:moveTo>
                  <a:lnTo>
                    <a:pt x="7184" y="96386"/>
                  </a:lnTo>
                  <a:lnTo>
                    <a:pt x="27191" y="57699"/>
                  </a:lnTo>
                  <a:lnTo>
                    <a:pt x="57699" y="27191"/>
                  </a:lnTo>
                  <a:lnTo>
                    <a:pt x="96386" y="7184"/>
                  </a:lnTo>
                  <a:lnTo>
                    <a:pt x="140931" y="0"/>
                  </a:lnTo>
                  <a:lnTo>
                    <a:pt x="1422368" y="0"/>
                  </a:lnTo>
                  <a:lnTo>
                    <a:pt x="1476300" y="10727"/>
                  </a:lnTo>
                  <a:lnTo>
                    <a:pt x="1522022" y="41277"/>
                  </a:lnTo>
                  <a:lnTo>
                    <a:pt x="1552572" y="86999"/>
                  </a:lnTo>
                  <a:lnTo>
                    <a:pt x="1563299" y="140931"/>
                  </a:lnTo>
                  <a:lnTo>
                    <a:pt x="1563299" y="1818968"/>
                  </a:lnTo>
                  <a:lnTo>
                    <a:pt x="1556115" y="1863513"/>
                  </a:lnTo>
                  <a:lnTo>
                    <a:pt x="1536108" y="1902200"/>
                  </a:lnTo>
                  <a:lnTo>
                    <a:pt x="1505600" y="1932708"/>
                  </a:lnTo>
                  <a:lnTo>
                    <a:pt x="1466913" y="1952715"/>
                  </a:lnTo>
                  <a:lnTo>
                    <a:pt x="1422368" y="1959900"/>
                  </a:lnTo>
                  <a:lnTo>
                    <a:pt x="140931" y="1959900"/>
                  </a:lnTo>
                  <a:lnTo>
                    <a:pt x="96386" y="1952715"/>
                  </a:lnTo>
                  <a:lnTo>
                    <a:pt x="57699" y="1932708"/>
                  </a:lnTo>
                  <a:lnTo>
                    <a:pt x="27191" y="1902200"/>
                  </a:lnTo>
                  <a:lnTo>
                    <a:pt x="7184" y="1863513"/>
                  </a:lnTo>
                  <a:lnTo>
                    <a:pt x="0" y="1818968"/>
                  </a:lnTo>
                  <a:lnTo>
                    <a:pt x="0" y="14093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275859" y="3363447"/>
            <a:ext cx="426084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1136" y="3470127"/>
            <a:ext cx="4946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90288" y="2295123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50529" y="1134146"/>
            <a:ext cx="981710" cy="8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865" marR="5080" indent="39370">
              <a:lnSpc>
                <a:spcPts val="2770"/>
              </a:lnSpc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 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4640" y="3204742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86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43928" y="31860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43928" y="31860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1787" y="2698575"/>
              <a:ext cx="510540" cy="553720"/>
            </a:xfrm>
            <a:custGeom>
              <a:avLst/>
              <a:gdLst/>
              <a:ahLst/>
              <a:cxnLst/>
              <a:rect l="l" t="t" r="r" b="b"/>
              <a:pathLst>
                <a:path w="510540" h="553720">
                  <a:moveTo>
                    <a:pt x="4026" y="553213"/>
                  </a:moveTo>
                  <a:lnTo>
                    <a:pt x="510426" y="553213"/>
                  </a:lnTo>
                </a:path>
                <a:path w="510540" h="553720">
                  <a:moveTo>
                    <a:pt x="4026" y="553213"/>
                  </a:moveTo>
                  <a:lnTo>
                    <a:pt x="510426" y="553213"/>
                  </a:lnTo>
                </a:path>
                <a:path w="510540" h="553720">
                  <a:moveTo>
                    <a:pt x="3937" y="0"/>
                  </a:moveTo>
                  <a:lnTo>
                    <a:pt x="3937" y="550799"/>
                  </a:lnTo>
                </a:path>
                <a:path w="510540" h="553720">
                  <a:moveTo>
                    <a:pt x="0" y="3424"/>
                  </a:moveTo>
                  <a:lnTo>
                    <a:pt x="112557" y="3424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43632" y="26912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43632" y="269128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79549" y="2648105"/>
              <a:ext cx="741680" cy="133985"/>
            </a:xfrm>
            <a:custGeom>
              <a:avLst/>
              <a:gdLst/>
              <a:ahLst/>
              <a:cxnLst/>
              <a:rect l="l" t="t" r="r" b="b"/>
              <a:pathLst>
                <a:path w="741680" h="133985">
                  <a:moveTo>
                    <a:pt x="0" y="22300"/>
                  </a:moveTo>
                  <a:lnTo>
                    <a:pt x="1752" y="13620"/>
                  </a:lnTo>
                  <a:lnTo>
                    <a:pt x="6531" y="6531"/>
                  </a:lnTo>
                  <a:lnTo>
                    <a:pt x="13620" y="1752"/>
                  </a:lnTo>
                  <a:lnTo>
                    <a:pt x="22300" y="0"/>
                  </a:lnTo>
                  <a:lnTo>
                    <a:pt x="719299" y="0"/>
                  </a:lnTo>
                  <a:lnTo>
                    <a:pt x="725213" y="0"/>
                  </a:lnTo>
                  <a:lnTo>
                    <a:pt x="730886" y="2349"/>
                  </a:lnTo>
                  <a:lnTo>
                    <a:pt x="735068" y="6531"/>
                  </a:lnTo>
                  <a:lnTo>
                    <a:pt x="739250" y="10713"/>
                  </a:lnTo>
                  <a:lnTo>
                    <a:pt x="741599" y="16385"/>
                  </a:lnTo>
                  <a:lnTo>
                    <a:pt x="741599" y="22300"/>
                  </a:lnTo>
                  <a:lnTo>
                    <a:pt x="741599" y="111499"/>
                  </a:lnTo>
                  <a:lnTo>
                    <a:pt x="739847" y="120179"/>
                  </a:lnTo>
                  <a:lnTo>
                    <a:pt x="735068" y="127268"/>
                  </a:lnTo>
                  <a:lnTo>
                    <a:pt x="727979" y="132047"/>
                  </a:lnTo>
                  <a:lnTo>
                    <a:pt x="719299" y="133799"/>
                  </a:lnTo>
                  <a:lnTo>
                    <a:pt x="22300" y="133799"/>
                  </a:lnTo>
                  <a:lnTo>
                    <a:pt x="13620" y="132047"/>
                  </a:lnTo>
                  <a:lnTo>
                    <a:pt x="6531" y="127268"/>
                  </a:lnTo>
                  <a:lnTo>
                    <a:pt x="1752" y="120179"/>
                  </a:lnTo>
                  <a:lnTo>
                    <a:pt x="0" y="111499"/>
                  </a:lnTo>
                  <a:lnTo>
                    <a:pt x="0" y="223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79549" y="2841701"/>
              <a:ext cx="741680" cy="314325"/>
            </a:xfrm>
            <a:custGeom>
              <a:avLst/>
              <a:gdLst/>
              <a:ahLst/>
              <a:cxnLst/>
              <a:rect l="l" t="t" r="r" b="b"/>
              <a:pathLst>
                <a:path w="741680" h="314325">
                  <a:moveTo>
                    <a:pt x="0" y="52300"/>
                  </a:moveTo>
                  <a:lnTo>
                    <a:pt x="4110" y="31942"/>
                  </a:lnTo>
                  <a:lnTo>
                    <a:pt x="15318" y="15318"/>
                  </a:lnTo>
                  <a:lnTo>
                    <a:pt x="31943" y="4110"/>
                  </a:lnTo>
                  <a:lnTo>
                    <a:pt x="52301" y="0"/>
                  </a:lnTo>
                  <a:lnTo>
                    <a:pt x="689298" y="0"/>
                  </a:lnTo>
                  <a:lnTo>
                    <a:pt x="726281" y="15318"/>
                  </a:lnTo>
                  <a:lnTo>
                    <a:pt x="741599" y="52300"/>
                  </a:lnTo>
                  <a:lnTo>
                    <a:pt x="741599" y="261498"/>
                  </a:lnTo>
                  <a:lnTo>
                    <a:pt x="737489" y="281856"/>
                  </a:lnTo>
                  <a:lnTo>
                    <a:pt x="726281" y="298481"/>
                  </a:lnTo>
                  <a:lnTo>
                    <a:pt x="709656" y="309689"/>
                  </a:lnTo>
                  <a:lnTo>
                    <a:pt x="689298" y="313799"/>
                  </a:lnTo>
                  <a:lnTo>
                    <a:pt x="52301" y="313799"/>
                  </a:lnTo>
                  <a:lnTo>
                    <a:pt x="31943" y="309689"/>
                  </a:lnTo>
                  <a:lnTo>
                    <a:pt x="15318" y="298481"/>
                  </a:lnTo>
                  <a:lnTo>
                    <a:pt x="4110" y="281856"/>
                  </a:lnTo>
                  <a:lnTo>
                    <a:pt x="0" y="261498"/>
                  </a:lnTo>
                  <a:lnTo>
                    <a:pt x="0" y="523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33142" y="2791055"/>
            <a:ext cx="31115" cy="107950"/>
            <a:chOff x="1333142" y="2791055"/>
            <a:chExt cx="31115" cy="107950"/>
          </a:xfrm>
        </p:grpSpPr>
        <p:sp>
          <p:nvSpPr>
            <p:cNvPr id="13" name="object 13"/>
            <p:cNvSpPr/>
            <p:nvPr/>
          </p:nvSpPr>
          <p:spPr>
            <a:xfrm>
              <a:off x="1345849" y="2814521"/>
              <a:ext cx="3810" cy="79375"/>
            </a:xfrm>
            <a:custGeom>
              <a:avLst/>
              <a:gdLst/>
              <a:ahLst/>
              <a:cxnLst/>
              <a:rect l="l" t="t" r="r" b="b"/>
              <a:pathLst>
                <a:path w="3809" h="79375">
                  <a:moveTo>
                    <a:pt x="3188" y="0"/>
                  </a:moveTo>
                  <a:lnTo>
                    <a:pt x="0" y="79283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37904" y="27958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06" y="29836"/>
                  </a:moveTo>
                  <a:lnTo>
                    <a:pt x="11133" y="18703"/>
                  </a:lnTo>
                  <a:lnTo>
                    <a:pt x="0" y="28975"/>
                  </a:lnTo>
                  <a:lnTo>
                    <a:pt x="11885" y="0"/>
                  </a:lnTo>
                  <a:lnTo>
                    <a:pt x="21406" y="29836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904" y="27958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1133" y="18703"/>
                  </a:moveTo>
                  <a:lnTo>
                    <a:pt x="21406" y="29836"/>
                  </a:lnTo>
                  <a:lnTo>
                    <a:pt x="11885" y="0"/>
                  </a:lnTo>
                  <a:lnTo>
                    <a:pt x="0" y="28975"/>
                  </a:lnTo>
                  <a:lnTo>
                    <a:pt x="11133" y="18703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97" y="308758"/>
            <a:ext cx="47720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Multi-Head Self 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37699" y="2463100"/>
            <a:ext cx="2574290" cy="1090930"/>
            <a:chOff x="5137699" y="2463100"/>
            <a:chExt cx="2574290" cy="1090930"/>
          </a:xfrm>
        </p:grpSpPr>
        <p:sp>
          <p:nvSpPr>
            <p:cNvPr id="4" name="object 4"/>
            <p:cNvSpPr/>
            <p:nvPr/>
          </p:nvSpPr>
          <p:spPr>
            <a:xfrm>
              <a:off x="5137699" y="3198231"/>
              <a:ext cx="2574290" cy="355600"/>
            </a:xfrm>
            <a:custGeom>
              <a:avLst/>
              <a:gdLst/>
              <a:ahLst/>
              <a:cxnLst/>
              <a:rect l="l" t="t" r="r" b="b"/>
              <a:pathLst>
                <a:path w="2574290" h="355600">
                  <a:moveTo>
                    <a:pt x="2514798" y="355200"/>
                  </a:moveTo>
                  <a:lnTo>
                    <a:pt x="59201" y="355200"/>
                  </a:lnTo>
                  <a:lnTo>
                    <a:pt x="36157" y="350547"/>
                  </a:lnTo>
                  <a:lnTo>
                    <a:pt x="17339" y="337860"/>
                  </a:lnTo>
                  <a:lnTo>
                    <a:pt x="4652" y="319042"/>
                  </a:lnTo>
                  <a:lnTo>
                    <a:pt x="0" y="295998"/>
                  </a:lnTo>
                  <a:lnTo>
                    <a:pt x="0" y="59201"/>
                  </a:lnTo>
                  <a:lnTo>
                    <a:pt x="4652" y="36157"/>
                  </a:lnTo>
                  <a:lnTo>
                    <a:pt x="17339" y="17339"/>
                  </a:lnTo>
                  <a:lnTo>
                    <a:pt x="36157" y="4652"/>
                  </a:lnTo>
                  <a:lnTo>
                    <a:pt x="59201" y="0"/>
                  </a:lnTo>
                  <a:lnTo>
                    <a:pt x="2514798" y="0"/>
                  </a:lnTo>
                  <a:lnTo>
                    <a:pt x="2556659" y="17339"/>
                  </a:lnTo>
                  <a:lnTo>
                    <a:pt x="2573999" y="59201"/>
                  </a:lnTo>
                  <a:lnTo>
                    <a:pt x="2573999" y="295998"/>
                  </a:lnTo>
                  <a:lnTo>
                    <a:pt x="2569347" y="319042"/>
                  </a:lnTo>
                  <a:lnTo>
                    <a:pt x="2556660" y="337860"/>
                  </a:lnTo>
                  <a:lnTo>
                    <a:pt x="2537842" y="350547"/>
                  </a:lnTo>
                  <a:lnTo>
                    <a:pt x="2514798" y="3552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137699" y="2463100"/>
              <a:ext cx="777875" cy="478155"/>
            </a:xfrm>
            <a:custGeom>
              <a:avLst/>
              <a:gdLst/>
              <a:ahLst/>
              <a:cxnLst/>
              <a:rect l="l" t="t" r="r" b="b"/>
              <a:pathLst>
                <a:path w="777875" h="478155">
                  <a:moveTo>
                    <a:pt x="697948" y="477899"/>
                  </a:moveTo>
                  <a:lnTo>
                    <a:pt x="79651" y="477899"/>
                  </a:lnTo>
                  <a:lnTo>
                    <a:pt x="48647" y="471640"/>
                  </a:lnTo>
                  <a:lnTo>
                    <a:pt x="23329" y="454570"/>
                  </a:lnTo>
                  <a:lnTo>
                    <a:pt x="6259" y="429252"/>
                  </a:lnTo>
                  <a:lnTo>
                    <a:pt x="0" y="398248"/>
                  </a:lnTo>
                  <a:lnTo>
                    <a:pt x="0" y="79651"/>
                  </a:lnTo>
                  <a:lnTo>
                    <a:pt x="6259" y="48647"/>
                  </a:lnTo>
                  <a:lnTo>
                    <a:pt x="23329" y="23329"/>
                  </a:lnTo>
                  <a:lnTo>
                    <a:pt x="48647" y="6259"/>
                  </a:lnTo>
                  <a:lnTo>
                    <a:pt x="79651" y="0"/>
                  </a:lnTo>
                  <a:lnTo>
                    <a:pt x="697948" y="0"/>
                  </a:lnTo>
                  <a:lnTo>
                    <a:pt x="742139" y="13382"/>
                  </a:lnTo>
                  <a:lnTo>
                    <a:pt x="771536" y="49170"/>
                  </a:lnTo>
                  <a:lnTo>
                    <a:pt x="777599" y="79651"/>
                  </a:lnTo>
                  <a:lnTo>
                    <a:pt x="777599" y="398248"/>
                  </a:lnTo>
                  <a:lnTo>
                    <a:pt x="771340" y="429252"/>
                  </a:lnTo>
                  <a:lnTo>
                    <a:pt x="754270" y="454570"/>
                  </a:lnTo>
                  <a:lnTo>
                    <a:pt x="728952" y="471640"/>
                  </a:lnTo>
                  <a:lnTo>
                    <a:pt x="697948" y="4778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71527" y="2531870"/>
            <a:ext cx="509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1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35921" y="2463100"/>
            <a:ext cx="777875" cy="478155"/>
          </a:xfrm>
          <a:custGeom>
            <a:avLst/>
            <a:gdLst/>
            <a:ahLst/>
            <a:cxnLst/>
            <a:rect l="l" t="t" r="r" b="b"/>
            <a:pathLst>
              <a:path w="777875" h="478155">
                <a:moveTo>
                  <a:pt x="697948" y="477899"/>
                </a:moveTo>
                <a:lnTo>
                  <a:pt x="79651" y="477899"/>
                </a:lnTo>
                <a:lnTo>
                  <a:pt x="48647" y="471640"/>
                </a:lnTo>
                <a:lnTo>
                  <a:pt x="23329" y="454570"/>
                </a:lnTo>
                <a:lnTo>
                  <a:pt x="6259" y="429252"/>
                </a:lnTo>
                <a:lnTo>
                  <a:pt x="0" y="398248"/>
                </a:lnTo>
                <a:lnTo>
                  <a:pt x="0" y="79651"/>
                </a:lnTo>
                <a:lnTo>
                  <a:pt x="6259" y="48647"/>
                </a:lnTo>
                <a:lnTo>
                  <a:pt x="23329" y="23329"/>
                </a:lnTo>
                <a:lnTo>
                  <a:pt x="48647" y="6259"/>
                </a:lnTo>
                <a:lnTo>
                  <a:pt x="79651" y="0"/>
                </a:lnTo>
                <a:lnTo>
                  <a:pt x="697948" y="0"/>
                </a:lnTo>
                <a:lnTo>
                  <a:pt x="742139" y="13382"/>
                </a:lnTo>
                <a:lnTo>
                  <a:pt x="771537" y="49170"/>
                </a:lnTo>
                <a:lnTo>
                  <a:pt x="777600" y="79651"/>
                </a:lnTo>
                <a:lnTo>
                  <a:pt x="777600" y="398248"/>
                </a:lnTo>
                <a:lnTo>
                  <a:pt x="771340" y="429252"/>
                </a:lnTo>
                <a:lnTo>
                  <a:pt x="754270" y="454570"/>
                </a:lnTo>
                <a:lnTo>
                  <a:pt x="728952" y="471640"/>
                </a:lnTo>
                <a:lnTo>
                  <a:pt x="697948" y="477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9748" y="2531870"/>
            <a:ext cx="509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1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4142" y="2463100"/>
            <a:ext cx="777875" cy="478155"/>
          </a:xfrm>
          <a:custGeom>
            <a:avLst/>
            <a:gdLst/>
            <a:ahLst/>
            <a:cxnLst/>
            <a:rect l="l" t="t" r="r" b="b"/>
            <a:pathLst>
              <a:path w="777875" h="478155">
                <a:moveTo>
                  <a:pt x="697948" y="477899"/>
                </a:moveTo>
                <a:lnTo>
                  <a:pt x="79651" y="477899"/>
                </a:lnTo>
                <a:lnTo>
                  <a:pt x="48647" y="471640"/>
                </a:lnTo>
                <a:lnTo>
                  <a:pt x="23329" y="454570"/>
                </a:lnTo>
                <a:lnTo>
                  <a:pt x="6259" y="429252"/>
                </a:lnTo>
                <a:lnTo>
                  <a:pt x="0" y="398248"/>
                </a:lnTo>
                <a:lnTo>
                  <a:pt x="0" y="79651"/>
                </a:lnTo>
                <a:lnTo>
                  <a:pt x="6259" y="48647"/>
                </a:lnTo>
                <a:lnTo>
                  <a:pt x="23329" y="23329"/>
                </a:lnTo>
                <a:lnTo>
                  <a:pt x="48647" y="6259"/>
                </a:lnTo>
                <a:lnTo>
                  <a:pt x="79651" y="0"/>
                </a:lnTo>
                <a:lnTo>
                  <a:pt x="697948" y="0"/>
                </a:lnTo>
                <a:lnTo>
                  <a:pt x="742138" y="13382"/>
                </a:lnTo>
                <a:lnTo>
                  <a:pt x="771536" y="49170"/>
                </a:lnTo>
                <a:lnTo>
                  <a:pt x="777599" y="79651"/>
                </a:lnTo>
                <a:lnTo>
                  <a:pt x="777599" y="398248"/>
                </a:lnTo>
                <a:lnTo>
                  <a:pt x="771340" y="429252"/>
                </a:lnTo>
                <a:lnTo>
                  <a:pt x="754270" y="454570"/>
                </a:lnTo>
                <a:lnTo>
                  <a:pt x="728952" y="471640"/>
                </a:lnTo>
                <a:lnTo>
                  <a:pt x="697948" y="477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7970" y="2531870"/>
            <a:ext cx="509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61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37699" y="2950055"/>
            <a:ext cx="2574290" cy="1220470"/>
            <a:chOff x="5137699" y="2950055"/>
            <a:chExt cx="2574290" cy="1220470"/>
          </a:xfrm>
        </p:grpSpPr>
        <p:sp>
          <p:nvSpPr>
            <p:cNvPr id="12" name="object 12"/>
            <p:cNvSpPr/>
            <p:nvPr/>
          </p:nvSpPr>
          <p:spPr>
            <a:xfrm>
              <a:off x="5526440" y="2973536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4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515729" y="29548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515729" y="29548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24662" y="2973536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4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413950" y="29548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413950" y="29548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322884" y="2973536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4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312172" y="29548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312172" y="29548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137699" y="3815102"/>
              <a:ext cx="2574290" cy="355600"/>
            </a:xfrm>
            <a:custGeom>
              <a:avLst/>
              <a:gdLst/>
              <a:ahLst/>
              <a:cxnLst/>
              <a:rect l="l" t="t" r="r" b="b"/>
              <a:pathLst>
                <a:path w="2574290" h="355600">
                  <a:moveTo>
                    <a:pt x="2514798" y="355199"/>
                  </a:moveTo>
                  <a:lnTo>
                    <a:pt x="59201" y="355199"/>
                  </a:lnTo>
                  <a:lnTo>
                    <a:pt x="36157" y="350547"/>
                  </a:lnTo>
                  <a:lnTo>
                    <a:pt x="17339" y="337860"/>
                  </a:lnTo>
                  <a:lnTo>
                    <a:pt x="4652" y="319042"/>
                  </a:lnTo>
                  <a:lnTo>
                    <a:pt x="0" y="295998"/>
                  </a:lnTo>
                  <a:lnTo>
                    <a:pt x="0" y="59201"/>
                  </a:lnTo>
                  <a:lnTo>
                    <a:pt x="4652" y="36157"/>
                  </a:lnTo>
                  <a:lnTo>
                    <a:pt x="17339" y="17339"/>
                  </a:lnTo>
                  <a:lnTo>
                    <a:pt x="36157" y="4652"/>
                  </a:lnTo>
                  <a:lnTo>
                    <a:pt x="59201" y="0"/>
                  </a:lnTo>
                  <a:lnTo>
                    <a:pt x="2514798" y="0"/>
                  </a:lnTo>
                  <a:lnTo>
                    <a:pt x="2556659" y="17339"/>
                  </a:lnTo>
                  <a:lnTo>
                    <a:pt x="2573999" y="59201"/>
                  </a:lnTo>
                  <a:lnTo>
                    <a:pt x="2573999" y="295998"/>
                  </a:lnTo>
                  <a:lnTo>
                    <a:pt x="2569347" y="319042"/>
                  </a:lnTo>
                  <a:lnTo>
                    <a:pt x="2556660" y="337860"/>
                  </a:lnTo>
                  <a:lnTo>
                    <a:pt x="2537842" y="350547"/>
                  </a:lnTo>
                  <a:lnTo>
                    <a:pt x="2514798" y="355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35509" y="3266548"/>
            <a:ext cx="325501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00" algn="ctr">
              <a:lnSpc>
                <a:spcPts val="1345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Attention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r">
              <a:lnSpc>
                <a:spcPts val="1105"/>
              </a:lnSpc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 1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269365" algn="ctr">
              <a:lnSpc>
                <a:spcPct val="100000"/>
              </a:lnSpc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Attention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65162" y="1988539"/>
            <a:ext cx="3119120" cy="2407920"/>
            <a:chOff x="4865162" y="1988539"/>
            <a:chExt cx="3119120" cy="2407920"/>
          </a:xfrm>
        </p:grpSpPr>
        <p:sp>
          <p:nvSpPr>
            <p:cNvPr id="24" name="object 24"/>
            <p:cNvSpPr/>
            <p:nvPr/>
          </p:nvSpPr>
          <p:spPr>
            <a:xfrm>
              <a:off x="6424662" y="3583136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413950" y="35644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413950" y="35644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424662" y="2012020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413950" y="199330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413950" y="199330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869924" y="2255099"/>
              <a:ext cx="3109595" cy="2136775"/>
            </a:xfrm>
            <a:custGeom>
              <a:avLst/>
              <a:gdLst/>
              <a:ahLst/>
              <a:cxnLst/>
              <a:rect l="l" t="t" r="r" b="b"/>
              <a:pathLst>
                <a:path w="3109595" h="2136775">
                  <a:moveTo>
                    <a:pt x="0" y="356106"/>
                  </a:moveTo>
                  <a:lnTo>
                    <a:pt x="3250" y="307785"/>
                  </a:lnTo>
                  <a:lnTo>
                    <a:pt x="12720" y="261439"/>
                  </a:lnTo>
                  <a:lnTo>
                    <a:pt x="27984" y="217494"/>
                  </a:lnTo>
                  <a:lnTo>
                    <a:pt x="48619" y="176372"/>
                  </a:lnTo>
                  <a:lnTo>
                    <a:pt x="74199" y="138500"/>
                  </a:lnTo>
                  <a:lnTo>
                    <a:pt x="104301" y="104301"/>
                  </a:lnTo>
                  <a:lnTo>
                    <a:pt x="138500" y="74199"/>
                  </a:lnTo>
                  <a:lnTo>
                    <a:pt x="176373" y="48619"/>
                  </a:lnTo>
                  <a:lnTo>
                    <a:pt x="217494" y="27984"/>
                  </a:lnTo>
                  <a:lnTo>
                    <a:pt x="261439" y="12720"/>
                  </a:lnTo>
                  <a:lnTo>
                    <a:pt x="307785" y="3250"/>
                  </a:lnTo>
                  <a:lnTo>
                    <a:pt x="356106" y="0"/>
                  </a:lnTo>
                  <a:lnTo>
                    <a:pt x="2753392" y="0"/>
                  </a:lnTo>
                  <a:lnTo>
                    <a:pt x="2800201" y="3088"/>
                  </a:lnTo>
                  <a:lnTo>
                    <a:pt x="2845810" y="12200"/>
                  </a:lnTo>
                  <a:lnTo>
                    <a:pt x="2889669" y="27107"/>
                  </a:lnTo>
                  <a:lnTo>
                    <a:pt x="2931222" y="47578"/>
                  </a:lnTo>
                  <a:lnTo>
                    <a:pt x="2969916" y="73386"/>
                  </a:lnTo>
                  <a:lnTo>
                    <a:pt x="3005198" y="104301"/>
                  </a:lnTo>
                  <a:lnTo>
                    <a:pt x="3036113" y="139583"/>
                  </a:lnTo>
                  <a:lnTo>
                    <a:pt x="3061921" y="178277"/>
                  </a:lnTo>
                  <a:lnTo>
                    <a:pt x="3082393" y="219830"/>
                  </a:lnTo>
                  <a:lnTo>
                    <a:pt x="3097299" y="263689"/>
                  </a:lnTo>
                  <a:lnTo>
                    <a:pt x="3106411" y="309298"/>
                  </a:lnTo>
                  <a:lnTo>
                    <a:pt x="3109499" y="356106"/>
                  </a:lnTo>
                  <a:lnTo>
                    <a:pt x="3109499" y="1780492"/>
                  </a:lnTo>
                  <a:lnTo>
                    <a:pt x="3106249" y="1828814"/>
                  </a:lnTo>
                  <a:lnTo>
                    <a:pt x="3096779" y="1875160"/>
                  </a:lnTo>
                  <a:lnTo>
                    <a:pt x="3081515" y="1919105"/>
                  </a:lnTo>
                  <a:lnTo>
                    <a:pt x="3060880" y="1960226"/>
                  </a:lnTo>
                  <a:lnTo>
                    <a:pt x="3035300" y="1998099"/>
                  </a:lnTo>
                  <a:lnTo>
                    <a:pt x="3005198" y="2032298"/>
                  </a:lnTo>
                  <a:lnTo>
                    <a:pt x="2970999" y="2062400"/>
                  </a:lnTo>
                  <a:lnTo>
                    <a:pt x="2933127" y="2087980"/>
                  </a:lnTo>
                  <a:lnTo>
                    <a:pt x="2892005" y="2108615"/>
                  </a:lnTo>
                  <a:lnTo>
                    <a:pt x="2848060" y="2123879"/>
                  </a:lnTo>
                  <a:lnTo>
                    <a:pt x="2801714" y="2133349"/>
                  </a:lnTo>
                  <a:lnTo>
                    <a:pt x="2753392" y="2136599"/>
                  </a:lnTo>
                  <a:lnTo>
                    <a:pt x="356106" y="2136599"/>
                  </a:lnTo>
                  <a:lnTo>
                    <a:pt x="307785" y="2133349"/>
                  </a:lnTo>
                  <a:lnTo>
                    <a:pt x="261439" y="2123879"/>
                  </a:lnTo>
                  <a:lnTo>
                    <a:pt x="217494" y="2108615"/>
                  </a:lnTo>
                  <a:lnTo>
                    <a:pt x="176373" y="2087980"/>
                  </a:lnTo>
                  <a:lnTo>
                    <a:pt x="138500" y="2062400"/>
                  </a:lnTo>
                  <a:lnTo>
                    <a:pt x="104301" y="2032298"/>
                  </a:lnTo>
                  <a:lnTo>
                    <a:pt x="74199" y="1998099"/>
                  </a:lnTo>
                  <a:lnTo>
                    <a:pt x="48619" y="1960226"/>
                  </a:lnTo>
                  <a:lnTo>
                    <a:pt x="27984" y="1919105"/>
                  </a:lnTo>
                  <a:lnTo>
                    <a:pt x="12720" y="1875160"/>
                  </a:lnTo>
                  <a:lnTo>
                    <a:pt x="3250" y="1828814"/>
                  </a:lnTo>
                  <a:lnTo>
                    <a:pt x="0" y="1780492"/>
                  </a:lnTo>
                  <a:lnTo>
                    <a:pt x="0" y="35610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02947" y="1708725"/>
            <a:ext cx="645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 2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74874" y="1084095"/>
            <a:ext cx="6029960" cy="3833495"/>
            <a:chOff x="1174874" y="1084095"/>
            <a:chExt cx="6029960" cy="3833495"/>
          </a:xfrm>
        </p:grpSpPr>
        <p:sp>
          <p:nvSpPr>
            <p:cNvPr id="33" name="object 33"/>
            <p:cNvSpPr/>
            <p:nvPr/>
          </p:nvSpPr>
          <p:spPr>
            <a:xfrm>
              <a:off x="6424662" y="1402420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4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413950" y="138370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413950" y="138370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076103" y="1088857"/>
              <a:ext cx="2287270" cy="2355850"/>
            </a:xfrm>
            <a:custGeom>
              <a:avLst/>
              <a:gdLst/>
              <a:ahLst/>
              <a:cxnLst/>
              <a:rect l="l" t="t" r="r" b="b"/>
              <a:pathLst>
                <a:path w="2287270" h="2355850">
                  <a:moveTo>
                    <a:pt x="0" y="253409"/>
                  </a:moveTo>
                  <a:lnTo>
                    <a:pt x="57133" y="235072"/>
                  </a:lnTo>
                  <a:lnTo>
                    <a:pt x="131757" y="208861"/>
                  </a:lnTo>
                  <a:lnTo>
                    <a:pt x="174564" y="193647"/>
                  </a:lnTo>
                  <a:lnTo>
                    <a:pt x="220466" y="177476"/>
                  </a:lnTo>
                  <a:lnTo>
                    <a:pt x="269037" y="160686"/>
                  </a:lnTo>
                  <a:lnTo>
                    <a:pt x="319852" y="143615"/>
                  </a:lnTo>
                  <a:lnTo>
                    <a:pt x="372484" y="126600"/>
                  </a:lnTo>
                  <a:lnTo>
                    <a:pt x="426509" y="109977"/>
                  </a:lnTo>
                  <a:lnTo>
                    <a:pt x="481499" y="94086"/>
                  </a:lnTo>
                  <a:lnTo>
                    <a:pt x="537030" y="79262"/>
                  </a:lnTo>
                  <a:lnTo>
                    <a:pt x="592674" y="65844"/>
                  </a:lnTo>
                  <a:lnTo>
                    <a:pt x="648008" y="54169"/>
                  </a:lnTo>
                  <a:lnTo>
                    <a:pt x="702604" y="44573"/>
                  </a:lnTo>
                  <a:lnTo>
                    <a:pt x="756036" y="37395"/>
                  </a:lnTo>
                  <a:lnTo>
                    <a:pt x="801771" y="32363"/>
                  </a:lnTo>
                  <a:lnTo>
                    <a:pt x="849957" y="27228"/>
                  </a:lnTo>
                  <a:lnTo>
                    <a:pt x="900225" y="22136"/>
                  </a:lnTo>
                  <a:lnTo>
                    <a:pt x="952205" y="17233"/>
                  </a:lnTo>
                  <a:lnTo>
                    <a:pt x="1005530" y="12667"/>
                  </a:lnTo>
                  <a:lnTo>
                    <a:pt x="1059831" y="8583"/>
                  </a:lnTo>
                  <a:lnTo>
                    <a:pt x="1114738" y="5128"/>
                  </a:lnTo>
                  <a:lnTo>
                    <a:pt x="1169883" y="2448"/>
                  </a:lnTo>
                  <a:lnTo>
                    <a:pt x="1224897" y="690"/>
                  </a:lnTo>
                  <a:lnTo>
                    <a:pt x="1279411" y="0"/>
                  </a:lnTo>
                  <a:lnTo>
                    <a:pt x="1333057" y="523"/>
                  </a:lnTo>
                  <a:lnTo>
                    <a:pt x="1385465" y="2408"/>
                  </a:lnTo>
                  <a:lnTo>
                    <a:pt x="1436267" y="5799"/>
                  </a:lnTo>
                  <a:lnTo>
                    <a:pt x="1485093" y="10844"/>
                  </a:lnTo>
                  <a:lnTo>
                    <a:pt x="1531576" y="17689"/>
                  </a:lnTo>
                  <a:lnTo>
                    <a:pt x="1575346" y="26480"/>
                  </a:lnTo>
                  <a:lnTo>
                    <a:pt x="1616034" y="37363"/>
                  </a:lnTo>
                  <a:lnTo>
                    <a:pt x="1653272" y="50485"/>
                  </a:lnTo>
                  <a:lnTo>
                    <a:pt x="1726631" y="89328"/>
                  </a:lnTo>
                  <a:lnTo>
                    <a:pt x="1761557" y="114142"/>
                  </a:lnTo>
                  <a:lnTo>
                    <a:pt x="1791904" y="140838"/>
                  </a:lnTo>
                  <a:lnTo>
                    <a:pt x="1818110" y="169818"/>
                  </a:lnTo>
                  <a:lnTo>
                    <a:pt x="1840614" y="201484"/>
                  </a:lnTo>
                  <a:lnTo>
                    <a:pt x="1859851" y="236240"/>
                  </a:lnTo>
                  <a:lnTo>
                    <a:pt x="1876261" y="274489"/>
                  </a:lnTo>
                  <a:lnTo>
                    <a:pt x="1890280" y="316633"/>
                  </a:lnTo>
                  <a:lnTo>
                    <a:pt x="1902346" y="363075"/>
                  </a:lnTo>
                  <a:lnTo>
                    <a:pt x="1912897" y="414217"/>
                  </a:lnTo>
                  <a:lnTo>
                    <a:pt x="1922370" y="470463"/>
                  </a:lnTo>
                  <a:lnTo>
                    <a:pt x="1931203" y="532215"/>
                  </a:lnTo>
                  <a:lnTo>
                    <a:pt x="1939834" y="599875"/>
                  </a:lnTo>
                  <a:lnTo>
                    <a:pt x="1948699" y="673848"/>
                  </a:lnTo>
                  <a:lnTo>
                    <a:pt x="1955117" y="750408"/>
                  </a:lnTo>
                  <a:lnTo>
                    <a:pt x="1957055" y="793396"/>
                  </a:lnTo>
                  <a:lnTo>
                    <a:pt x="1958232" y="839192"/>
                  </a:lnTo>
                  <a:lnTo>
                    <a:pt x="1958714" y="887547"/>
                  </a:lnTo>
                  <a:lnTo>
                    <a:pt x="1958567" y="938214"/>
                  </a:lnTo>
                  <a:lnTo>
                    <a:pt x="1957857" y="990942"/>
                  </a:lnTo>
                  <a:lnTo>
                    <a:pt x="1956649" y="1045485"/>
                  </a:lnTo>
                  <a:lnTo>
                    <a:pt x="1955008" y="1101593"/>
                  </a:lnTo>
                  <a:lnTo>
                    <a:pt x="1953001" y="1159019"/>
                  </a:lnTo>
                  <a:lnTo>
                    <a:pt x="1950692" y="1217514"/>
                  </a:lnTo>
                  <a:lnTo>
                    <a:pt x="1948148" y="1276829"/>
                  </a:lnTo>
                  <a:lnTo>
                    <a:pt x="1945434" y="1336716"/>
                  </a:lnTo>
                  <a:lnTo>
                    <a:pt x="1942615" y="1396927"/>
                  </a:lnTo>
                  <a:lnTo>
                    <a:pt x="1939758" y="1457213"/>
                  </a:lnTo>
                  <a:lnTo>
                    <a:pt x="1936927" y="1517326"/>
                  </a:lnTo>
                  <a:lnTo>
                    <a:pt x="1934189" y="1577018"/>
                  </a:lnTo>
                  <a:lnTo>
                    <a:pt x="1931609" y="1636040"/>
                  </a:lnTo>
                  <a:lnTo>
                    <a:pt x="1929252" y="1694143"/>
                  </a:lnTo>
                  <a:lnTo>
                    <a:pt x="1927185" y="1751080"/>
                  </a:lnTo>
                  <a:lnTo>
                    <a:pt x="1925472" y="1806602"/>
                  </a:lnTo>
                  <a:lnTo>
                    <a:pt x="1924180" y="1860460"/>
                  </a:lnTo>
                  <a:lnTo>
                    <a:pt x="1923374" y="1912406"/>
                  </a:lnTo>
                  <a:lnTo>
                    <a:pt x="1923119" y="1962193"/>
                  </a:lnTo>
                  <a:lnTo>
                    <a:pt x="1923482" y="2009570"/>
                  </a:lnTo>
                  <a:lnTo>
                    <a:pt x="1924527" y="2054290"/>
                  </a:lnTo>
                  <a:lnTo>
                    <a:pt x="1926321" y="2096105"/>
                  </a:lnTo>
                  <a:lnTo>
                    <a:pt x="1928929" y="2134766"/>
                  </a:lnTo>
                  <a:lnTo>
                    <a:pt x="1936848" y="2201633"/>
                  </a:lnTo>
                  <a:lnTo>
                    <a:pt x="1961462" y="2285680"/>
                  </a:lnTo>
                  <a:lnTo>
                    <a:pt x="1987248" y="2323748"/>
                  </a:lnTo>
                  <a:lnTo>
                    <a:pt x="2018331" y="2346119"/>
                  </a:lnTo>
                  <a:lnTo>
                    <a:pt x="2053392" y="2355368"/>
                  </a:lnTo>
                  <a:lnTo>
                    <a:pt x="2091113" y="2354067"/>
                  </a:lnTo>
                  <a:lnTo>
                    <a:pt x="2130175" y="2344792"/>
                  </a:lnTo>
                  <a:lnTo>
                    <a:pt x="2188397" y="2321557"/>
                  </a:lnTo>
                  <a:lnTo>
                    <a:pt x="2242218" y="2294856"/>
                  </a:lnTo>
                  <a:lnTo>
                    <a:pt x="2248415" y="2291707"/>
                  </a:lnTo>
                  <a:lnTo>
                    <a:pt x="2254465" y="2288657"/>
                  </a:lnTo>
                  <a:lnTo>
                    <a:pt x="2277020" y="2277782"/>
                  </a:lnTo>
                  <a:lnTo>
                    <a:pt x="2278780" y="2276982"/>
                  </a:lnTo>
                  <a:lnTo>
                    <a:pt x="2280509" y="2276214"/>
                  </a:lnTo>
                  <a:lnTo>
                    <a:pt x="2282204" y="2275479"/>
                  </a:lnTo>
                  <a:lnTo>
                    <a:pt x="2287114" y="2273408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350305" y="3354344"/>
              <a:ext cx="31115" cy="20955"/>
            </a:xfrm>
            <a:custGeom>
              <a:avLst/>
              <a:gdLst/>
              <a:ahLst/>
              <a:cxnLst/>
              <a:rect l="l" t="t" r="r" b="b"/>
              <a:pathLst>
                <a:path w="31114" h="20954">
                  <a:moveTo>
                    <a:pt x="4989" y="20834"/>
                  </a:moveTo>
                  <a:lnTo>
                    <a:pt x="12911" y="7922"/>
                  </a:lnTo>
                  <a:lnTo>
                    <a:pt x="0" y="0"/>
                  </a:lnTo>
                  <a:lnTo>
                    <a:pt x="31115" y="3562"/>
                  </a:lnTo>
                  <a:lnTo>
                    <a:pt x="4989" y="2083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50305" y="3354344"/>
              <a:ext cx="31115" cy="20955"/>
            </a:xfrm>
            <a:custGeom>
              <a:avLst/>
              <a:gdLst/>
              <a:ahLst/>
              <a:cxnLst/>
              <a:rect l="l" t="t" r="r" b="b"/>
              <a:pathLst>
                <a:path w="31114" h="20954">
                  <a:moveTo>
                    <a:pt x="12911" y="7922"/>
                  </a:moveTo>
                  <a:lnTo>
                    <a:pt x="4989" y="20834"/>
                  </a:lnTo>
                  <a:lnTo>
                    <a:pt x="31115" y="3562"/>
                  </a:lnTo>
                  <a:lnTo>
                    <a:pt x="0" y="0"/>
                  </a:lnTo>
                  <a:lnTo>
                    <a:pt x="12911" y="7922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50525" y="1134368"/>
              <a:ext cx="2544445" cy="664210"/>
            </a:xfrm>
            <a:custGeom>
              <a:avLst/>
              <a:gdLst/>
              <a:ahLst/>
              <a:cxnLst/>
              <a:rect l="l" t="t" r="r" b="b"/>
              <a:pathLst>
                <a:path w="2544445" h="664210">
                  <a:moveTo>
                    <a:pt x="0" y="250831"/>
                  </a:moveTo>
                  <a:lnTo>
                    <a:pt x="53764" y="235578"/>
                  </a:lnTo>
                  <a:lnTo>
                    <a:pt x="119598" y="212121"/>
                  </a:lnTo>
                  <a:lnTo>
                    <a:pt x="156616" y="198021"/>
                  </a:lnTo>
                  <a:lnTo>
                    <a:pt x="196143" y="182716"/>
                  </a:lnTo>
                  <a:lnTo>
                    <a:pt x="238008" y="166490"/>
                  </a:lnTo>
                  <a:lnTo>
                    <a:pt x="282041" y="149623"/>
                  </a:lnTo>
                  <a:lnTo>
                    <a:pt x="328074" y="132397"/>
                  </a:lnTo>
                  <a:lnTo>
                    <a:pt x="375936" y="115097"/>
                  </a:lnTo>
                  <a:lnTo>
                    <a:pt x="425457" y="98002"/>
                  </a:lnTo>
                  <a:lnTo>
                    <a:pt x="476468" y="81396"/>
                  </a:lnTo>
                  <a:lnTo>
                    <a:pt x="528800" y="65561"/>
                  </a:lnTo>
                  <a:lnTo>
                    <a:pt x="582282" y="50779"/>
                  </a:lnTo>
                  <a:lnTo>
                    <a:pt x="636744" y="37332"/>
                  </a:lnTo>
                  <a:lnTo>
                    <a:pt x="692018" y="25502"/>
                  </a:lnTo>
                  <a:lnTo>
                    <a:pt x="747933" y="15571"/>
                  </a:lnTo>
                  <a:lnTo>
                    <a:pt x="804320" y="7823"/>
                  </a:lnTo>
                  <a:lnTo>
                    <a:pt x="861008" y="2538"/>
                  </a:lnTo>
                  <a:lnTo>
                    <a:pt x="917829" y="0"/>
                  </a:lnTo>
                  <a:lnTo>
                    <a:pt x="974613" y="489"/>
                  </a:lnTo>
                  <a:lnTo>
                    <a:pt x="1031189" y="4289"/>
                  </a:lnTo>
                  <a:lnTo>
                    <a:pt x="1087388" y="11682"/>
                  </a:lnTo>
                  <a:lnTo>
                    <a:pt x="1126204" y="19013"/>
                  </a:lnTo>
                  <a:lnTo>
                    <a:pt x="1166852" y="28367"/>
                  </a:lnTo>
                  <a:lnTo>
                    <a:pt x="1209189" y="39623"/>
                  </a:lnTo>
                  <a:lnTo>
                    <a:pt x="1253070" y="52662"/>
                  </a:lnTo>
                  <a:lnTo>
                    <a:pt x="1298353" y="67364"/>
                  </a:lnTo>
                  <a:lnTo>
                    <a:pt x="1344892" y="83609"/>
                  </a:lnTo>
                  <a:lnTo>
                    <a:pt x="1392543" y="101277"/>
                  </a:lnTo>
                  <a:lnTo>
                    <a:pt x="1441164" y="120247"/>
                  </a:lnTo>
                  <a:lnTo>
                    <a:pt x="1490610" y="140401"/>
                  </a:lnTo>
                  <a:lnTo>
                    <a:pt x="1540737" y="161617"/>
                  </a:lnTo>
                  <a:lnTo>
                    <a:pt x="1591401" y="183777"/>
                  </a:lnTo>
                  <a:lnTo>
                    <a:pt x="1642458" y="206760"/>
                  </a:lnTo>
                  <a:lnTo>
                    <a:pt x="1693765" y="230446"/>
                  </a:lnTo>
                  <a:lnTo>
                    <a:pt x="1745177" y="254715"/>
                  </a:lnTo>
                  <a:lnTo>
                    <a:pt x="1796550" y="279447"/>
                  </a:lnTo>
                  <a:lnTo>
                    <a:pt x="1847741" y="304523"/>
                  </a:lnTo>
                  <a:lnTo>
                    <a:pt x="1898606" y="329822"/>
                  </a:lnTo>
                  <a:lnTo>
                    <a:pt x="1946215" y="353813"/>
                  </a:lnTo>
                  <a:lnTo>
                    <a:pt x="1993284" y="377795"/>
                  </a:lnTo>
                  <a:lnTo>
                    <a:pt x="2039690" y="401667"/>
                  </a:lnTo>
                  <a:lnTo>
                    <a:pt x="2085314" y="425328"/>
                  </a:lnTo>
                  <a:lnTo>
                    <a:pt x="2130032" y="448678"/>
                  </a:lnTo>
                  <a:lnTo>
                    <a:pt x="2173725" y="471614"/>
                  </a:lnTo>
                  <a:lnTo>
                    <a:pt x="2216271" y="494036"/>
                  </a:lnTo>
                  <a:lnTo>
                    <a:pt x="2257549" y="515844"/>
                  </a:lnTo>
                  <a:lnTo>
                    <a:pt x="2297437" y="536935"/>
                  </a:lnTo>
                  <a:lnTo>
                    <a:pt x="2340500" y="559680"/>
                  </a:lnTo>
                  <a:lnTo>
                    <a:pt x="2381478" y="581248"/>
                  </a:lnTo>
                  <a:lnTo>
                    <a:pt x="2420198" y="601494"/>
                  </a:lnTo>
                  <a:lnTo>
                    <a:pt x="2456489" y="620273"/>
                  </a:lnTo>
                  <a:lnTo>
                    <a:pt x="2505991" y="645380"/>
                  </a:lnTo>
                  <a:lnTo>
                    <a:pt x="2535452" y="659866"/>
                  </a:lnTo>
                  <a:lnTo>
                    <a:pt x="2544296" y="66410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580593" y="1784241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31750" h="22225">
                  <a:moveTo>
                    <a:pt x="31203" y="22115"/>
                  </a:moveTo>
                  <a:lnTo>
                    <a:pt x="0" y="19428"/>
                  </a:lnTo>
                  <a:lnTo>
                    <a:pt x="14228" y="14227"/>
                  </a:lnTo>
                  <a:lnTo>
                    <a:pt x="9028" y="0"/>
                  </a:lnTo>
                  <a:lnTo>
                    <a:pt x="31203" y="2211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580593" y="1784241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31750" h="22225">
                  <a:moveTo>
                    <a:pt x="14228" y="14227"/>
                  </a:moveTo>
                  <a:lnTo>
                    <a:pt x="0" y="19428"/>
                  </a:lnTo>
                  <a:lnTo>
                    <a:pt x="31203" y="22115"/>
                  </a:lnTo>
                  <a:lnTo>
                    <a:pt x="9028" y="0"/>
                  </a:lnTo>
                  <a:lnTo>
                    <a:pt x="14228" y="14227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666424" y="1620203"/>
              <a:ext cx="1534160" cy="355600"/>
            </a:xfrm>
            <a:custGeom>
              <a:avLst/>
              <a:gdLst/>
              <a:ahLst/>
              <a:cxnLst/>
              <a:rect l="l" t="t" r="r" b="b"/>
              <a:pathLst>
                <a:path w="1534159" h="355600">
                  <a:moveTo>
                    <a:pt x="0" y="59201"/>
                  </a:moveTo>
                  <a:lnTo>
                    <a:pt x="4652" y="36157"/>
                  </a:lnTo>
                  <a:lnTo>
                    <a:pt x="17339" y="17339"/>
                  </a:lnTo>
                  <a:lnTo>
                    <a:pt x="36157" y="4652"/>
                  </a:lnTo>
                  <a:lnTo>
                    <a:pt x="59201" y="0"/>
                  </a:lnTo>
                  <a:lnTo>
                    <a:pt x="1474398" y="0"/>
                  </a:lnTo>
                  <a:lnTo>
                    <a:pt x="1516259" y="17339"/>
                  </a:lnTo>
                  <a:lnTo>
                    <a:pt x="1533599" y="59201"/>
                  </a:lnTo>
                  <a:lnTo>
                    <a:pt x="1533599" y="295998"/>
                  </a:lnTo>
                  <a:lnTo>
                    <a:pt x="1528947" y="319042"/>
                  </a:lnTo>
                  <a:lnTo>
                    <a:pt x="1516260" y="337860"/>
                  </a:lnTo>
                  <a:lnTo>
                    <a:pt x="1497442" y="350547"/>
                  </a:lnTo>
                  <a:lnTo>
                    <a:pt x="1474398" y="355200"/>
                  </a:lnTo>
                  <a:lnTo>
                    <a:pt x="59201" y="355200"/>
                  </a:lnTo>
                  <a:lnTo>
                    <a:pt x="36157" y="350547"/>
                  </a:lnTo>
                  <a:lnTo>
                    <a:pt x="17339" y="337860"/>
                  </a:lnTo>
                  <a:lnTo>
                    <a:pt x="4652" y="319042"/>
                  </a:lnTo>
                  <a:lnTo>
                    <a:pt x="0" y="295998"/>
                  </a:lnTo>
                  <a:lnTo>
                    <a:pt x="0" y="592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874" y="2135278"/>
              <a:ext cx="3109499" cy="278218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79912" y="1364270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90">
                  <a:moveTo>
                    <a:pt x="0" y="2244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069200" y="134555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069200" y="134555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321674" y="1582053"/>
              <a:ext cx="1534160" cy="355600"/>
            </a:xfrm>
            <a:custGeom>
              <a:avLst/>
              <a:gdLst/>
              <a:ahLst/>
              <a:cxnLst/>
              <a:rect l="l" t="t" r="r" b="b"/>
              <a:pathLst>
                <a:path w="1534160" h="355600">
                  <a:moveTo>
                    <a:pt x="0" y="59201"/>
                  </a:moveTo>
                  <a:lnTo>
                    <a:pt x="4652" y="36157"/>
                  </a:lnTo>
                  <a:lnTo>
                    <a:pt x="17339" y="17339"/>
                  </a:lnTo>
                  <a:lnTo>
                    <a:pt x="36157" y="4652"/>
                  </a:lnTo>
                  <a:lnTo>
                    <a:pt x="59201" y="0"/>
                  </a:lnTo>
                  <a:lnTo>
                    <a:pt x="1474398" y="0"/>
                  </a:lnTo>
                  <a:lnTo>
                    <a:pt x="1516260" y="17339"/>
                  </a:lnTo>
                  <a:lnTo>
                    <a:pt x="1533599" y="59201"/>
                  </a:lnTo>
                  <a:lnTo>
                    <a:pt x="1533599" y="295998"/>
                  </a:lnTo>
                  <a:lnTo>
                    <a:pt x="1528947" y="319042"/>
                  </a:lnTo>
                  <a:lnTo>
                    <a:pt x="1516260" y="337860"/>
                  </a:lnTo>
                  <a:lnTo>
                    <a:pt x="1497442" y="350547"/>
                  </a:lnTo>
                  <a:lnTo>
                    <a:pt x="1474398" y="355200"/>
                  </a:lnTo>
                  <a:lnTo>
                    <a:pt x="59201" y="355200"/>
                  </a:lnTo>
                  <a:lnTo>
                    <a:pt x="36157" y="350547"/>
                  </a:lnTo>
                  <a:lnTo>
                    <a:pt x="17339" y="337860"/>
                  </a:lnTo>
                  <a:lnTo>
                    <a:pt x="4652" y="319042"/>
                  </a:lnTo>
                  <a:lnTo>
                    <a:pt x="0" y="295998"/>
                  </a:lnTo>
                  <a:lnTo>
                    <a:pt x="0" y="592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70742" y="1635066"/>
            <a:ext cx="8362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6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88475" y="1084553"/>
            <a:ext cx="3342004" cy="1166495"/>
          </a:xfrm>
          <a:custGeom>
            <a:avLst/>
            <a:gdLst/>
            <a:ahLst/>
            <a:cxnLst/>
            <a:rect l="l" t="t" r="r" b="b"/>
            <a:pathLst>
              <a:path w="3342004" h="1166495">
                <a:moveTo>
                  <a:pt x="0" y="852700"/>
                </a:moveTo>
                <a:lnTo>
                  <a:pt x="5699" y="1165900"/>
                </a:lnTo>
              </a:path>
              <a:path w="3342004" h="1166495">
                <a:moveTo>
                  <a:pt x="3336199" y="0"/>
                </a:moveTo>
                <a:lnTo>
                  <a:pt x="3341899" y="313199"/>
                </a:lnTo>
              </a:path>
            </a:pathLst>
          </a:custGeom>
          <a:ln w="19049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10334" y="813794"/>
            <a:ext cx="645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 6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895474"/>
            <a:ext cx="3895090" cy="4051300"/>
            <a:chOff x="354347" y="895474"/>
            <a:chExt cx="3895090" cy="4051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55350" y="904999"/>
              <a:ext cx="1245235" cy="3205480"/>
            </a:xfrm>
            <a:custGeom>
              <a:avLst/>
              <a:gdLst/>
              <a:ahLst/>
              <a:cxnLst/>
              <a:rect l="l" t="t" r="r" b="b"/>
              <a:pathLst>
                <a:path w="1245235" h="3205479">
                  <a:moveTo>
                    <a:pt x="0" y="95790"/>
                  </a:moveTo>
                  <a:lnTo>
                    <a:pt x="7527" y="58504"/>
                  </a:lnTo>
                  <a:lnTo>
                    <a:pt x="28056" y="28056"/>
                  </a:lnTo>
                  <a:lnTo>
                    <a:pt x="58504" y="7527"/>
                  </a:lnTo>
                  <a:lnTo>
                    <a:pt x="95790" y="0"/>
                  </a:lnTo>
                  <a:lnTo>
                    <a:pt x="1149209" y="0"/>
                  </a:lnTo>
                  <a:lnTo>
                    <a:pt x="1202354" y="16093"/>
                  </a:lnTo>
                  <a:lnTo>
                    <a:pt x="1237708" y="59132"/>
                  </a:lnTo>
                  <a:lnTo>
                    <a:pt x="1244999" y="95790"/>
                  </a:lnTo>
                  <a:lnTo>
                    <a:pt x="1244999" y="3109109"/>
                  </a:lnTo>
                  <a:lnTo>
                    <a:pt x="1237472" y="3146395"/>
                  </a:lnTo>
                  <a:lnTo>
                    <a:pt x="1216943" y="3176843"/>
                  </a:lnTo>
                  <a:lnTo>
                    <a:pt x="1186495" y="3197372"/>
                  </a:lnTo>
                  <a:lnTo>
                    <a:pt x="1149209" y="3204899"/>
                  </a:lnTo>
                  <a:lnTo>
                    <a:pt x="95790" y="3204899"/>
                  </a:lnTo>
                  <a:lnTo>
                    <a:pt x="58504" y="3197372"/>
                  </a:lnTo>
                  <a:lnTo>
                    <a:pt x="28056" y="3176843"/>
                  </a:lnTo>
                  <a:lnTo>
                    <a:pt x="7527" y="3146395"/>
                  </a:lnTo>
                  <a:lnTo>
                    <a:pt x="0" y="3109109"/>
                  </a:lnTo>
                  <a:lnTo>
                    <a:pt x="0" y="95790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66724" y="3510675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07775" y="3145088"/>
              <a:ext cx="817880" cy="107314"/>
            </a:xfrm>
            <a:custGeom>
              <a:avLst/>
              <a:gdLst/>
              <a:ahLst/>
              <a:cxnLst/>
              <a:rect l="l" t="t" r="r" b="b"/>
              <a:pathLst>
                <a:path w="817880" h="107314">
                  <a:moveTo>
                    <a:pt x="0" y="106961"/>
                  </a:moveTo>
                  <a:lnTo>
                    <a:pt x="817499" y="106961"/>
                  </a:lnTo>
                </a:path>
                <a:path w="817880" h="107314">
                  <a:moveTo>
                    <a:pt x="577529" y="0"/>
                  </a:moveTo>
                  <a:lnTo>
                    <a:pt x="577529" y="102657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74593" y="312637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74593" y="312637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19316" y="3145088"/>
              <a:ext cx="0" cy="102870"/>
            </a:xfrm>
            <a:custGeom>
              <a:avLst/>
              <a:gdLst/>
              <a:ahLst/>
              <a:cxnLst/>
              <a:rect l="l" t="t" r="r" b="b"/>
              <a:pathLst>
                <a:path h="102869">
                  <a:moveTo>
                    <a:pt x="0" y="0"/>
                  </a:moveTo>
                  <a:lnTo>
                    <a:pt x="0" y="102657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08605" y="312637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08605" y="312637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45375" y="4798173"/>
            <a:ext cx="1159510" cy="91440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"/>
              </a:lnSpc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 wie geht es dir &lt;END&gt;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4600" y="2225071"/>
            <a:ext cx="4070350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inputs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decoder from the encoder: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marR="137160" indent="-328295">
              <a:lnSpc>
                <a:spcPct val="114999"/>
              </a:lnSpc>
              <a:buFont typeface="Arial"/>
              <a:buChar char="●"/>
              <a:tabLst>
                <a:tab pos="347980" algn="l"/>
              </a:tabLst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input: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matrix serves as the query and key matrix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5737" y="2459462"/>
            <a:ext cx="1950085" cy="1344295"/>
            <a:chOff x="1345737" y="2459462"/>
            <a:chExt cx="1950085" cy="1344295"/>
          </a:xfrm>
        </p:grpSpPr>
        <p:sp>
          <p:nvSpPr>
            <p:cNvPr id="14" name="object 14"/>
            <p:cNvSpPr/>
            <p:nvPr/>
          </p:nvSpPr>
          <p:spPr>
            <a:xfrm>
              <a:off x="1350500" y="2464224"/>
              <a:ext cx="749300" cy="785495"/>
            </a:xfrm>
            <a:custGeom>
              <a:avLst/>
              <a:gdLst/>
              <a:ahLst/>
              <a:cxnLst/>
              <a:rect l="l" t="t" r="r" b="b"/>
              <a:pathLst>
                <a:path w="749300" h="785494">
                  <a:moveTo>
                    <a:pt x="1979" y="1296"/>
                  </a:moveTo>
                  <a:lnTo>
                    <a:pt x="748979" y="1296"/>
                  </a:lnTo>
                </a:path>
                <a:path w="749300" h="785494">
                  <a:moveTo>
                    <a:pt x="748303" y="4709"/>
                  </a:moveTo>
                  <a:lnTo>
                    <a:pt x="748303" y="785009"/>
                  </a:lnTo>
                </a:path>
                <a:path w="749300" h="785494">
                  <a:moveTo>
                    <a:pt x="0" y="0"/>
                  </a:moveTo>
                  <a:lnTo>
                    <a:pt x="0" y="173999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66725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16950" y="3121607"/>
            <a:ext cx="31115" cy="185420"/>
            <a:chOff x="3116950" y="3121607"/>
            <a:chExt cx="31115" cy="185420"/>
          </a:xfrm>
        </p:grpSpPr>
        <p:sp>
          <p:nvSpPr>
            <p:cNvPr id="18" name="object 18"/>
            <p:cNvSpPr/>
            <p:nvPr/>
          </p:nvSpPr>
          <p:spPr>
            <a:xfrm>
              <a:off x="3131729" y="3145088"/>
              <a:ext cx="1270" cy="157480"/>
            </a:xfrm>
            <a:custGeom>
              <a:avLst/>
              <a:gdLst/>
              <a:ahLst/>
              <a:cxnLst/>
              <a:rect l="l" t="t" r="r" b="b"/>
              <a:pathLst>
                <a:path w="1269" h="157479">
                  <a:moveTo>
                    <a:pt x="745" y="0"/>
                  </a:moveTo>
                  <a:lnTo>
                    <a:pt x="0" y="156957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121712" y="312637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480"/>
                  </a:moveTo>
                  <a:lnTo>
                    <a:pt x="10762" y="18718"/>
                  </a:lnTo>
                  <a:lnTo>
                    <a:pt x="0" y="29378"/>
                  </a:lnTo>
                  <a:lnTo>
                    <a:pt x="10851" y="0"/>
                  </a:lnTo>
                  <a:lnTo>
                    <a:pt x="21422" y="2948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121712" y="312637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62" y="18718"/>
                  </a:moveTo>
                  <a:lnTo>
                    <a:pt x="21422" y="29480"/>
                  </a:lnTo>
                  <a:lnTo>
                    <a:pt x="10851" y="0"/>
                  </a:lnTo>
                  <a:lnTo>
                    <a:pt x="0" y="29378"/>
                  </a:lnTo>
                  <a:lnTo>
                    <a:pt x="10762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47" y="938130"/>
            <a:ext cx="3894634" cy="4008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5987" y="4798218"/>
            <a:ext cx="1395095" cy="106680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sz="7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 wie geht es dir &lt;END&gt;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4600" y="2225071"/>
            <a:ext cx="417322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inputs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decoder from the encoder: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marR="5080" indent="-328295">
              <a:lnSpc>
                <a:spcPct val="114999"/>
              </a:lnSpc>
              <a:buFont typeface="Arial"/>
              <a:buChar char="●"/>
              <a:tabLst>
                <a:tab pos="347980" algn="l"/>
              </a:tabLst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input: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matrix “R” which serves as the query and key matrix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F6F6F6"/>
              </a:buClr>
              <a:buFont typeface="Arial"/>
              <a:buChar char="●"/>
            </a:pP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28295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input: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text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66724" y="3510674"/>
            <a:ext cx="729615" cy="1288415"/>
            <a:chOff x="2566724" y="3510674"/>
            <a:chExt cx="729615" cy="12884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439" y="4607579"/>
              <a:ext cx="92844" cy="1909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7793" y="2523263"/>
            <a:ext cx="4299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are embedded just like the encoder part.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6239" y="991698"/>
            <a:ext cx="3782060" cy="3933825"/>
            <a:chOff x="366239" y="991698"/>
            <a:chExt cx="3782060" cy="3933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39" y="991698"/>
              <a:ext cx="3781967" cy="39337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24972" y="4389094"/>
              <a:ext cx="1905" cy="100330"/>
            </a:xfrm>
            <a:custGeom>
              <a:avLst/>
              <a:gdLst/>
              <a:ahLst/>
              <a:cxnLst/>
              <a:rect l="l" t="t" r="r" b="b"/>
              <a:pathLst>
                <a:path w="1905" h="100329">
                  <a:moveTo>
                    <a:pt x="0" y="0"/>
                  </a:moveTo>
                  <a:lnTo>
                    <a:pt x="1815" y="100024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03941" y="4351663"/>
              <a:ext cx="43180" cy="59690"/>
            </a:xfrm>
            <a:custGeom>
              <a:avLst/>
              <a:gdLst/>
              <a:ahLst/>
              <a:cxnLst/>
              <a:rect l="l" t="t" r="r" b="b"/>
              <a:pathLst>
                <a:path w="43180" h="59689">
                  <a:moveTo>
                    <a:pt x="0" y="59239"/>
                  </a:moveTo>
                  <a:lnTo>
                    <a:pt x="20351" y="0"/>
                  </a:lnTo>
                  <a:lnTo>
                    <a:pt x="42839" y="58461"/>
                  </a:lnTo>
                  <a:lnTo>
                    <a:pt x="21030" y="37430"/>
                  </a:lnTo>
                  <a:lnTo>
                    <a:pt x="0" y="5923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03941" y="4351663"/>
              <a:ext cx="43180" cy="59690"/>
            </a:xfrm>
            <a:custGeom>
              <a:avLst/>
              <a:gdLst/>
              <a:ahLst/>
              <a:cxnLst/>
              <a:rect l="l" t="t" r="r" b="b"/>
              <a:pathLst>
                <a:path w="43180" h="59689">
                  <a:moveTo>
                    <a:pt x="21030" y="37430"/>
                  </a:moveTo>
                  <a:lnTo>
                    <a:pt x="42839" y="58461"/>
                  </a:lnTo>
                  <a:lnTo>
                    <a:pt x="20351" y="0"/>
                  </a:lnTo>
                  <a:lnTo>
                    <a:pt x="0" y="59239"/>
                  </a:lnTo>
                  <a:lnTo>
                    <a:pt x="21030" y="37430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66724" y="3510675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70849" y="3843760"/>
              <a:ext cx="495934" cy="102870"/>
            </a:xfrm>
            <a:custGeom>
              <a:avLst/>
              <a:gdLst/>
              <a:ahLst/>
              <a:cxnLst/>
              <a:rect l="l" t="t" r="r" b="b"/>
              <a:pathLst>
                <a:path w="495935" h="102870">
                  <a:moveTo>
                    <a:pt x="0" y="94089"/>
                  </a:moveTo>
                  <a:lnTo>
                    <a:pt x="495599" y="94089"/>
                  </a:lnTo>
                </a:path>
                <a:path w="495935" h="102870">
                  <a:moveTo>
                    <a:pt x="491927" y="0"/>
                  </a:moveTo>
                  <a:lnTo>
                    <a:pt x="491927" y="1026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52066" y="38250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52066" y="38250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27742" y="3843760"/>
              <a:ext cx="0" cy="102870"/>
            </a:xfrm>
            <a:custGeom>
              <a:avLst/>
              <a:gdLst/>
              <a:ahLst/>
              <a:cxnLst/>
              <a:rect l="l" t="t" r="r" b="b"/>
              <a:pathLst>
                <a:path h="102870">
                  <a:moveTo>
                    <a:pt x="0" y="0"/>
                  </a:moveTo>
                  <a:lnTo>
                    <a:pt x="0" y="1026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17030" y="38250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17030" y="38250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673398" y="3843760"/>
              <a:ext cx="0" cy="102870"/>
            </a:xfrm>
            <a:custGeom>
              <a:avLst/>
              <a:gdLst/>
              <a:ahLst/>
              <a:cxnLst/>
              <a:rect l="l" t="t" r="r" b="b"/>
              <a:pathLst>
                <a:path h="102870">
                  <a:moveTo>
                    <a:pt x="0" y="0"/>
                  </a:moveTo>
                  <a:lnTo>
                    <a:pt x="0" y="1026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62687" y="38250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62687" y="38250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56000" y="3489300"/>
              <a:ext cx="740410" cy="321945"/>
            </a:xfrm>
            <a:custGeom>
              <a:avLst/>
              <a:gdLst/>
              <a:ahLst/>
              <a:cxnLst/>
              <a:rect l="l" t="t" r="r" b="b"/>
              <a:pathLst>
                <a:path w="740410" h="321945">
                  <a:moveTo>
                    <a:pt x="0" y="53651"/>
                  </a:moveTo>
                  <a:lnTo>
                    <a:pt x="4216" y="32767"/>
                  </a:lnTo>
                  <a:lnTo>
                    <a:pt x="15713" y="15713"/>
                  </a:lnTo>
                  <a:lnTo>
                    <a:pt x="32767" y="4216"/>
                  </a:lnTo>
                  <a:lnTo>
                    <a:pt x="53650" y="0"/>
                  </a:lnTo>
                  <a:lnTo>
                    <a:pt x="686448" y="0"/>
                  </a:lnTo>
                  <a:lnTo>
                    <a:pt x="724385" y="15713"/>
                  </a:lnTo>
                  <a:lnTo>
                    <a:pt x="740099" y="53651"/>
                  </a:lnTo>
                  <a:lnTo>
                    <a:pt x="740099" y="268248"/>
                  </a:lnTo>
                  <a:lnTo>
                    <a:pt x="735883" y="289132"/>
                  </a:lnTo>
                  <a:lnTo>
                    <a:pt x="724386" y="306185"/>
                  </a:lnTo>
                  <a:lnTo>
                    <a:pt x="707332" y="317683"/>
                  </a:lnTo>
                  <a:lnTo>
                    <a:pt x="686448" y="321899"/>
                  </a:lnTo>
                  <a:lnTo>
                    <a:pt x="53650" y="321899"/>
                  </a:lnTo>
                  <a:lnTo>
                    <a:pt x="32767" y="317683"/>
                  </a:lnTo>
                  <a:lnTo>
                    <a:pt x="15713" y="306185"/>
                  </a:lnTo>
                  <a:lnTo>
                    <a:pt x="4216" y="289132"/>
                  </a:lnTo>
                  <a:lnTo>
                    <a:pt x="0" y="268248"/>
                  </a:lnTo>
                  <a:lnTo>
                    <a:pt x="0" y="536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52562" y="2535168"/>
            <a:ext cx="436562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multi-headed attention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performed.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664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focuses on relevant sentence parts without previewing future words.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66724" y="3510674"/>
            <a:ext cx="729615" cy="292735"/>
          </a:xfrm>
          <a:custGeom>
            <a:avLst/>
            <a:gdLst/>
            <a:ahLst/>
            <a:cxnLst/>
            <a:rect l="l" t="t" r="r" b="b"/>
            <a:pathLst>
              <a:path w="729614" h="292735">
                <a:moveTo>
                  <a:pt x="680248" y="292499"/>
                </a:moveTo>
                <a:lnTo>
                  <a:pt x="48750" y="292499"/>
                </a:lnTo>
                <a:lnTo>
                  <a:pt x="29774" y="288668"/>
                </a:lnTo>
                <a:lnTo>
                  <a:pt x="14278" y="278221"/>
                </a:lnTo>
                <a:lnTo>
                  <a:pt x="3831" y="262725"/>
                </a:lnTo>
                <a:lnTo>
                  <a:pt x="0" y="243749"/>
                </a:lnTo>
                <a:lnTo>
                  <a:pt x="0" y="48750"/>
                </a:lnTo>
                <a:lnTo>
                  <a:pt x="3766" y="30094"/>
                </a:lnTo>
                <a:lnTo>
                  <a:pt x="3831" y="29774"/>
                </a:lnTo>
                <a:lnTo>
                  <a:pt x="14278" y="14278"/>
                </a:lnTo>
                <a:lnTo>
                  <a:pt x="29953" y="3710"/>
                </a:lnTo>
                <a:lnTo>
                  <a:pt x="30369" y="3710"/>
                </a:lnTo>
                <a:lnTo>
                  <a:pt x="48750" y="0"/>
                </a:lnTo>
                <a:lnTo>
                  <a:pt x="680248" y="0"/>
                </a:lnTo>
                <a:lnTo>
                  <a:pt x="689804" y="945"/>
                </a:lnTo>
                <a:lnTo>
                  <a:pt x="725289" y="30094"/>
                </a:lnTo>
                <a:lnTo>
                  <a:pt x="728999" y="48750"/>
                </a:lnTo>
                <a:lnTo>
                  <a:pt x="728999" y="243749"/>
                </a:lnTo>
                <a:lnTo>
                  <a:pt x="725168" y="262725"/>
                </a:lnTo>
                <a:lnTo>
                  <a:pt x="714721" y="278221"/>
                </a:lnTo>
                <a:lnTo>
                  <a:pt x="699225" y="288668"/>
                </a:lnTo>
                <a:lnTo>
                  <a:pt x="680248" y="2924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567" y="2503159"/>
            <a:ext cx="397192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resultant matrix is added to the original matrix of the decoder part and then normalized.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60224" y="3314225"/>
              <a:ext cx="880110" cy="708025"/>
            </a:xfrm>
            <a:custGeom>
              <a:avLst/>
              <a:gdLst/>
              <a:ahLst/>
              <a:cxnLst/>
              <a:rect l="l" t="t" r="r" b="b"/>
              <a:pathLst>
                <a:path w="880110" h="708025">
                  <a:moveTo>
                    <a:pt x="0" y="21300"/>
                  </a:move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300" y="0"/>
                  </a:lnTo>
                  <a:lnTo>
                    <a:pt x="714599" y="0"/>
                  </a:lnTo>
                  <a:lnTo>
                    <a:pt x="720248" y="0"/>
                  </a:lnTo>
                  <a:lnTo>
                    <a:pt x="725666" y="2244"/>
                  </a:lnTo>
                  <a:lnTo>
                    <a:pt x="729661" y="6238"/>
                  </a:lnTo>
                  <a:lnTo>
                    <a:pt x="733655" y="10233"/>
                  </a:lnTo>
                  <a:lnTo>
                    <a:pt x="735899" y="15651"/>
                  </a:lnTo>
                  <a:lnTo>
                    <a:pt x="735899" y="21300"/>
                  </a:lnTo>
                  <a:lnTo>
                    <a:pt x="735899" y="106499"/>
                  </a:lnTo>
                  <a:lnTo>
                    <a:pt x="734226" y="114790"/>
                  </a:lnTo>
                  <a:lnTo>
                    <a:pt x="729661" y="121561"/>
                  </a:lnTo>
                  <a:lnTo>
                    <a:pt x="722890" y="126126"/>
                  </a:lnTo>
                  <a:lnTo>
                    <a:pt x="714599" y="127799"/>
                  </a:lnTo>
                  <a:lnTo>
                    <a:pt x="21300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close/>
                </a:path>
                <a:path w="880110" h="708025">
                  <a:moveTo>
                    <a:pt x="874542" y="61205"/>
                  </a:moveTo>
                  <a:lnTo>
                    <a:pt x="874542" y="708005"/>
                  </a:lnTo>
                </a:path>
                <a:path w="880110" h="708025">
                  <a:moveTo>
                    <a:pt x="765502" y="56968"/>
                  </a:moveTo>
                  <a:lnTo>
                    <a:pt x="879559" y="56968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307009" y="336048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8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307009" y="336048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36105" y="4018564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99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16267" y="3436406"/>
            <a:ext cx="31115" cy="107950"/>
            <a:chOff x="2916267" y="3436406"/>
            <a:chExt cx="31115" cy="107950"/>
          </a:xfrm>
        </p:grpSpPr>
        <p:sp>
          <p:nvSpPr>
            <p:cNvPr id="13" name="object 13"/>
            <p:cNvSpPr/>
            <p:nvPr/>
          </p:nvSpPr>
          <p:spPr>
            <a:xfrm>
              <a:off x="2928974" y="3459872"/>
              <a:ext cx="3810" cy="79375"/>
            </a:xfrm>
            <a:custGeom>
              <a:avLst/>
              <a:gdLst/>
              <a:ahLst/>
              <a:cxnLst/>
              <a:rect l="l" t="t" r="r" b="b"/>
              <a:pathLst>
                <a:path w="3810" h="79375">
                  <a:moveTo>
                    <a:pt x="3188" y="0"/>
                  </a:moveTo>
                  <a:lnTo>
                    <a:pt x="0" y="79283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029" y="34411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06" y="29836"/>
                  </a:moveTo>
                  <a:lnTo>
                    <a:pt x="11133" y="18703"/>
                  </a:lnTo>
                  <a:lnTo>
                    <a:pt x="0" y="28975"/>
                  </a:lnTo>
                  <a:lnTo>
                    <a:pt x="11885" y="0"/>
                  </a:lnTo>
                  <a:lnTo>
                    <a:pt x="21406" y="29836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21029" y="34411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1133" y="18703"/>
                  </a:moveTo>
                  <a:lnTo>
                    <a:pt x="21406" y="29836"/>
                  </a:lnTo>
                  <a:lnTo>
                    <a:pt x="11885" y="0"/>
                  </a:lnTo>
                  <a:lnTo>
                    <a:pt x="0" y="28975"/>
                  </a:lnTo>
                  <a:lnTo>
                    <a:pt x="11133" y="18703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9" y="938125"/>
            <a:ext cx="3777615" cy="4008754"/>
            <a:chOff x="354349" y="938125"/>
            <a:chExt cx="3777615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9" y="938125"/>
              <a:ext cx="3777123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2193" y="2657232"/>
              <a:ext cx="513080" cy="598170"/>
            </a:xfrm>
            <a:custGeom>
              <a:avLst/>
              <a:gdLst/>
              <a:ahLst/>
              <a:cxnLst/>
              <a:rect l="l" t="t" r="r" b="b"/>
              <a:pathLst>
                <a:path w="513079" h="598170">
                  <a:moveTo>
                    <a:pt x="512573" y="0"/>
                  </a:moveTo>
                  <a:lnTo>
                    <a:pt x="512573" y="595499"/>
                  </a:lnTo>
                </a:path>
                <a:path w="513079" h="598170">
                  <a:moveTo>
                    <a:pt x="0" y="483531"/>
                  </a:moveTo>
                  <a:lnTo>
                    <a:pt x="0" y="597588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11482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11482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93760" y="3140764"/>
              <a:ext cx="833755" cy="114300"/>
            </a:xfrm>
            <a:custGeom>
              <a:avLst/>
              <a:gdLst/>
              <a:ahLst/>
              <a:cxnLst/>
              <a:rect l="l" t="t" r="r" b="b"/>
              <a:pathLst>
                <a:path w="833755" h="114300">
                  <a:moveTo>
                    <a:pt x="0" y="113220"/>
                  </a:moveTo>
                  <a:lnTo>
                    <a:pt x="833699" y="113220"/>
                  </a:lnTo>
                </a:path>
                <a:path w="833755" h="114300">
                  <a:moveTo>
                    <a:pt x="586874" y="0"/>
                  </a:moveTo>
                  <a:lnTo>
                    <a:pt x="586874" y="1140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69922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69922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325727" y="2659475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056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307009" y="26487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8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7009" y="26487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131355" y="3140764"/>
              <a:ext cx="297180" cy="144780"/>
            </a:xfrm>
            <a:custGeom>
              <a:avLst/>
              <a:gdLst/>
              <a:ahLst/>
              <a:cxnLst/>
              <a:rect l="l" t="t" r="r" b="b"/>
              <a:pathLst>
                <a:path w="297179" h="144779">
                  <a:moveTo>
                    <a:pt x="3469" y="106735"/>
                  </a:moveTo>
                  <a:lnTo>
                    <a:pt x="297169" y="106735"/>
                  </a:lnTo>
                </a:path>
                <a:path w="297179" h="144779">
                  <a:moveTo>
                    <a:pt x="0" y="0"/>
                  </a:moveTo>
                  <a:lnTo>
                    <a:pt x="0" y="1443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120643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120643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48171" y="2462614"/>
              <a:ext cx="751840" cy="790575"/>
            </a:xfrm>
            <a:custGeom>
              <a:avLst/>
              <a:gdLst/>
              <a:ahLst/>
              <a:cxnLst/>
              <a:rect l="l" t="t" r="r" b="b"/>
              <a:pathLst>
                <a:path w="751839" h="790575">
                  <a:moveTo>
                    <a:pt x="749040" y="6479"/>
                  </a:moveTo>
                  <a:lnTo>
                    <a:pt x="749040" y="790079"/>
                  </a:lnTo>
                </a:path>
                <a:path w="751839" h="790575">
                  <a:moveTo>
                    <a:pt x="15986" y="3451"/>
                  </a:moveTo>
                  <a:lnTo>
                    <a:pt x="751286" y="3451"/>
                  </a:lnTo>
                </a:path>
                <a:path w="751839" h="790575">
                  <a:moveTo>
                    <a:pt x="0" y="0"/>
                  </a:moveTo>
                  <a:lnTo>
                    <a:pt x="0" y="90299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479" y="2784061"/>
              <a:ext cx="740410" cy="321945"/>
            </a:xfrm>
            <a:custGeom>
              <a:avLst/>
              <a:gdLst/>
              <a:ahLst/>
              <a:cxnLst/>
              <a:rect l="l" t="t" r="r" b="b"/>
              <a:pathLst>
                <a:path w="740410" h="321944">
                  <a:moveTo>
                    <a:pt x="0" y="53651"/>
                  </a:moveTo>
                  <a:lnTo>
                    <a:pt x="4216" y="32767"/>
                  </a:lnTo>
                  <a:lnTo>
                    <a:pt x="15713" y="15714"/>
                  </a:lnTo>
                  <a:lnTo>
                    <a:pt x="32767" y="4216"/>
                  </a:lnTo>
                  <a:lnTo>
                    <a:pt x="53650" y="0"/>
                  </a:lnTo>
                  <a:lnTo>
                    <a:pt x="686448" y="0"/>
                  </a:lnTo>
                  <a:lnTo>
                    <a:pt x="724385" y="15714"/>
                  </a:lnTo>
                  <a:lnTo>
                    <a:pt x="740099" y="53651"/>
                  </a:lnTo>
                  <a:lnTo>
                    <a:pt x="740099" y="268249"/>
                  </a:lnTo>
                  <a:lnTo>
                    <a:pt x="735883" y="289132"/>
                  </a:lnTo>
                  <a:lnTo>
                    <a:pt x="724385" y="306185"/>
                  </a:lnTo>
                  <a:lnTo>
                    <a:pt x="707332" y="317683"/>
                  </a:lnTo>
                  <a:lnTo>
                    <a:pt x="686448" y="321899"/>
                  </a:lnTo>
                  <a:lnTo>
                    <a:pt x="53650" y="321899"/>
                  </a:lnTo>
                  <a:lnTo>
                    <a:pt x="32767" y="317683"/>
                  </a:lnTo>
                  <a:lnTo>
                    <a:pt x="15713" y="306185"/>
                  </a:lnTo>
                  <a:lnTo>
                    <a:pt x="4216" y="289132"/>
                  </a:lnTo>
                  <a:lnTo>
                    <a:pt x="0" y="268249"/>
                  </a:lnTo>
                  <a:lnTo>
                    <a:pt x="0" y="536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544174" y="2600824"/>
              <a:ext cx="758825" cy="126364"/>
            </a:xfrm>
            <a:custGeom>
              <a:avLst/>
              <a:gdLst/>
              <a:ahLst/>
              <a:cxnLst/>
              <a:rect l="l" t="t" r="r" b="b"/>
              <a:pathLst>
                <a:path w="758825" h="126364">
                  <a:moveTo>
                    <a:pt x="0" y="21050"/>
                  </a:moveTo>
                  <a:lnTo>
                    <a:pt x="1654" y="12856"/>
                  </a:lnTo>
                  <a:lnTo>
                    <a:pt x="6165" y="6165"/>
                  </a:lnTo>
                  <a:lnTo>
                    <a:pt x="12856" y="1654"/>
                  </a:lnTo>
                  <a:lnTo>
                    <a:pt x="21050" y="0"/>
                  </a:lnTo>
                  <a:lnTo>
                    <a:pt x="737349" y="0"/>
                  </a:lnTo>
                  <a:lnTo>
                    <a:pt x="742932" y="0"/>
                  </a:lnTo>
                  <a:lnTo>
                    <a:pt x="748286" y="2217"/>
                  </a:lnTo>
                  <a:lnTo>
                    <a:pt x="752234" y="6165"/>
                  </a:lnTo>
                  <a:lnTo>
                    <a:pt x="756181" y="10113"/>
                  </a:lnTo>
                  <a:lnTo>
                    <a:pt x="758399" y="15467"/>
                  </a:lnTo>
                  <a:lnTo>
                    <a:pt x="758399" y="21050"/>
                  </a:lnTo>
                  <a:lnTo>
                    <a:pt x="758399" y="105249"/>
                  </a:lnTo>
                  <a:lnTo>
                    <a:pt x="756745" y="113443"/>
                  </a:lnTo>
                  <a:lnTo>
                    <a:pt x="752234" y="120134"/>
                  </a:lnTo>
                  <a:lnTo>
                    <a:pt x="745543" y="124645"/>
                  </a:lnTo>
                  <a:lnTo>
                    <a:pt x="737349" y="126299"/>
                  </a:lnTo>
                  <a:lnTo>
                    <a:pt x="21050" y="126299"/>
                  </a:lnTo>
                  <a:lnTo>
                    <a:pt x="12856" y="124645"/>
                  </a:lnTo>
                  <a:lnTo>
                    <a:pt x="6165" y="120134"/>
                  </a:lnTo>
                  <a:lnTo>
                    <a:pt x="1654" y="113443"/>
                  </a:lnTo>
                  <a:lnTo>
                    <a:pt x="0" y="105249"/>
                  </a:lnTo>
                  <a:lnTo>
                    <a:pt x="0" y="210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59693" y="2110259"/>
            <a:ext cx="3991610" cy="48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inputs to the multi-head encoder decoder attention: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16893" y="2759991"/>
            <a:ext cx="330327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vector from the 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indent="-335280">
              <a:lnSpc>
                <a:spcPct val="100000"/>
              </a:lnSpc>
              <a:spcBef>
                <a:spcPts val="1250"/>
              </a:spcBef>
              <a:buFont typeface="Arial"/>
              <a:buChar char="○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vector from the 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" marR="5080" indent="-336550">
              <a:lnSpc>
                <a:spcPct val="114999"/>
              </a:lnSpc>
              <a:spcBef>
                <a:spcPts val="1000"/>
              </a:spcBef>
              <a:buFont typeface="Arial"/>
              <a:buChar char="○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vector after the first add and normalize step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15843" y="2716357"/>
            <a:ext cx="31115" cy="106680"/>
            <a:chOff x="2915843" y="2716357"/>
            <a:chExt cx="31115" cy="106680"/>
          </a:xfrm>
        </p:grpSpPr>
        <p:sp>
          <p:nvSpPr>
            <p:cNvPr id="25" name="object 25"/>
            <p:cNvSpPr/>
            <p:nvPr/>
          </p:nvSpPr>
          <p:spPr>
            <a:xfrm>
              <a:off x="2930769" y="2739837"/>
              <a:ext cx="635" cy="78740"/>
            </a:xfrm>
            <a:custGeom>
              <a:avLst/>
              <a:gdLst/>
              <a:ahLst/>
              <a:cxnLst/>
              <a:rect l="l" t="t" r="r" b="b"/>
              <a:pathLst>
                <a:path w="635" h="78739">
                  <a:moveTo>
                    <a:pt x="635" y="0"/>
                  </a:moveTo>
                  <a:lnTo>
                    <a:pt x="0" y="78357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920606" y="272112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2" y="29515"/>
                  </a:moveTo>
                  <a:lnTo>
                    <a:pt x="10798" y="18717"/>
                  </a:lnTo>
                  <a:lnTo>
                    <a:pt x="0" y="29342"/>
                  </a:lnTo>
                  <a:lnTo>
                    <a:pt x="10949" y="0"/>
                  </a:lnTo>
                  <a:lnTo>
                    <a:pt x="21422" y="29515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20606" y="272112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98" y="18717"/>
                  </a:moveTo>
                  <a:lnTo>
                    <a:pt x="21422" y="29515"/>
                  </a:lnTo>
                  <a:lnTo>
                    <a:pt x="10949" y="0"/>
                  </a:lnTo>
                  <a:lnTo>
                    <a:pt x="0" y="29342"/>
                  </a:lnTo>
                  <a:lnTo>
                    <a:pt x="10798" y="18717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2575" y="3285532"/>
            <a:ext cx="5132705" cy="79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 and Transformers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">
              <a:lnSpc>
                <a:spcPct val="100000"/>
              </a:lnSpc>
              <a:spcBef>
                <a:spcPts val="147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8 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information in Transformers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42575" y="4572000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7789" y="2455176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5">
                  <a:moveTo>
                    <a:pt x="0" y="0"/>
                  </a:moveTo>
                  <a:lnTo>
                    <a:pt x="0" y="1473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17078" y="243645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17078" y="243645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36675" y="1976749"/>
              <a:ext cx="504825" cy="548640"/>
            </a:xfrm>
            <a:custGeom>
              <a:avLst/>
              <a:gdLst/>
              <a:ahLst/>
              <a:cxnLst/>
              <a:rect l="l" t="t" r="r" b="b"/>
              <a:pathLst>
                <a:path w="504825" h="548639">
                  <a:moveTo>
                    <a:pt x="0" y="548149"/>
                  </a:moveTo>
                  <a:lnTo>
                    <a:pt x="497399" y="548149"/>
                  </a:lnTo>
                </a:path>
                <a:path w="504825" h="548639">
                  <a:moveTo>
                    <a:pt x="495849" y="0"/>
                  </a:moveTo>
                  <a:lnTo>
                    <a:pt x="495849" y="529199"/>
                  </a:lnTo>
                </a:path>
                <a:path w="504825" h="548639">
                  <a:moveTo>
                    <a:pt x="390957" y="2383"/>
                  </a:moveTo>
                  <a:lnTo>
                    <a:pt x="504714" y="2383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308914" y="196842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8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308914" y="196842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31774" y="2100941"/>
              <a:ext cx="786765" cy="350520"/>
            </a:xfrm>
            <a:custGeom>
              <a:avLst/>
              <a:gdLst/>
              <a:ahLst/>
              <a:cxnLst/>
              <a:rect l="l" t="t" r="r" b="b"/>
              <a:pathLst>
                <a:path w="786764" h="350519">
                  <a:moveTo>
                    <a:pt x="0" y="58351"/>
                  </a:moveTo>
                  <a:lnTo>
                    <a:pt x="4585" y="35638"/>
                  </a:lnTo>
                  <a:lnTo>
                    <a:pt x="17090" y="17090"/>
                  </a:lnTo>
                  <a:lnTo>
                    <a:pt x="35638" y="4585"/>
                  </a:lnTo>
                  <a:lnTo>
                    <a:pt x="58351" y="0"/>
                  </a:lnTo>
                  <a:lnTo>
                    <a:pt x="728248" y="0"/>
                  </a:lnTo>
                  <a:lnTo>
                    <a:pt x="769509" y="17090"/>
                  </a:lnTo>
                  <a:lnTo>
                    <a:pt x="786599" y="58351"/>
                  </a:lnTo>
                  <a:lnTo>
                    <a:pt x="786599" y="291748"/>
                  </a:lnTo>
                  <a:lnTo>
                    <a:pt x="782014" y="314461"/>
                  </a:lnTo>
                  <a:lnTo>
                    <a:pt x="769509" y="333009"/>
                  </a:lnTo>
                  <a:lnTo>
                    <a:pt x="750961" y="345514"/>
                  </a:lnTo>
                  <a:lnTo>
                    <a:pt x="728248" y="350099"/>
                  </a:lnTo>
                  <a:lnTo>
                    <a:pt x="58351" y="350099"/>
                  </a:lnTo>
                  <a:lnTo>
                    <a:pt x="35638" y="345514"/>
                  </a:lnTo>
                  <a:lnTo>
                    <a:pt x="17090" y="333009"/>
                  </a:lnTo>
                  <a:lnTo>
                    <a:pt x="4585" y="314461"/>
                  </a:lnTo>
                  <a:lnTo>
                    <a:pt x="0" y="291748"/>
                  </a:lnTo>
                  <a:lnTo>
                    <a:pt x="0" y="583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56699" y="1930724"/>
              <a:ext cx="746125" cy="126364"/>
            </a:xfrm>
            <a:custGeom>
              <a:avLst/>
              <a:gdLst/>
              <a:ahLst/>
              <a:cxnLst/>
              <a:rect l="l" t="t" r="r" b="b"/>
              <a:pathLst>
                <a:path w="746125" h="126364">
                  <a:moveTo>
                    <a:pt x="0" y="21050"/>
                  </a:moveTo>
                  <a:lnTo>
                    <a:pt x="1654" y="12856"/>
                  </a:lnTo>
                  <a:lnTo>
                    <a:pt x="6165" y="6165"/>
                  </a:lnTo>
                  <a:lnTo>
                    <a:pt x="12856" y="1654"/>
                  </a:lnTo>
                  <a:lnTo>
                    <a:pt x="21050" y="0"/>
                  </a:lnTo>
                  <a:lnTo>
                    <a:pt x="724749" y="0"/>
                  </a:lnTo>
                  <a:lnTo>
                    <a:pt x="730332" y="0"/>
                  </a:lnTo>
                  <a:lnTo>
                    <a:pt x="735686" y="2217"/>
                  </a:lnTo>
                  <a:lnTo>
                    <a:pt x="739634" y="6165"/>
                  </a:lnTo>
                  <a:lnTo>
                    <a:pt x="743581" y="10113"/>
                  </a:lnTo>
                  <a:lnTo>
                    <a:pt x="745799" y="15467"/>
                  </a:lnTo>
                  <a:lnTo>
                    <a:pt x="745799" y="21050"/>
                  </a:lnTo>
                  <a:lnTo>
                    <a:pt x="745799" y="105249"/>
                  </a:lnTo>
                  <a:lnTo>
                    <a:pt x="744145" y="113443"/>
                  </a:lnTo>
                  <a:lnTo>
                    <a:pt x="739634" y="120134"/>
                  </a:lnTo>
                  <a:lnTo>
                    <a:pt x="732943" y="124645"/>
                  </a:lnTo>
                  <a:lnTo>
                    <a:pt x="724749" y="126299"/>
                  </a:lnTo>
                  <a:lnTo>
                    <a:pt x="21050" y="126299"/>
                  </a:lnTo>
                  <a:lnTo>
                    <a:pt x="12856" y="124645"/>
                  </a:lnTo>
                  <a:lnTo>
                    <a:pt x="6165" y="120134"/>
                  </a:lnTo>
                  <a:lnTo>
                    <a:pt x="1654" y="113443"/>
                  </a:lnTo>
                  <a:lnTo>
                    <a:pt x="0" y="105249"/>
                  </a:lnTo>
                  <a:lnTo>
                    <a:pt x="0" y="210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145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output matrix is passed through a feed forward network</a:t>
            </a:r>
          </a:p>
          <a:p>
            <a:pPr marL="348615" marR="5080" indent="-33655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4861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It is added to the resultant matrix from earlier add and norm step to get the decoder stack output.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16267" y="2024531"/>
            <a:ext cx="31115" cy="107950"/>
            <a:chOff x="2916267" y="2024531"/>
            <a:chExt cx="31115" cy="107950"/>
          </a:xfrm>
        </p:grpSpPr>
        <p:sp>
          <p:nvSpPr>
            <p:cNvPr id="17" name="object 17"/>
            <p:cNvSpPr/>
            <p:nvPr/>
          </p:nvSpPr>
          <p:spPr>
            <a:xfrm>
              <a:off x="2928974" y="2047996"/>
              <a:ext cx="3810" cy="79375"/>
            </a:xfrm>
            <a:custGeom>
              <a:avLst/>
              <a:gdLst/>
              <a:ahLst/>
              <a:cxnLst/>
              <a:rect l="l" t="t" r="r" b="b"/>
              <a:pathLst>
                <a:path w="3810" h="79375">
                  <a:moveTo>
                    <a:pt x="3188" y="0"/>
                  </a:moveTo>
                  <a:lnTo>
                    <a:pt x="0" y="79283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921029" y="20292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06" y="29836"/>
                  </a:moveTo>
                  <a:lnTo>
                    <a:pt x="11133" y="18703"/>
                  </a:lnTo>
                  <a:lnTo>
                    <a:pt x="0" y="28975"/>
                  </a:lnTo>
                  <a:lnTo>
                    <a:pt x="11885" y="0"/>
                  </a:lnTo>
                  <a:lnTo>
                    <a:pt x="21406" y="29836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921029" y="202929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1133" y="18703"/>
                  </a:moveTo>
                  <a:lnTo>
                    <a:pt x="21406" y="29836"/>
                  </a:lnTo>
                  <a:lnTo>
                    <a:pt x="11885" y="0"/>
                  </a:lnTo>
                  <a:lnTo>
                    <a:pt x="0" y="28975"/>
                  </a:lnTo>
                  <a:lnTo>
                    <a:pt x="11133" y="18703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7789" y="2455176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5">
                  <a:moveTo>
                    <a:pt x="0" y="0"/>
                  </a:moveTo>
                  <a:lnTo>
                    <a:pt x="0" y="1473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17078" y="243645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17078" y="243645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36675" y="1976749"/>
              <a:ext cx="504825" cy="548640"/>
            </a:xfrm>
            <a:custGeom>
              <a:avLst/>
              <a:gdLst/>
              <a:ahLst/>
              <a:cxnLst/>
              <a:rect l="l" t="t" r="r" b="b"/>
              <a:pathLst>
                <a:path w="504825" h="548639">
                  <a:moveTo>
                    <a:pt x="0" y="548149"/>
                  </a:moveTo>
                  <a:lnTo>
                    <a:pt x="497399" y="548149"/>
                  </a:lnTo>
                </a:path>
                <a:path w="504825" h="548639">
                  <a:moveTo>
                    <a:pt x="495849" y="0"/>
                  </a:moveTo>
                  <a:lnTo>
                    <a:pt x="495849" y="529199"/>
                  </a:lnTo>
                </a:path>
                <a:path w="504825" h="548639">
                  <a:moveTo>
                    <a:pt x="390957" y="2383"/>
                  </a:moveTo>
                  <a:lnTo>
                    <a:pt x="504714" y="2383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308914" y="196842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8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308914" y="196842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66599" y="1320173"/>
              <a:ext cx="756285" cy="603885"/>
            </a:xfrm>
            <a:custGeom>
              <a:avLst/>
              <a:gdLst/>
              <a:ahLst/>
              <a:cxnLst/>
              <a:rect l="l" t="t" r="r" b="b"/>
              <a:pathLst>
                <a:path w="756285" h="603885">
                  <a:moveTo>
                    <a:pt x="0" y="265526"/>
                  </a:moveTo>
                  <a:lnTo>
                    <a:pt x="1795" y="256632"/>
                  </a:lnTo>
                  <a:lnTo>
                    <a:pt x="6692" y="249369"/>
                  </a:lnTo>
                  <a:lnTo>
                    <a:pt x="13956" y="244472"/>
                  </a:lnTo>
                  <a:lnTo>
                    <a:pt x="22850" y="242676"/>
                  </a:lnTo>
                  <a:lnTo>
                    <a:pt x="732849" y="242676"/>
                  </a:lnTo>
                  <a:lnTo>
                    <a:pt x="738909" y="242676"/>
                  </a:lnTo>
                  <a:lnTo>
                    <a:pt x="744721" y="245083"/>
                  </a:lnTo>
                  <a:lnTo>
                    <a:pt x="749007" y="249369"/>
                  </a:lnTo>
                  <a:lnTo>
                    <a:pt x="753292" y="253654"/>
                  </a:lnTo>
                  <a:lnTo>
                    <a:pt x="755699" y="259466"/>
                  </a:lnTo>
                  <a:lnTo>
                    <a:pt x="755699" y="265526"/>
                  </a:lnTo>
                  <a:lnTo>
                    <a:pt x="755699" y="356925"/>
                  </a:lnTo>
                  <a:lnTo>
                    <a:pt x="753904" y="365820"/>
                  </a:lnTo>
                  <a:lnTo>
                    <a:pt x="749007" y="373083"/>
                  </a:lnTo>
                  <a:lnTo>
                    <a:pt x="741743" y="377980"/>
                  </a:lnTo>
                  <a:lnTo>
                    <a:pt x="732849" y="379776"/>
                  </a:lnTo>
                  <a:lnTo>
                    <a:pt x="22850" y="379776"/>
                  </a:lnTo>
                  <a:lnTo>
                    <a:pt x="13956" y="377980"/>
                  </a:lnTo>
                  <a:lnTo>
                    <a:pt x="6692" y="373083"/>
                  </a:lnTo>
                  <a:lnTo>
                    <a:pt x="1795" y="365820"/>
                  </a:lnTo>
                  <a:lnTo>
                    <a:pt x="0" y="356925"/>
                  </a:lnTo>
                  <a:lnTo>
                    <a:pt x="0" y="265526"/>
                  </a:lnTo>
                  <a:close/>
                </a:path>
                <a:path w="756285" h="603885">
                  <a:moveTo>
                    <a:pt x="0" y="22850"/>
                  </a:moveTo>
                  <a:lnTo>
                    <a:pt x="1795" y="13956"/>
                  </a:lnTo>
                  <a:lnTo>
                    <a:pt x="6692" y="6692"/>
                  </a:lnTo>
                  <a:lnTo>
                    <a:pt x="13956" y="1795"/>
                  </a:lnTo>
                  <a:lnTo>
                    <a:pt x="22850" y="0"/>
                  </a:lnTo>
                  <a:lnTo>
                    <a:pt x="732849" y="0"/>
                  </a:lnTo>
                  <a:lnTo>
                    <a:pt x="738909" y="0"/>
                  </a:lnTo>
                  <a:lnTo>
                    <a:pt x="744721" y="2407"/>
                  </a:lnTo>
                  <a:lnTo>
                    <a:pt x="749007" y="6692"/>
                  </a:lnTo>
                  <a:lnTo>
                    <a:pt x="753292" y="10978"/>
                  </a:lnTo>
                  <a:lnTo>
                    <a:pt x="755699" y="16790"/>
                  </a:lnTo>
                  <a:lnTo>
                    <a:pt x="755699" y="22850"/>
                  </a:lnTo>
                  <a:lnTo>
                    <a:pt x="755699" y="114249"/>
                  </a:lnTo>
                  <a:lnTo>
                    <a:pt x="753904" y="123143"/>
                  </a:lnTo>
                  <a:lnTo>
                    <a:pt x="749007" y="130407"/>
                  </a:lnTo>
                  <a:lnTo>
                    <a:pt x="741743" y="135304"/>
                  </a:lnTo>
                  <a:lnTo>
                    <a:pt x="732849" y="137099"/>
                  </a:lnTo>
                  <a:lnTo>
                    <a:pt x="22850" y="137099"/>
                  </a:lnTo>
                  <a:lnTo>
                    <a:pt x="13956" y="135304"/>
                  </a:lnTo>
                  <a:lnTo>
                    <a:pt x="6692" y="130407"/>
                  </a:lnTo>
                  <a:lnTo>
                    <a:pt x="1795" y="123143"/>
                  </a:lnTo>
                  <a:lnTo>
                    <a:pt x="0" y="114249"/>
                  </a:lnTo>
                  <a:lnTo>
                    <a:pt x="0" y="22850"/>
                  </a:lnTo>
                  <a:close/>
                </a:path>
                <a:path w="756285" h="603885">
                  <a:moveTo>
                    <a:pt x="372542" y="414389"/>
                  </a:moveTo>
                  <a:lnTo>
                    <a:pt x="372542" y="60374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928430" y="1715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28430" y="1715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944449" y="1224416"/>
              <a:ext cx="0" cy="95885"/>
            </a:xfrm>
            <a:custGeom>
              <a:avLst/>
              <a:gdLst/>
              <a:ahLst/>
              <a:cxnLst/>
              <a:rect l="l" t="t" r="r" b="b"/>
              <a:pathLst>
                <a:path h="95884">
                  <a:moveTo>
                    <a:pt x="0" y="0"/>
                  </a:moveTo>
                  <a:lnTo>
                    <a:pt x="0" y="95757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33738" y="120569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933738" y="120569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944449" y="1485224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4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933738" y="146650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933738" y="146650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566599" y="962999"/>
              <a:ext cx="756285" cy="222250"/>
            </a:xfrm>
            <a:custGeom>
              <a:avLst/>
              <a:gdLst/>
              <a:ahLst/>
              <a:cxnLst/>
              <a:rect l="l" t="t" r="r" b="b"/>
              <a:pathLst>
                <a:path w="756285" h="222250">
                  <a:moveTo>
                    <a:pt x="0" y="37000"/>
                  </a:moveTo>
                  <a:lnTo>
                    <a:pt x="2907" y="22598"/>
                  </a:lnTo>
                  <a:lnTo>
                    <a:pt x="10837" y="10837"/>
                  </a:lnTo>
                  <a:lnTo>
                    <a:pt x="22598" y="2907"/>
                  </a:lnTo>
                  <a:lnTo>
                    <a:pt x="37000" y="0"/>
                  </a:lnTo>
                  <a:lnTo>
                    <a:pt x="718699" y="0"/>
                  </a:lnTo>
                  <a:lnTo>
                    <a:pt x="752883" y="22841"/>
                  </a:lnTo>
                  <a:lnTo>
                    <a:pt x="755699" y="37000"/>
                  </a:lnTo>
                  <a:lnTo>
                    <a:pt x="755699" y="184999"/>
                  </a:lnTo>
                  <a:lnTo>
                    <a:pt x="752792" y="199401"/>
                  </a:lnTo>
                  <a:lnTo>
                    <a:pt x="744862" y="211162"/>
                  </a:lnTo>
                  <a:lnTo>
                    <a:pt x="733101" y="219092"/>
                  </a:lnTo>
                  <a:lnTo>
                    <a:pt x="718699" y="221999"/>
                  </a:lnTo>
                  <a:lnTo>
                    <a:pt x="37000" y="221999"/>
                  </a:lnTo>
                  <a:lnTo>
                    <a:pt x="22598" y="219092"/>
                  </a:lnTo>
                  <a:lnTo>
                    <a:pt x="10837" y="211162"/>
                  </a:lnTo>
                  <a:lnTo>
                    <a:pt x="2907" y="199401"/>
                  </a:lnTo>
                  <a:lnTo>
                    <a:pt x="0" y="184999"/>
                  </a:lnTo>
                  <a:lnTo>
                    <a:pt x="0" y="370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76393" y="2643659"/>
            <a:ext cx="389382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the decoder is passed through a linear layer followed by a softmax layer to get the prediction.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00" y="2243342"/>
            <a:ext cx="80092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Up Next: </a:t>
            </a:r>
            <a:r>
              <a:rPr sz="2600" b="0" dirty="0">
                <a:latin typeface="Arial" panose="020B0604020202020204" pitchFamily="34" charset="0"/>
                <a:cs typeface="Arial" panose="020B0604020202020204" pitchFamily="34" charset="0"/>
              </a:rPr>
              <a:t>Implementation of Transformers in Jupyter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498" y="2209460"/>
            <a:ext cx="140710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 AIR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7610" y="3080268"/>
            <a:ext cx="957580" cy="645160"/>
            <a:chOff x="4437610" y="3080268"/>
            <a:chExt cx="957580" cy="645160"/>
          </a:xfrm>
        </p:grpSpPr>
        <p:sp>
          <p:nvSpPr>
            <p:cNvPr id="3" name="object 3"/>
            <p:cNvSpPr/>
            <p:nvPr/>
          </p:nvSpPr>
          <p:spPr>
            <a:xfrm>
              <a:off x="4442372" y="3085031"/>
              <a:ext cx="948055" cy="166370"/>
            </a:xfrm>
            <a:custGeom>
              <a:avLst/>
              <a:gdLst/>
              <a:ahLst/>
              <a:cxnLst/>
              <a:rect l="l" t="t" r="r" b="b"/>
              <a:pathLst>
                <a:path w="948054" h="166370">
                  <a:moveTo>
                    <a:pt x="0" y="27700"/>
                  </a:moveTo>
                  <a:lnTo>
                    <a:pt x="2176" y="16918"/>
                  </a:lnTo>
                  <a:lnTo>
                    <a:pt x="8113" y="8113"/>
                  </a:lnTo>
                  <a:lnTo>
                    <a:pt x="16918" y="2176"/>
                  </a:lnTo>
                  <a:lnTo>
                    <a:pt x="27700" y="0"/>
                  </a:lnTo>
                  <a:lnTo>
                    <a:pt x="920299" y="0"/>
                  </a:lnTo>
                  <a:lnTo>
                    <a:pt x="927646" y="0"/>
                  </a:lnTo>
                  <a:lnTo>
                    <a:pt x="934691" y="2918"/>
                  </a:lnTo>
                  <a:lnTo>
                    <a:pt x="939886" y="8113"/>
                  </a:lnTo>
                  <a:lnTo>
                    <a:pt x="945081" y="13307"/>
                  </a:lnTo>
                  <a:lnTo>
                    <a:pt x="947999" y="20353"/>
                  </a:lnTo>
                  <a:lnTo>
                    <a:pt x="947999" y="27700"/>
                  </a:lnTo>
                  <a:lnTo>
                    <a:pt x="947999" y="138499"/>
                  </a:lnTo>
                  <a:lnTo>
                    <a:pt x="945823" y="149281"/>
                  </a:lnTo>
                  <a:lnTo>
                    <a:pt x="939886" y="158086"/>
                  </a:lnTo>
                  <a:lnTo>
                    <a:pt x="931081" y="164023"/>
                  </a:lnTo>
                  <a:lnTo>
                    <a:pt x="920299" y="166199"/>
                  </a:lnTo>
                  <a:lnTo>
                    <a:pt x="27700" y="166199"/>
                  </a:lnTo>
                  <a:lnTo>
                    <a:pt x="16918" y="164023"/>
                  </a:lnTo>
                  <a:lnTo>
                    <a:pt x="8113" y="158086"/>
                  </a:lnTo>
                  <a:lnTo>
                    <a:pt x="2176" y="149281"/>
                  </a:lnTo>
                  <a:lnTo>
                    <a:pt x="0" y="138499"/>
                  </a:lnTo>
                  <a:lnTo>
                    <a:pt x="0" y="277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42372" y="3314230"/>
              <a:ext cx="948055" cy="411480"/>
            </a:xfrm>
            <a:custGeom>
              <a:avLst/>
              <a:gdLst/>
              <a:ahLst/>
              <a:cxnLst/>
              <a:rect l="l" t="t" r="r" b="b"/>
              <a:pathLst>
                <a:path w="948054" h="411479">
                  <a:moveTo>
                    <a:pt x="879498" y="410999"/>
                  </a:moveTo>
                  <a:lnTo>
                    <a:pt x="68501" y="410999"/>
                  </a:lnTo>
                  <a:lnTo>
                    <a:pt x="41837" y="405616"/>
                  </a:lnTo>
                  <a:lnTo>
                    <a:pt x="20063" y="390936"/>
                  </a:lnTo>
                  <a:lnTo>
                    <a:pt x="5383" y="369162"/>
                  </a:lnTo>
                  <a:lnTo>
                    <a:pt x="0" y="342498"/>
                  </a:lnTo>
                  <a:lnTo>
                    <a:pt x="0" y="68501"/>
                  </a:lnTo>
                  <a:lnTo>
                    <a:pt x="5383" y="41837"/>
                  </a:lnTo>
                  <a:lnTo>
                    <a:pt x="20063" y="20063"/>
                  </a:lnTo>
                  <a:lnTo>
                    <a:pt x="41837" y="5383"/>
                  </a:lnTo>
                  <a:lnTo>
                    <a:pt x="68501" y="0"/>
                  </a:lnTo>
                  <a:lnTo>
                    <a:pt x="879498" y="0"/>
                  </a:lnTo>
                  <a:lnTo>
                    <a:pt x="917503" y="11509"/>
                  </a:lnTo>
                  <a:lnTo>
                    <a:pt x="942785" y="42287"/>
                  </a:lnTo>
                  <a:lnTo>
                    <a:pt x="947999" y="68501"/>
                  </a:lnTo>
                  <a:lnTo>
                    <a:pt x="947999" y="342498"/>
                  </a:lnTo>
                  <a:lnTo>
                    <a:pt x="942616" y="369162"/>
                  </a:lnTo>
                  <a:lnTo>
                    <a:pt x="927936" y="390936"/>
                  </a:lnTo>
                  <a:lnTo>
                    <a:pt x="906162" y="405616"/>
                  </a:lnTo>
                  <a:lnTo>
                    <a:pt x="879498" y="41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17895" y="3089454"/>
            <a:ext cx="59753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20" marR="25400" algn="ctr">
              <a:lnSpc>
                <a:spcPct val="101600"/>
              </a:lnSpc>
              <a:spcBef>
                <a:spcPts val="815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2372" y="2190831"/>
            <a:ext cx="948055" cy="166370"/>
          </a:xfrm>
          <a:custGeom>
            <a:avLst/>
            <a:gdLst/>
            <a:ahLst/>
            <a:cxnLst/>
            <a:rect l="l" t="t" r="r" b="b"/>
            <a:pathLst>
              <a:path w="948054" h="166369">
                <a:moveTo>
                  <a:pt x="0" y="27700"/>
                </a:moveTo>
                <a:lnTo>
                  <a:pt x="2176" y="16918"/>
                </a:lnTo>
                <a:lnTo>
                  <a:pt x="8113" y="8113"/>
                </a:lnTo>
                <a:lnTo>
                  <a:pt x="16918" y="2176"/>
                </a:lnTo>
                <a:lnTo>
                  <a:pt x="27700" y="0"/>
                </a:lnTo>
                <a:lnTo>
                  <a:pt x="920299" y="0"/>
                </a:lnTo>
                <a:lnTo>
                  <a:pt x="927646" y="0"/>
                </a:lnTo>
                <a:lnTo>
                  <a:pt x="934691" y="2918"/>
                </a:lnTo>
                <a:lnTo>
                  <a:pt x="939886" y="8113"/>
                </a:lnTo>
                <a:lnTo>
                  <a:pt x="945081" y="13307"/>
                </a:lnTo>
                <a:lnTo>
                  <a:pt x="947999" y="20353"/>
                </a:lnTo>
                <a:lnTo>
                  <a:pt x="947999" y="27700"/>
                </a:lnTo>
                <a:lnTo>
                  <a:pt x="947999" y="138499"/>
                </a:lnTo>
                <a:lnTo>
                  <a:pt x="945823" y="149281"/>
                </a:lnTo>
                <a:lnTo>
                  <a:pt x="939886" y="158086"/>
                </a:lnTo>
                <a:lnTo>
                  <a:pt x="931081" y="164023"/>
                </a:lnTo>
                <a:lnTo>
                  <a:pt x="920299" y="166199"/>
                </a:lnTo>
                <a:lnTo>
                  <a:pt x="27700" y="166199"/>
                </a:lnTo>
                <a:lnTo>
                  <a:pt x="16918" y="164023"/>
                </a:lnTo>
                <a:lnTo>
                  <a:pt x="8113" y="158086"/>
                </a:lnTo>
                <a:lnTo>
                  <a:pt x="2176" y="149281"/>
                </a:lnTo>
                <a:lnTo>
                  <a:pt x="0" y="138499"/>
                </a:lnTo>
                <a:lnTo>
                  <a:pt x="0" y="277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7895" y="2195254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2372" y="2420030"/>
            <a:ext cx="948055" cy="411480"/>
          </a:xfrm>
          <a:custGeom>
            <a:avLst/>
            <a:gdLst/>
            <a:ahLst/>
            <a:cxnLst/>
            <a:rect l="l" t="t" r="r" b="b"/>
            <a:pathLst>
              <a:path w="948054" h="411480">
                <a:moveTo>
                  <a:pt x="879498" y="410999"/>
                </a:moveTo>
                <a:lnTo>
                  <a:pt x="68501" y="410999"/>
                </a:lnTo>
                <a:lnTo>
                  <a:pt x="41837" y="405616"/>
                </a:lnTo>
                <a:lnTo>
                  <a:pt x="20063" y="390936"/>
                </a:lnTo>
                <a:lnTo>
                  <a:pt x="5383" y="369162"/>
                </a:lnTo>
                <a:lnTo>
                  <a:pt x="0" y="342498"/>
                </a:lnTo>
                <a:lnTo>
                  <a:pt x="0" y="68501"/>
                </a:lnTo>
                <a:lnTo>
                  <a:pt x="5383" y="41837"/>
                </a:lnTo>
                <a:lnTo>
                  <a:pt x="20063" y="20063"/>
                </a:lnTo>
                <a:lnTo>
                  <a:pt x="41837" y="5383"/>
                </a:lnTo>
                <a:lnTo>
                  <a:pt x="68501" y="0"/>
                </a:lnTo>
                <a:lnTo>
                  <a:pt x="879498" y="0"/>
                </a:lnTo>
                <a:lnTo>
                  <a:pt x="917503" y="11508"/>
                </a:lnTo>
                <a:lnTo>
                  <a:pt x="942785" y="42286"/>
                </a:lnTo>
                <a:lnTo>
                  <a:pt x="947999" y="68501"/>
                </a:lnTo>
                <a:lnTo>
                  <a:pt x="947999" y="342498"/>
                </a:lnTo>
                <a:lnTo>
                  <a:pt x="942616" y="369162"/>
                </a:lnTo>
                <a:lnTo>
                  <a:pt x="927936" y="390936"/>
                </a:lnTo>
                <a:lnTo>
                  <a:pt x="906162" y="405616"/>
                </a:lnTo>
                <a:lnTo>
                  <a:pt x="879498" y="410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1778" y="2452112"/>
            <a:ext cx="489584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1703" y="2556887"/>
            <a:ext cx="7493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Decoder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4690" y="2661662"/>
            <a:ext cx="40386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37610" y="1345781"/>
            <a:ext cx="957580" cy="645160"/>
            <a:chOff x="4437610" y="1345781"/>
            <a:chExt cx="957580" cy="645160"/>
          </a:xfrm>
        </p:grpSpPr>
        <p:sp>
          <p:nvSpPr>
            <p:cNvPr id="13" name="object 13"/>
            <p:cNvSpPr/>
            <p:nvPr/>
          </p:nvSpPr>
          <p:spPr>
            <a:xfrm>
              <a:off x="4442372" y="1350543"/>
              <a:ext cx="948055" cy="166370"/>
            </a:xfrm>
            <a:custGeom>
              <a:avLst/>
              <a:gdLst/>
              <a:ahLst/>
              <a:cxnLst/>
              <a:rect l="l" t="t" r="r" b="b"/>
              <a:pathLst>
                <a:path w="948054" h="166369">
                  <a:moveTo>
                    <a:pt x="0" y="27700"/>
                  </a:moveTo>
                  <a:lnTo>
                    <a:pt x="2176" y="16918"/>
                  </a:lnTo>
                  <a:lnTo>
                    <a:pt x="8113" y="8113"/>
                  </a:lnTo>
                  <a:lnTo>
                    <a:pt x="16918" y="2176"/>
                  </a:lnTo>
                  <a:lnTo>
                    <a:pt x="27700" y="0"/>
                  </a:lnTo>
                  <a:lnTo>
                    <a:pt x="920299" y="0"/>
                  </a:lnTo>
                  <a:lnTo>
                    <a:pt x="927646" y="0"/>
                  </a:lnTo>
                  <a:lnTo>
                    <a:pt x="934691" y="2918"/>
                  </a:lnTo>
                  <a:lnTo>
                    <a:pt x="939886" y="8113"/>
                  </a:lnTo>
                  <a:lnTo>
                    <a:pt x="945081" y="13308"/>
                  </a:lnTo>
                  <a:lnTo>
                    <a:pt x="947999" y="20353"/>
                  </a:lnTo>
                  <a:lnTo>
                    <a:pt x="947999" y="27700"/>
                  </a:lnTo>
                  <a:lnTo>
                    <a:pt x="947999" y="138499"/>
                  </a:lnTo>
                  <a:lnTo>
                    <a:pt x="945823" y="149281"/>
                  </a:lnTo>
                  <a:lnTo>
                    <a:pt x="939886" y="158086"/>
                  </a:lnTo>
                  <a:lnTo>
                    <a:pt x="931081" y="164023"/>
                  </a:lnTo>
                  <a:lnTo>
                    <a:pt x="920299" y="166199"/>
                  </a:lnTo>
                  <a:lnTo>
                    <a:pt x="27700" y="166199"/>
                  </a:lnTo>
                  <a:lnTo>
                    <a:pt x="16918" y="164023"/>
                  </a:lnTo>
                  <a:lnTo>
                    <a:pt x="8113" y="158086"/>
                  </a:lnTo>
                  <a:lnTo>
                    <a:pt x="2176" y="149281"/>
                  </a:lnTo>
                  <a:lnTo>
                    <a:pt x="0" y="138499"/>
                  </a:lnTo>
                  <a:lnTo>
                    <a:pt x="0" y="277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42372" y="1579681"/>
              <a:ext cx="948055" cy="411480"/>
            </a:xfrm>
            <a:custGeom>
              <a:avLst/>
              <a:gdLst/>
              <a:ahLst/>
              <a:cxnLst/>
              <a:rect l="l" t="t" r="r" b="b"/>
              <a:pathLst>
                <a:path w="948054" h="411480">
                  <a:moveTo>
                    <a:pt x="879498" y="410999"/>
                  </a:moveTo>
                  <a:lnTo>
                    <a:pt x="68501" y="410999"/>
                  </a:lnTo>
                  <a:lnTo>
                    <a:pt x="41837" y="405616"/>
                  </a:lnTo>
                  <a:lnTo>
                    <a:pt x="20063" y="390936"/>
                  </a:lnTo>
                  <a:lnTo>
                    <a:pt x="5383" y="369162"/>
                  </a:lnTo>
                  <a:lnTo>
                    <a:pt x="0" y="342498"/>
                  </a:lnTo>
                  <a:lnTo>
                    <a:pt x="0" y="68501"/>
                  </a:lnTo>
                  <a:lnTo>
                    <a:pt x="5383" y="41837"/>
                  </a:lnTo>
                  <a:lnTo>
                    <a:pt x="20063" y="20063"/>
                  </a:lnTo>
                  <a:lnTo>
                    <a:pt x="41837" y="5383"/>
                  </a:lnTo>
                  <a:lnTo>
                    <a:pt x="68501" y="0"/>
                  </a:lnTo>
                  <a:lnTo>
                    <a:pt x="879498" y="0"/>
                  </a:lnTo>
                  <a:lnTo>
                    <a:pt x="917503" y="11508"/>
                  </a:lnTo>
                  <a:lnTo>
                    <a:pt x="942785" y="42287"/>
                  </a:lnTo>
                  <a:lnTo>
                    <a:pt x="947999" y="68501"/>
                  </a:lnTo>
                  <a:lnTo>
                    <a:pt x="947999" y="342498"/>
                  </a:lnTo>
                  <a:lnTo>
                    <a:pt x="942616" y="369162"/>
                  </a:lnTo>
                  <a:lnTo>
                    <a:pt x="927936" y="390936"/>
                  </a:lnTo>
                  <a:lnTo>
                    <a:pt x="906162" y="405616"/>
                  </a:lnTo>
                  <a:lnTo>
                    <a:pt x="879498" y="410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77908" y="1354966"/>
            <a:ext cx="677545" cy="49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0102" y="583780"/>
            <a:ext cx="1692275" cy="3780790"/>
            <a:chOff x="3870102" y="583780"/>
            <a:chExt cx="1692275" cy="3780790"/>
          </a:xfrm>
        </p:grpSpPr>
        <p:sp>
          <p:nvSpPr>
            <p:cNvPr id="17" name="object 17"/>
            <p:cNvSpPr/>
            <p:nvPr/>
          </p:nvSpPr>
          <p:spPr>
            <a:xfrm>
              <a:off x="4460942" y="588543"/>
              <a:ext cx="948055" cy="471170"/>
            </a:xfrm>
            <a:custGeom>
              <a:avLst/>
              <a:gdLst/>
              <a:ahLst/>
              <a:cxnLst/>
              <a:rect l="l" t="t" r="r" b="b"/>
              <a:pathLst>
                <a:path w="948054" h="471169">
                  <a:moveTo>
                    <a:pt x="0" y="332500"/>
                  </a:moveTo>
                  <a:lnTo>
                    <a:pt x="2176" y="321718"/>
                  </a:lnTo>
                  <a:lnTo>
                    <a:pt x="8113" y="312913"/>
                  </a:lnTo>
                  <a:lnTo>
                    <a:pt x="16918" y="306976"/>
                  </a:lnTo>
                  <a:lnTo>
                    <a:pt x="27700" y="304799"/>
                  </a:lnTo>
                  <a:lnTo>
                    <a:pt x="920299" y="304799"/>
                  </a:lnTo>
                  <a:lnTo>
                    <a:pt x="927646" y="304799"/>
                  </a:lnTo>
                  <a:lnTo>
                    <a:pt x="934691" y="307718"/>
                  </a:lnTo>
                  <a:lnTo>
                    <a:pt x="939886" y="312913"/>
                  </a:lnTo>
                  <a:lnTo>
                    <a:pt x="945081" y="318108"/>
                  </a:lnTo>
                  <a:lnTo>
                    <a:pt x="947999" y="325153"/>
                  </a:lnTo>
                  <a:lnTo>
                    <a:pt x="947999" y="332500"/>
                  </a:lnTo>
                  <a:lnTo>
                    <a:pt x="947999" y="443299"/>
                  </a:lnTo>
                  <a:lnTo>
                    <a:pt x="945823" y="454081"/>
                  </a:lnTo>
                  <a:lnTo>
                    <a:pt x="939886" y="462886"/>
                  </a:lnTo>
                  <a:lnTo>
                    <a:pt x="931081" y="468823"/>
                  </a:lnTo>
                  <a:lnTo>
                    <a:pt x="920299" y="470999"/>
                  </a:lnTo>
                  <a:lnTo>
                    <a:pt x="27700" y="470999"/>
                  </a:lnTo>
                  <a:lnTo>
                    <a:pt x="16918" y="468823"/>
                  </a:lnTo>
                  <a:lnTo>
                    <a:pt x="8113" y="462886"/>
                  </a:lnTo>
                  <a:lnTo>
                    <a:pt x="2176" y="454081"/>
                  </a:lnTo>
                  <a:lnTo>
                    <a:pt x="0" y="443299"/>
                  </a:lnTo>
                  <a:lnTo>
                    <a:pt x="0" y="332500"/>
                  </a:lnTo>
                  <a:close/>
                </a:path>
                <a:path w="948054" h="471169">
                  <a:moveTo>
                    <a:pt x="0" y="27700"/>
                  </a:moveTo>
                  <a:lnTo>
                    <a:pt x="2176" y="16918"/>
                  </a:lnTo>
                  <a:lnTo>
                    <a:pt x="8113" y="8113"/>
                  </a:lnTo>
                  <a:lnTo>
                    <a:pt x="16918" y="2176"/>
                  </a:lnTo>
                  <a:lnTo>
                    <a:pt x="27700" y="0"/>
                  </a:lnTo>
                  <a:lnTo>
                    <a:pt x="920299" y="0"/>
                  </a:lnTo>
                  <a:lnTo>
                    <a:pt x="927646" y="0"/>
                  </a:lnTo>
                  <a:lnTo>
                    <a:pt x="934691" y="2918"/>
                  </a:lnTo>
                  <a:lnTo>
                    <a:pt x="939886" y="8113"/>
                  </a:lnTo>
                  <a:lnTo>
                    <a:pt x="945081" y="13308"/>
                  </a:lnTo>
                  <a:lnTo>
                    <a:pt x="947999" y="20353"/>
                  </a:lnTo>
                  <a:lnTo>
                    <a:pt x="947999" y="27700"/>
                  </a:lnTo>
                  <a:lnTo>
                    <a:pt x="947999" y="138499"/>
                  </a:lnTo>
                  <a:lnTo>
                    <a:pt x="945823" y="149281"/>
                  </a:lnTo>
                  <a:lnTo>
                    <a:pt x="939886" y="158086"/>
                  </a:lnTo>
                  <a:lnTo>
                    <a:pt x="931081" y="164023"/>
                  </a:lnTo>
                  <a:lnTo>
                    <a:pt x="920299" y="166199"/>
                  </a:lnTo>
                  <a:lnTo>
                    <a:pt x="27700" y="166199"/>
                  </a:lnTo>
                  <a:lnTo>
                    <a:pt x="16918" y="164023"/>
                  </a:lnTo>
                  <a:lnTo>
                    <a:pt x="8113" y="158086"/>
                  </a:lnTo>
                  <a:lnTo>
                    <a:pt x="2176" y="149281"/>
                  </a:lnTo>
                  <a:lnTo>
                    <a:pt x="0" y="138499"/>
                  </a:lnTo>
                  <a:lnTo>
                    <a:pt x="0" y="277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874864" y="2876473"/>
              <a:ext cx="1033780" cy="135255"/>
            </a:xfrm>
            <a:custGeom>
              <a:avLst/>
              <a:gdLst/>
              <a:ahLst/>
              <a:cxnLst/>
              <a:rect l="l" t="t" r="r" b="b"/>
              <a:pathLst>
                <a:path w="1033779" h="135255">
                  <a:moveTo>
                    <a:pt x="0" y="134786"/>
                  </a:moveTo>
                  <a:lnTo>
                    <a:pt x="1033199" y="134786"/>
                  </a:lnTo>
                </a:path>
                <a:path w="1033779" h="135255">
                  <a:moveTo>
                    <a:pt x="732057" y="133556"/>
                  </a:moveTo>
                  <a:lnTo>
                    <a:pt x="732057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596211" y="28577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96211" y="28577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05010" y="2876473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894298" y="28577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894298" y="28577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174146" y="2874255"/>
              <a:ext cx="0" cy="202565"/>
            </a:xfrm>
            <a:custGeom>
              <a:avLst/>
              <a:gdLst/>
              <a:ahLst/>
              <a:cxnLst/>
              <a:rect l="l" t="t" r="r" b="b"/>
              <a:pathLst>
                <a:path h="202564">
                  <a:moveTo>
                    <a:pt x="0" y="202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163434" y="285553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434" y="285553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170259" y="2263051"/>
              <a:ext cx="387350" cy="748665"/>
            </a:xfrm>
            <a:custGeom>
              <a:avLst/>
              <a:gdLst/>
              <a:ahLst/>
              <a:cxnLst/>
              <a:rect l="l" t="t" r="r" b="b"/>
              <a:pathLst>
                <a:path w="387350" h="748664">
                  <a:moveTo>
                    <a:pt x="0" y="748204"/>
                  </a:moveTo>
                  <a:lnTo>
                    <a:pt x="387299" y="748204"/>
                  </a:lnTo>
                </a:path>
                <a:path w="387350" h="748664">
                  <a:moveTo>
                    <a:pt x="383251" y="747299"/>
                  </a:moveTo>
                  <a:lnTo>
                    <a:pt x="383251" y="0"/>
                  </a:lnTo>
                </a:path>
                <a:path w="387350" h="748664">
                  <a:moveTo>
                    <a:pt x="384587" y="1892"/>
                  </a:moveTo>
                  <a:lnTo>
                    <a:pt x="251030" y="1892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402572" y="225423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402572" y="225423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914622" y="1416705"/>
              <a:ext cx="643255" cy="687070"/>
            </a:xfrm>
            <a:custGeom>
              <a:avLst/>
              <a:gdLst/>
              <a:ahLst/>
              <a:cxnLst/>
              <a:rect l="l" t="t" r="r" b="b"/>
              <a:pathLst>
                <a:path w="643254" h="687069">
                  <a:moveTo>
                    <a:pt x="0" y="687004"/>
                  </a:moveTo>
                  <a:lnTo>
                    <a:pt x="642899" y="687004"/>
                  </a:lnTo>
                </a:path>
                <a:path w="643254" h="687069">
                  <a:moveTo>
                    <a:pt x="638888" y="687000"/>
                  </a:moveTo>
                  <a:lnTo>
                    <a:pt x="638888" y="0"/>
                  </a:lnTo>
                </a:path>
                <a:path w="643254" h="687069">
                  <a:moveTo>
                    <a:pt x="640224" y="1357"/>
                  </a:moveTo>
                  <a:lnTo>
                    <a:pt x="506667" y="135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402572" y="140735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402572" y="1407351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90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916372" y="202337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16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905661" y="20046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905661" y="20046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347" y="4188530"/>
              <a:ext cx="175724" cy="1757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818897" y="4150872"/>
            <a:ext cx="125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01095" y="3743867"/>
            <a:ext cx="503555" cy="650875"/>
            <a:chOff x="4901095" y="3743867"/>
            <a:chExt cx="503555" cy="650875"/>
          </a:xfrm>
        </p:grpSpPr>
        <p:sp>
          <p:nvSpPr>
            <p:cNvPr id="39" name="object 39"/>
            <p:cNvSpPr/>
            <p:nvPr/>
          </p:nvSpPr>
          <p:spPr>
            <a:xfrm>
              <a:off x="4916297" y="3767348"/>
              <a:ext cx="635" cy="426720"/>
            </a:xfrm>
            <a:custGeom>
              <a:avLst/>
              <a:gdLst/>
              <a:ahLst/>
              <a:cxnLst/>
              <a:rect l="l" t="t" r="r" b="b"/>
              <a:pathLst>
                <a:path w="635" h="426720">
                  <a:moveTo>
                    <a:pt x="0" y="426656"/>
                  </a:moveTo>
                  <a:lnTo>
                    <a:pt x="278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05857" y="374863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2" y="29436"/>
                  </a:moveTo>
                  <a:lnTo>
                    <a:pt x="10718" y="18718"/>
                  </a:lnTo>
                  <a:lnTo>
                    <a:pt x="0" y="29422"/>
                  </a:lnTo>
                  <a:lnTo>
                    <a:pt x="10730" y="0"/>
                  </a:lnTo>
                  <a:lnTo>
                    <a:pt x="21422" y="2943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905857" y="374863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8" y="18718"/>
                  </a:moveTo>
                  <a:lnTo>
                    <a:pt x="21422" y="29436"/>
                  </a:lnTo>
                  <a:lnTo>
                    <a:pt x="10730" y="0"/>
                  </a:lnTo>
                  <a:lnTo>
                    <a:pt x="0" y="29422"/>
                  </a:lnTo>
                  <a:lnTo>
                    <a:pt x="10718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541" y="4158693"/>
              <a:ext cx="403864" cy="23572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448084" y="4147255"/>
            <a:ext cx="494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 Embedding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8853" y="4942869"/>
            <a:ext cx="137731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 wie geht es dir &lt;END&gt;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96703" y="4551955"/>
            <a:ext cx="1033780" cy="179705"/>
          </a:xfrm>
          <a:custGeom>
            <a:avLst/>
            <a:gdLst/>
            <a:ahLst/>
            <a:cxnLst/>
            <a:rect l="l" t="t" r="r" b="b"/>
            <a:pathLst>
              <a:path w="1033779" h="179704">
                <a:moveTo>
                  <a:pt x="1003299" y="179399"/>
                </a:moveTo>
                <a:lnTo>
                  <a:pt x="29900" y="179399"/>
                </a:lnTo>
                <a:lnTo>
                  <a:pt x="18262" y="177050"/>
                </a:lnTo>
                <a:lnTo>
                  <a:pt x="8757" y="170642"/>
                </a:lnTo>
                <a:lnTo>
                  <a:pt x="2349" y="161138"/>
                </a:lnTo>
                <a:lnTo>
                  <a:pt x="0" y="149499"/>
                </a:lnTo>
                <a:lnTo>
                  <a:pt x="0" y="29900"/>
                </a:lnTo>
                <a:lnTo>
                  <a:pt x="2349" y="18262"/>
                </a:lnTo>
                <a:lnTo>
                  <a:pt x="8757" y="8757"/>
                </a:lnTo>
                <a:lnTo>
                  <a:pt x="18262" y="2349"/>
                </a:lnTo>
                <a:lnTo>
                  <a:pt x="29900" y="0"/>
                </a:lnTo>
                <a:lnTo>
                  <a:pt x="1011229" y="0"/>
                </a:lnTo>
                <a:lnTo>
                  <a:pt x="1018835" y="3150"/>
                </a:lnTo>
                <a:lnTo>
                  <a:pt x="1030049" y="14365"/>
                </a:lnTo>
                <a:lnTo>
                  <a:pt x="1033199" y="21970"/>
                </a:lnTo>
                <a:lnTo>
                  <a:pt x="1033199" y="149499"/>
                </a:lnTo>
                <a:lnTo>
                  <a:pt x="1030850" y="161138"/>
                </a:lnTo>
                <a:lnTo>
                  <a:pt x="1024442" y="170642"/>
                </a:lnTo>
                <a:lnTo>
                  <a:pt x="1014938" y="177050"/>
                </a:lnTo>
                <a:lnTo>
                  <a:pt x="1003299" y="179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87677" y="4573012"/>
            <a:ext cx="8509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Embedding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84748" y="445922"/>
            <a:ext cx="977900" cy="4483735"/>
            <a:chOff x="4584748" y="445922"/>
            <a:chExt cx="977900" cy="4483735"/>
          </a:xfrm>
        </p:grpSpPr>
        <p:sp>
          <p:nvSpPr>
            <p:cNvPr id="48" name="object 48"/>
            <p:cNvSpPr/>
            <p:nvPr/>
          </p:nvSpPr>
          <p:spPr>
            <a:xfrm>
              <a:off x="4916372" y="4397022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20">
                  <a:moveTo>
                    <a:pt x="0" y="146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905660" y="437830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905660" y="437830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916372" y="4778022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20">
                  <a:moveTo>
                    <a:pt x="0" y="146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905660" y="475930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905660" y="475930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911747" y="3164448"/>
              <a:ext cx="646430" cy="813435"/>
            </a:xfrm>
            <a:custGeom>
              <a:avLst/>
              <a:gdLst/>
              <a:ahLst/>
              <a:cxnLst/>
              <a:rect l="l" t="t" r="r" b="b"/>
              <a:pathLst>
                <a:path w="646429" h="813435">
                  <a:moveTo>
                    <a:pt x="0" y="813082"/>
                  </a:moveTo>
                  <a:lnTo>
                    <a:pt x="645899" y="813082"/>
                  </a:lnTo>
                </a:path>
                <a:path w="646429" h="813435">
                  <a:moveTo>
                    <a:pt x="641751" y="812100"/>
                  </a:moveTo>
                  <a:lnTo>
                    <a:pt x="641751" y="0"/>
                  </a:lnTo>
                </a:path>
                <a:path w="646429" h="813435">
                  <a:moveTo>
                    <a:pt x="643088" y="2014"/>
                  </a:moveTo>
                  <a:lnTo>
                    <a:pt x="509531" y="2014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402560" y="3155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8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402560" y="3155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934942" y="1108973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40">
                  <a:moveTo>
                    <a:pt x="0" y="243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924230" y="10902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924230" y="10902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4934942" y="787386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4">
                  <a:moveTo>
                    <a:pt x="0" y="105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4924230" y="7686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4924230" y="76866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4600447" y="3764873"/>
              <a:ext cx="615315" cy="108585"/>
            </a:xfrm>
            <a:custGeom>
              <a:avLst/>
              <a:gdLst/>
              <a:ahLst/>
              <a:cxnLst/>
              <a:rect l="l" t="t" r="r" b="b"/>
              <a:pathLst>
                <a:path w="615314" h="108585">
                  <a:moveTo>
                    <a:pt x="615299" y="108431"/>
                  </a:moveTo>
                  <a:lnTo>
                    <a:pt x="0" y="108431"/>
                  </a:lnTo>
                </a:path>
                <a:path w="615314" h="108585">
                  <a:moveTo>
                    <a:pt x="609374" y="106556"/>
                  </a:moveTo>
                  <a:lnTo>
                    <a:pt x="609374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199110" y="37461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199110" y="37461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4600222" y="37648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106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4589510" y="37461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4589510" y="374615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4940853" y="469403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5">
                  <a:moveTo>
                    <a:pt x="0" y="105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4930141" y="45068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930141" y="45068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794612" y="2545531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08728" y="1182911"/>
            <a:ext cx="5429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73536" y="147859"/>
            <a:ext cx="532765" cy="841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Probabilities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67310" algn="ctr">
              <a:lnSpc>
                <a:spcPct val="250000"/>
              </a:lnSpc>
              <a:spcBef>
                <a:spcPts val="384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 Linear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61172" y="2255623"/>
            <a:ext cx="948055" cy="166370"/>
          </a:xfrm>
          <a:custGeom>
            <a:avLst/>
            <a:gdLst/>
            <a:ahLst/>
            <a:cxnLst/>
            <a:rect l="l" t="t" r="r" b="b"/>
            <a:pathLst>
              <a:path w="948054" h="166369">
                <a:moveTo>
                  <a:pt x="0" y="27700"/>
                </a:moveTo>
                <a:lnTo>
                  <a:pt x="2176" y="16918"/>
                </a:lnTo>
                <a:lnTo>
                  <a:pt x="8113" y="8113"/>
                </a:lnTo>
                <a:lnTo>
                  <a:pt x="16918" y="2176"/>
                </a:lnTo>
                <a:lnTo>
                  <a:pt x="27700" y="0"/>
                </a:lnTo>
                <a:lnTo>
                  <a:pt x="920299" y="0"/>
                </a:lnTo>
                <a:lnTo>
                  <a:pt x="927645" y="0"/>
                </a:lnTo>
                <a:lnTo>
                  <a:pt x="934691" y="2918"/>
                </a:lnTo>
                <a:lnTo>
                  <a:pt x="939886" y="8113"/>
                </a:lnTo>
                <a:lnTo>
                  <a:pt x="945081" y="13308"/>
                </a:lnTo>
                <a:lnTo>
                  <a:pt x="947999" y="20353"/>
                </a:lnTo>
                <a:lnTo>
                  <a:pt x="947999" y="27700"/>
                </a:lnTo>
                <a:lnTo>
                  <a:pt x="947999" y="138499"/>
                </a:lnTo>
                <a:lnTo>
                  <a:pt x="945822" y="149281"/>
                </a:lnTo>
                <a:lnTo>
                  <a:pt x="939886" y="158086"/>
                </a:lnTo>
                <a:lnTo>
                  <a:pt x="931081" y="164023"/>
                </a:lnTo>
                <a:lnTo>
                  <a:pt x="920299" y="166199"/>
                </a:lnTo>
                <a:lnTo>
                  <a:pt x="27700" y="166199"/>
                </a:lnTo>
                <a:lnTo>
                  <a:pt x="16918" y="164023"/>
                </a:lnTo>
                <a:lnTo>
                  <a:pt x="8113" y="158086"/>
                </a:lnTo>
                <a:lnTo>
                  <a:pt x="2176" y="149281"/>
                </a:lnTo>
                <a:lnTo>
                  <a:pt x="0" y="138499"/>
                </a:lnTo>
                <a:lnTo>
                  <a:pt x="0" y="277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36695" y="2260046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61172" y="2484823"/>
            <a:ext cx="948055" cy="411480"/>
          </a:xfrm>
          <a:custGeom>
            <a:avLst/>
            <a:gdLst/>
            <a:ahLst/>
            <a:cxnLst/>
            <a:rect l="l" t="t" r="r" b="b"/>
            <a:pathLst>
              <a:path w="948054" h="411480">
                <a:moveTo>
                  <a:pt x="879498" y="410999"/>
                </a:moveTo>
                <a:lnTo>
                  <a:pt x="68501" y="410999"/>
                </a:lnTo>
                <a:lnTo>
                  <a:pt x="41837" y="405616"/>
                </a:lnTo>
                <a:lnTo>
                  <a:pt x="20063" y="390936"/>
                </a:lnTo>
                <a:lnTo>
                  <a:pt x="5383" y="369162"/>
                </a:lnTo>
                <a:lnTo>
                  <a:pt x="0" y="342498"/>
                </a:lnTo>
                <a:lnTo>
                  <a:pt x="0" y="68501"/>
                </a:lnTo>
                <a:lnTo>
                  <a:pt x="5383" y="41837"/>
                </a:lnTo>
                <a:lnTo>
                  <a:pt x="20063" y="20063"/>
                </a:lnTo>
                <a:lnTo>
                  <a:pt x="41837" y="5383"/>
                </a:lnTo>
                <a:lnTo>
                  <a:pt x="68501" y="0"/>
                </a:lnTo>
                <a:lnTo>
                  <a:pt x="879498" y="0"/>
                </a:lnTo>
                <a:lnTo>
                  <a:pt x="917503" y="11509"/>
                </a:lnTo>
                <a:lnTo>
                  <a:pt x="942785" y="42287"/>
                </a:lnTo>
                <a:lnTo>
                  <a:pt x="947999" y="68501"/>
                </a:lnTo>
                <a:lnTo>
                  <a:pt x="947999" y="342498"/>
                </a:lnTo>
                <a:lnTo>
                  <a:pt x="942616" y="369162"/>
                </a:lnTo>
                <a:lnTo>
                  <a:pt x="927936" y="390936"/>
                </a:lnTo>
                <a:lnTo>
                  <a:pt x="906162" y="405616"/>
                </a:lnTo>
                <a:lnTo>
                  <a:pt x="879498" y="4109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96708" y="2611646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461172" y="3093823"/>
            <a:ext cx="948055" cy="166370"/>
          </a:xfrm>
          <a:custGeom>
            <a:avLst/>
            <a:gdLst/>
            <a:ahLst/>
            <a:cxnLst/>
            <a:rect l="l" t="t" r="r" b="b"/>
            <a:pathLst>
              <a:path w="948054" h="166370">
                <a:moveTo>
                  <a:pt x="0" y="27700"/>
                </a:moveTo>
                <a:lnTo>
                  <a:pt x="2176" y="16918"/>
                </a:lnTo>
                <a:lnTo>
                  <a:pt x="8113" y="8113"/>
                </a:lnTo>
                <a:lnTo>
                  <a:pt x="16918" y="2176"/>
                </a:lnTo>
                <a:lnTo>
                  <a:pt x="27700" y="0"/>
                </a:lnTo>
                <a:lnTo>
                  <a:pt x="920299" y="0"/>
                </a:lnTo>
                <a:lnTo>
                  <a:pt x="927645" y="0"/>
                </a:lnTo>
                <a:lnTo>
                  <a:pt x="934691" y="2918"/>
                </a:lnTo>
                <a:lnTo>
                  <a:pt x="939886" y="8113"/>
                </a:lnTo>
                <a:lnTo>
                  <a:pt x="945081" y="13308"/>
                </a:lnTo>
                <a:lnTo>
                  <a:pt x="947999" y="20353"/>
                </a:lnTo>
                <a:lnTo>
                  <a:pt x="947999" y="27700"/>
                </a:lnTo>
                <a:lnTo>
                  <a:pt x="947999" y="138499"/>
                </a:lnTo>
                <a:lnTo>
                  <a:pt x="945822" y="149281"/>
                </a:lnTo>
                <a:lnTo>
                  <a:pt x="939886" y="158086"/>
                </a:lnTo>
                <a:lnTo>
                  <a:pt x="931081" y="164023"/>
                </a:lnTo>
                <a:lnTo>
                  <a:pt x="920299" y="166199"/>
                </a:lnTo>
                <a:lnTo>
                  <a:pt x="27700" y="166199"/>
                </a:lnTo>
                <a:lnTo>
                  <a:pt x="16918" y="164023"/>
                </a:lnTo>
                <a:lnTo>
                  <a:pt x="8113" y="158086"/>
                </a:lnTo>
                <a:lnTo>
                  <a:pt x="2176" y="149281"/>
                </a:lnTo>
                <a:lnTo>
                  <a:pt x="0" y="138499"/>
                </a:lnTo>
                <a:lnTo>
                  <a:pt x="0" y="277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36695" y="3098246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461172" y="3323023"/>
            <a:ext cx="948055" cy="411480"/>
          </a:xfrm>
          <a:custGeom>
            <a:avLst/>
            <a:gdLst/>
            <a:ahLst/>
            <a:cxnLst/>
            <a:rect l="l" t="t" r="r" b="b"/>
            <a:pathLst>
              <a:path w="948054" h="411479">
                <a:moveTo>
                  <a:pt x="879498" y="410999"/>
                </a:moveTo>
                <a:lnTo>
                  <a:pt x="68501" y="410999"/>
                </a:lnTo>
                <a:lnTo>
                  <a:pt x="41837" y="405616"/>
                </a:lnTo>
                <a:lnTo>
                  <a:pt x="20063" y="390936"/>
                </a:lnTo>
                <a:lnTo>
                  <a:pt x="5383" y="369162"/>
                </a:lnTo>
                <a:lnTo>
                  <a:pt x="0" y="342498"/>
                </a:lnTo>
                <a:lnTo>
                  <a:pt x="0" y="68500"/>
                </a:lnTo>
                <a:lnTo>
                  <a:pt x="5383" y="41837"/>
                </a:lnTo>
                <a:lnTo>
                  <a:pt x="20063" y="20063"/>
                </a:lnTo>
                <a:lnTo>
                  <a:pt x="41837" y="5383"/>
                </a:lnTo>
                <a:lnTo>
                  <a:pt x="68501" y="0"/>
                </a:lnTo>
                <a:lnTo>
                  <a:pt x="879498" y="0"/>
                </a:lnTo>
                <a:lnTo>
                  <a:pt x="917503" y="11508"/>
                </a:lnTo>
                <a:lnTo>
                  <a:pt x="942785" y="42286"/>
                </a:lnTo>
                <a:lnTo>
                  <a:pt x="947999" y="68500"/>
                </a:lnTo>
                <a:lnTo>
                  <a:pt x="947999" y="342498"/>
                </a:lnTo>
                <a:lnTo>
                  <a:pt x="942616" y="369162"/>
                </a:lnTo>
                <a:lnTo>
                  <a:pt x="927936" y="390936"/>
                </a:lnTo>
                <a:lnTo>
                  <a:pt x="906162" y="405616"/>
                </a:lnTo>
                <a:lnTo>
                  <a:pt x="879498" y="410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01428" y="3387934"/>
            <a:ext cx="668020" cy="253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5880">
              <a:lnSpc>
                <a:spcPct val="101600"/>
              </a:lnSpc>
              <a:spcBef>
                <a:spcPts val="85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Self Attention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290485" y="2023135"/>
            <a:ext cx="1592580" cy="2350135"/>
            <a:chOff x="2290485" y="2023135"/>
            <a:chExt cx="1592580" cy="2350135"/>
          </a:xfrm>
        </p:grpSpPr>
        <p:sp>
          <p:nvSpPr>
            <p:cNvPr id="84" name="object 84"/>
            <p:cNvSpPr/>
            <p:nvPr/>
          </p:nvSpPr>
          <p:spPr>
            <a:xfrm>
              <a:off x="2935172" y="2947066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924460" y="29283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924460" y="29283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935097" y="2029123"/>
              <a:ext cx="635" cy="2174240"/>
            </a:xfrm>
            <a:custGeom>
              <a:avLst/>
              <a:gdLst/>
              <a:ahLst/>
              <a:cxnLst/>
              <a:rect l="l" t="t" r="r" b="b"/>
              <a:pathLst>
                <a:path w="635" h="2174240">
                  <a:moveTo>
                    <a:pt x="74" y="226499"/>
                  </a:moveTo>
                  <a:lnTo>
                    <a:pt x="74" y="0"/>
                  </a:lnTo>
                </a:path>
                <a:path w="635" h="2174240">
                  <a:moveTo>
                    <a:pt x="0" y="2173675"/>
                  </a:moveTo>
                  <a:lnTo>
                    <a:pt x="278" y="1747018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924657" y="375742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6"/>
                  </a:moveTo>
                  <a:lnTo>
                    <a:pt x="10718" y="18718"/>
                  </a:lnTo>
                  <a:lnTo>
                    <a:pt x="0" y="29422"/>
                  </a:lnTo>
                  <a:lnTo>
                    <a:pt x="10730" y="0"/>
                  </a:lnTo>
                  <a:lnTo>
                    <a:pt x="21423" y="2943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924657" y="375742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8" y="18718"/>
                  </a:moveTo>
                  <a:lnTo>
                    <a:pt x="21423" y="29436"/>
                  </a:lnTo>
                  <a:lnTo>
                    <a:pt x="10730" y="0"/>
                  </a:lnTo>
                  <a:lnTo>
                    <a:pt x="0" y="29422"/>
                  </a:lnTo>
                  <a:lnTo>
                    <a:pt x="10718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295247" y="2027897"/>
              <a:ext cx="1583055" cy="991869"/>
            </a:xfrm>
            <a:custGeom>
              <a:avLst/>
              <a:gdLst/>
              <a:ahLst/>
              <a:cxnLst/>
              <a:rect l="l" t="t" r="r" b="b"/>
              <a:pathLst>
                <a:path w="1583054" h="991869">
                  <a:moveTo>
                    <a:pt x="636058" y="0"/>
                  </a:moveTo>
                  <a:lnTo>
                    <a:pt x="1582558" y="0"/>
                  </a:lnTo>
                </a:path>
                <a:path w="1583054" h="991869">
                  <a:moveTo>
                    <a:pt x="1578624" y="991250"/>
                  </a:moveTo>
                  <a:lnTo>
                    <a:pt x="1578624" y="950"/>
                  </a:lnTo>
                </a:path>
                <a:path w="1583054" h="991869">
                  <a:moveTo>
                    <a:pt x="642899" y="987412"/>
                  </a:moveTo>
                  <a:lnTo>
                    <a:pt x="0" y="987412"/>
                  </a:lnTo>
                </a:path>
                <a:path w="1583054" h="991869">
                  <a:moveTo>
                    <a:pt x="4022" y="986577"/>
                  </a:moveTo>
                  <a:lnTo>
                    <a:pt x="4022" y="286977"/>
                  </a:lnTo>
                </a:path>
                <a:path w="1583054" h="991869">
                  <a:moveTo>
                    <a:pt x="2686" y="288486"/>
                  </a:moveTo>
                  <a:lnTo>
                    <a:pt x="136243" y="2884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20779" y="230567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420779" y="230567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297934" y="3181598"/>
              <a:ext cx="936625" cy="860425"/>
            </a:xfrm>
            <a:custGeom>
              <a:avLst/>
              <a:gdLst/>
              <a:ahLst/>
              <a:cxnLst/>
              <a:rect l="l" t="t" r="r" b="b"/>
              <a:pathLst>
                <a:path w="936625" h="860425">
                  <a:moveTo>
                    <a:pt x="936613" y="700500"/>
                  </a:moveTo>
                  <a:lnTo>
                    <a:pt x="321313" y="700500"/>
                  </a:lnTo>
                </a:path>
                <a:path w="936625" h="860425">
                  <a:moveTo>
                    <a:pt x="1338" y="859800"/>
                  </a:moveTo>
                  <a:lnTo>
                    <a:pt x="1338" y="0"/>
                  </a:lnTo>
                </a:path>
                <a:path w="936625" h="860425">
                  <a:moveTo>
                    <a:pt x="0" y="1561"/>
                  </a:moveTo>
                  <a:lnTo>
                    <a:pt x="133556" y="1561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420779" y="317244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420779" y="317244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848147" y="4202085"/>
              <a:ext cx="166370" cy="166370"/>
            </a:xfrm>
            <a:custGeom>
              <a:avLst/>
              <a:gdLst/>
              <a:ahLst/>
              <a:cxnLst/>
              <a:rect l="l" t="t" r="r" b="b"/>
              <a:pathLst>
                <a:path w="166369" h="166370">
                  <a:moveTo>
                    <a:pt x="0" y="83099"/>
                  </a:moveTo>
                  <a:lnTo>
                    <a:pt x="6530" y="50753"/>
                  </a:lnTo>
                  <a:lnTo>
                    <a:pt x="24339" y="24339"/>
                  </a:lnTo>
                  <a:lnTo>
                    <a:pt x="50753" y="6530"/>
                  </a:lnTo>
                  <a:lnTo>
                    <a:pt x="83099" y="0"/>
                  </a:lnTo>
                  <a:lnTo>
                    <a:pt x="129203" y="13961"/>
                  </a:lnTo>
                  <a:lnTo>
                    <a:pt x="159874" y="51298"/>
                  </a:lnTo>
                  <a:lnTo>
                    <a:pt x="166199" y="83099"/>
                  </a:lnTo>
                  <a:lnTo>
                    <a:pt x="159669" y="115446"/>
                  </a:lnTo>
                  <a:lnTo>
                    <a:pt x="141860" y="141860"/>
                  </a:lnTo>
                  <a:lnTo>
                    <a:pt x="115446" y="159669"/>
                  </a:lnTo>
                  <a:lnTo>
                    <a:pt x="83099" y="166199"/>
                  </a:lnTo>
                  <a:lnTo>
                    <a:pt x="50753" y="159669"/>
                  </a:lnTo>
                  <a:lnTo>
                    <a:pt x="24339" y="141860"/>
                  </a:lnTo>
                  <a:lnTo>
                    <a:pt x="6530" y="115446"/>
                  </a:lnTo>
                  <a:lnTo>
                    <a:pt x="0" y="8309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832935" y="4159665"/>
            <a:ext cx="125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443285" y="4167485"/>
            <a:ext cx="959485" cy="572770"/>
            <a:chOff x="2443285" y="4167485"/>
            <a:chExt cx="959485" cy="572770"/>
          </a:xfrm>
        </p:grpSpPr>
        <p:sp>
          <p:nvSpPr>
            <p:cNvPr id="99" name="object 99"/>
            <p:cNvSpPr/>
            <p:nvPr/>
          </p:nvSpPr>
          <p:spPr>
            <a:xfrm>
              <a:off x="2448047" y="4172248"/>
              <a:ext cx="487680" cy="380365"/>
            </a:xfrm>
            <a:custGeom>
              <a:avLst/>
              <a:gdLst/>
              <a:ahLst/>
              <a:cxnLst/>
              <a:rect l="l" t="t" r="r" b="b"/>
              <a:pathLst>
                <a:path w="487680" h="380364">
                  <a:moveTo>
                    <a:pt x="230886" y="117648"/>
                  </a:moveTo>
                  <a:lnTo>
                    <a:pt x="397086" y="117648"/>
                  </a:lnTo>
                </a:path>
                <a:path w="487680" h="380364">
                  <a:moveTo>
                    <a:pt x="0" y="113099"/>
                  </a:moveTo>
                  <a:lnTo>
                    <a:pt x="8887" y="69076"/>
                  </a:lnTo>
                  <a:lnTo>
                    <a:pt x="33126" y="33126"/>
                  </a:lnTo>
                  <a:lnTo>
                    <a:pt x="69076" y="8887"/>
                  </a:lnTo>
                  <a:lnTo>
                    <a:pt x="113099" y="0"/>
                  </a:lnTo>
                  <a:lnTo>
                    <a:pt x="156381" y="8609"/>
                  </a:lnTo>
                  <a:lnTo>
                    <a:pt x="193073" y="33125"/>
                  </a:lnTo>
                  <a:lnTo>
                    <a:pt x="217590" y="69818"/>
                  </a:lnTo>
                  <a:lnTo>
                    <a:pt x="226199" y="113099"/>
                  </a:lnTo>
                  <a:lnTo>
                    <a:pt x="217312" y="157123"/>
                  </a:lnTo>
                  <a:lnTo>
                    <a:pt x="193073" y="193073"/>
                  </a:lnTo>
                  <a:lnTo>
                    <a:pt x="157123" y="217312"/>
                  </a:lnTo>
                  <a:lnTo>
                    <a:pt x="113099" y="226199"/>
                  </a:lnTo>
                  <a:lnTo>
                    <a:pt x="69076" y="217312"/>
                  </a:lnTo>
                  <a:lnTo>
                    <a:pt x="33126" y="193073"/>
                  </a:lnTo>
                  <a:lnTo>
                    <a:pt x="8887" y="157123"/>
                  </a:lnTo>
                  <a:lnTo>
                    <a:pt x="0" y="113099"/>
                  </a:lnTo>
                  <a:close/>
                </a:path>
                <a:path w="487680" h="380364">
                  <a:moveTo>
                    <a:pt x="3224" y="105061"/>
                  </a:moveTo>
                  <a:lnTo>
                    <a:pt x="10391" y="93687"/>
                  </a:lnTo>
                  <a:lnTo>
                    <a:pt x="20521" y="76998"/>
                  </a:lnTo>
                  <a:lnTo>
                    <a:pt x="32890" y="60735"/>
                  </a:lnTo>
                  <a:lnTo>
                    <a:pt x="46774" y="50636"/>
                  </a:lnTo>
                  <a:lnTo>
                    <a:pt x="64093" y="47786"/>
                  </a:lnTo>
                  <a:lnTo>
                    <a:pt x="84528" y="49272"/>
                  </a:lnTo>
                  <a:lnTo>
                    <a:pt x="124809" y="79819"/>
                  </a:lnTo>
                  <a:lnTo>
                    <a:pt x="126524" y="122724"/>
                  </a:lnTo>
                  <a:lnTo>
                    <a:pt x="131124" y="140436"/>
                  </a:lnTo>
                  <a:lnTo>
                    <a:pt x="141729" y="154209"/>
                  </a:lnTo>
                  <a:lnTo>
                    <a:pt x="155623" y="166126"/>
                  </a:lnTo>
                  <a:lnTo>
                    <a:pt x="170424" y="174274"/>
                  </a:lnTo>
                  <a:lnTo>
                    <a:pt x="183749" y="176736"/>
                  </a:lnTo>
                  <a:lnTo>
                    <a:pt x="195925" y="170259"/>
                  </a:lnTo>
                  <a:lnTo>
                    <a:pt x="207901" y="156780"/>
                  </a:lnTo>
                  <a:lnTo>
                    <a:pt x="218232" y="142166"/>
                  </a:lnTo>
                  <a:lnTo>
                    <a:pt x="225474" y="132286"/>
                  </a:lnTo>
                </a:path>
                <a:path w="487680" h="380364">
                  <a:moveTo>
                    <a:pt x="487124" y="380322"/>
                  </a:moveTo>
                  <a:lnTo>
                    <a:pt x="487124" y="23356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24460" y="438709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24460" y="438709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54648" y="4560751"/>
              <a:ext cx="948055" cy="179705"/>
            </a:xfrm>
            <a:custGeom>
              <a:avLst/>
              <a:gdLst/>
              <a:ahLst/>
              <a:cxnLst/>
              <a:rect l="l" t="t" r="r" b="b"/>
              <a:pathLst>
                <a:path w="948054" h="179704">
                  <a:moveTo>
                    <a:pt x="918099" y="179399"/>
                  </a:moveTo>
                  <a:lnTo>
                    <a:pt x="29900" y="179399"/>
                  </a:lnTo>
                  <a:lnTo>
                    <a:pt x="18261" y="177050"/>
                  </a:lnTo>
                  <a:lnTo>
                    <a:pt x="8757" y="170642"/>
                  </a:lnTo>
                  <a:lnTo>
                    <a:pt x="2349" y="161137"/>
                  </a:lnTo>
                  <a:lnTo>
                    <a:pt x="0" y="149499"/>
                  </a:lnTo>
                  <a:lnTo>
                    <a:pt x="0" y="29900"/>
                  </a:lnTo>
                  <a:lnTo>
                    <a:pt x="2349" y="18261"/>
                  </a:lnTo>
                  <a:lnTo>
                    <a:pt x="8757" y="8757"/>
                  </a:lnTo>
                  <a:lnTo>
                    <a:pt x="18261" y="2349"/>
                  </a:lnTo>
                  <a:lnTo>
                    <a:pt x="29900" y="0"/>
                  </a:lnTo>
                  <a:lnTo>
                    <a:pt x="926029" y="0"/>
                  </a:lnTo>
                  <a:lnTo>
                    <a:pt x="933634" y="3149"/>
                  </a:lnTo>
                  <a:lnTo>
                    <a:pt x="944849" y="14364"/>
                  </a:lnTo>
                  <a:lnTo>
                    <a:pt x="947999" y="21970"/>
                  </a:lnTo>
                  <a:lnTo>
                    <a:pt x="947999" y="149499"/>
                  </a:lnTo>
                  <a:lnTo>
                    <a:pt x="945650" y="161137"/>
                  </a:lnTo>
                  <a:lnTo>
                    <a:pt x="939242" y="170642"/>
                  </a:lnTo>
                  <a:lnTo>
                    <a:pt x="929738" y="177050"/>
                  </a:lnTo>
                  <a:lnTo>
                    <a:pt x="918099" y="179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563240" y="4581807"/>
            <a:ext cx="7308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919698" y="4763333"/>
            <a:ext cx="31115" cy="175260"/>
            <a:chOff x="2919698" y="4763333"/>
            <a:chExt cx="31115" cy="175260"/>
          </a:xfrm>
        </p:grpSpPr>
        <p:sp>
          <p:nvSpPr>
            <p:cNvPr id="105" name="object 105"/>
            <p:cNvSpPr/>
            <p:nvPr/>
          </p:nvSpPr>
          <p:spPr>
            <a:xfrm>
              <a:off x="2935172" y="47868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20">
                  <a:moveTo>
                    <a:pt x="0" y="146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24461" y="476809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24461" y="476809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917784" y="4156047"/>
            <a:ext cx="426084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883060" y="4262727"/>
            <a:ext cx="4946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290460" y="3750185"/>
            <a:ext cx="953769" cy="289560"/>
            <a:chOff x="2290460" y="3750185"/>
            <a:chExt cx="953769" cy="289560"/>
          </a:xfrm>
        </p:grpSpPr>
        <p:sp>
          <p:nvSpPr>
            <p:cNvPr id="111" name="object 111"/>
            <p:cNvSpPr/>
            <p:nvPr/>
          </p:nvSpPr>
          <p:spPr>
            <a:xfrm>
              <a:off x="3228622" y="3773666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106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17910" y="37549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17910" y="37549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2619022" y="3773666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106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2608310" y="37549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2608310" y="375494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95222" y="4034498"/>
              <a:ext cx="642620" cy="0"/>
            </a:xfrm>
            <a:custGeom>
              <a:avLst/>
              <a:gdLst/>
              <a:ahLst/>
              <a:cxnLst/>
              <a:rect l="l" t="t" r="r" b="b"/>
              <a:pathLst>
                <a:path w="642619">
                  <a:moveTo>
                    <a:pt x="6425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832213" y="3087723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292454" y="1926746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668333" y="4942863"/>
            <a:ext cx="53149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you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039682" y="1230943"/>
            <a:ext cx="3712210" cy="2926080"/>
          </a:xfrm>
          <a:custGeom>
            <a:avLst/>
            <a:gdLst/>
            <a:ahLst/>
            <a:cxnLst/>
            <a:rect l="l" t="t" r="r" b="b"/>
            <a:pathLst>
              <a:path w="3712210" h="2926079">
                <a:moveTo>
                  <a:pt x="0" y="1106586"/>
                </a:moveTo>
                <a:lnTo>
                  <a:pt x="7184" y="1062041"/>
                </a:lnTo>
                <a:lnTo>
                  <a:pt x="27191" y="1023354"/>
                </a:lnTo>
                <a:lnTo>
                  <a:pt x="57699" y="992846"/>
                </a:lnTo>
                <a:lnTo>
                  <a:pt x="96386" y="972839"/>
                </a:lnTo>
                <a:lnTo>
                  <a:pt x="140931" y="965654"/>
                </a:lnTo>
                <a:lnTo>
                  <a:pt x="1422368" y="965654"/>
                </a:lnTo>
                <a:lnTo>
                  <a:pt x="1476300" y="976382"/>
                </a:lnTo>
                <a:lnTo>
                  <a:pt x="1522022" y="1006932"/>
                </a:lnTo>
                <a:lnTo>
                  <a:pt x="1552572" y="1052654"/>
                </a:lnTo>
                <a:lnTo>
                  <a:pt x="1563299" y="1106586"/>
                </a:lnTo>
                <a:lnTo>
                  <a:pt x="1563299" y="2784623"/>
                </a:lnTo>
                <a:lnTo>
                  <a:pt x="1556115" y="2829168"/>
                </a:lnTo>
                <a:lnTo>
                  <a:pt x="1536108" y="2867855"/>
                </a:lnTo>
                <a:lnTo>
                  <a:pt x="1505600" y="2898363"/>
                </a:lnTo>
                <a:lnTo>
                  <a:pt x="1466913" y="2918370"/>
                </a:lnTo>
                <a:lnTo>
                  <a:pt x="1422368" y="2925555"/>
                </a:lnTo>
                <a:lnTo>
                  <a:pt x="140931" y="2925555"/>
                </a:lnTo>
                <a:lnTo>
                  <a:pt x="96386" y="2918370"/>
                </a:lnTo>
                <a:lnTo>
                  <a:pt x="57699" y="2898363"/>
                </a:lnTo>
                <a:lnTo>
                  <a:pt x="27191" y="2867855"/>
                </a:lnTo>
                <a:lnTo>
                  <a:pt x="7184" y="2829168"/>
                </a:lnTo>
                <a:lnTo>
                  <a:pt x="0" y="2784623"/>
                </a:lnTo>
                <a:lnTo>
                  <a:pt x="0" y="1106586"/>
                </a:lnTo>
                <a:close/>
              </a:path>
              <a:path w="3712210" h="2926079">
                <a:moveTo>
                  <a:pt x="2148289" y="140931"/>
                </a:moveTo>
                <a:lnTo>
                  <a:pt x="2155474" y="96386"/>
                </a:lnTo>
                <a:lnTo>
                  <a:pt x="2175481" y="57699"/>
                </a:lnTo>
                <a:lnTo>
                  <a:pt x="2205989" y="27191"/>
                </a:lnTo>
                <a:lnTo>
                  <a:pt x="2244676" y="7184"/>
                </a:lnTo>
                <a:lnTo>
                  <a:pt x="2289221" y="0"/>
                </a:lnTo>
                <a:lnTo>
                  <a:pt x="3570658" y="0"/>
                </a:lnTo>
                <a:lnTo>
                  <a:pt x="3624590" y="10727"/>
                </a:lnTo>
                <a:lnTo>
                  <a:pt x="3670311" y="41277"/>
                </a:lnTo>
                <a:lnTo>
                  <a:pt x="3700862" y="86999"/>
                </a:lnTo>
                <a:lnTo>
                  <a:pt x="3711589" y="140931"/>
                </a:lnTo>
                <a:lnTo>
                  <a:pt x="3711589" y="2730368"/>
                </a:lnTo>
                <a:lnTo>
                  <a:pt x="3704405" y="2774913"/>
                </a:lnTo>
                <a:lnTo>
                  <a:pt x="3684398" y="2813600"/>
                </a:lnTo>
                <a:lnTo>
                  <a:pt x="3653890" y="2844108"/>
                </a:lnTo>
                <a:lnTo>
                  <a:pt x="3615203" y="2864115"/>
                </a:lnTo>
                <a:lnTo>
                  <a:pt x="3570658" y="2871299"/>
                </a:lnTo>
                <a:lnTo>
                  <a:pt x="2289221" y="2871299"/>
                </a:lnTo>
                <a:lnTo>
                  <a:pt x="2244676" y="2864115"/>
                </a:lnTo>
                <a:lnTo>
                  <a:pt x="2205989" y="2844108"/>
                </a:lnTo>
                <a:lnTo>
                  <a:pt x="2175481" y="2813600"/>
                </a:lnTo>
                <a:lnTo>
                  <a:pt x="2155474" y="2774913"/>
                </a:lnTo>
                <a:lnTo>
                  <a:pt x="2148289" y="2730368"/>
                </a:lnTo>
                <a:lnTo>
                  <a:pt x="2148289" y="140931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</a:p>
        </p:txBody>
      </p:sp>
      <p:sp>
        <p:nvSpPr>
          <p:cNvPr id="3" name="object 3"/>
          <p:cNvSpPr/>
          <p:nvPr/>
        </p:nvSpPr>
        <p:spPr>
          <a:xfrm>
            <a:off x="2887754" y="1558024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2834" y="1578788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7754" y="20152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2834" y="2035988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7754" y="24724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2834" y="24931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7754" y="29296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834" y="29503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7754" y="33868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2834" y="34075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7754" y="38440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2834" y="38647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0355" y="1558024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4327" y="1578788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40355" y="24724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4327" y="24931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0355" y="29296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4327" y="29503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0355" y="33868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4327" y="34075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0355" y="38440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4327" y="38647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40355" y="20152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4327" y="2035988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25824" y="881699"/>
            <a:ext cx="3383279" cy="3910965"/>
            <a:chOff x="2725824" y="881699"/>
            <a:chExt cx="3383279" cy="3910965"/>
          </a:xfrm>
        </p:grpSpPr>
        <p:sp>
          <p:nvSpPr>
            <p:cNvPr id="28" name="object 28"/>
            <p:cNvSpPr/>
            <p:nvPr/>
          </p:nvSpPr>
          <p:spPr>
            <a:xfrm>
              <a:off x="4051154" y="1703375"/>
              <a:ext cx="581660" cy="2254885"/>
            </a:xfrm>
            <a:custGeom>
              <a:avLst/>
              <a:gdLst/>
              <a:ahLst/>
              <a:cxnLst/>
              <a:rect l="l" t="t" r="r" b="b"/>
              <a:pathLst>
                <a:path w="581660" h="2254885">
                  <a:moveTo>
                    <a:pt x="0" y="0"/>
                  </a:moveTo>
                  <a:lnTo>
                    <a:pt x="581052" y="225439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619161" y="3944718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7717" y="31172"/>
                  </a:moveTo>
                  <a:lnTo>
                    <a:pt x="0" y="5347"/>
                  </a:lnTo>
                  <a:lnTo>
                    <a:pt x="13045" y="13046"/>
                  </a:lnTo>
                  <a:lnTo>
                    <a:pt x="20745" y="0"/>
                  </a:lnTo>
                  <a:lnTo>
                    <a:pt x="17717" y="3117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619161" y="3944718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3045" y="13046"/>
                  </a:moveTo>
                  <a:lnTo>
                    <a:pt x="0" y="5347"/>
                  </a:lnTo>
                  <a:lnTo>
                    <a:pt x="17717" y="31172"/>
                  </a:lnTo>
                  <a:lnTo>
                    <a:pt x="20745" y="0"/>
                  </a:lnTo>
                  <a:lnTo>
                    <a:pt x="13045" y="1304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051154" y="1703375"/>
              <a:ext cx="579755" cy="1798320"/>
            </a:xfrm>
            <a:custGeom>
              <a:avLst/>
              <a:gdLst/>
              <a:ahLst/>
              <a:cxnLst/>
              <a:rect l="l" t="t" r="r" b="b"/>
              <a:pathLst>
                <a:path w="579754" h="1798320">
                  <a:moveTo>
                    <a:pt x="0" y="0"/>
                  </a:moveTo>
                  <a:lnTo>
                    <a:pt x="579189" y="179772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616864" y="3487624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9220" y="31296"/>
                  </a:moveTo>
                  <a:lnTo>
                    <a:pt x="0" y="6569"/>
                  </a:lnTo>
                  <a:lnTo>
                    <a:pt x="13480" y="13480"/>
                  </a:lnTo>
                  <a:lnTo>
                    <a:pt x="20391" y="0"/>
                  </a:lnTo>
                  <a:lnTo>
                    <a:pt x="19220" y="3129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616864" y="3487624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3480" y="13480"/>
                  </a:moveTo>
                  <a:lnTo>
                    <a:pt x="0" y="6569"/>
                  </a:lnTo>
                  <a:lnTo>
                    <a:pt x="19220" y="31296"/>
                  </a:lnTo>
                  <a:lnTo>
                    <a:pt x="20391" y="0"/>
                  </a:lnTo>
                  <a:lnTo>
                    <a:pt x="13480" y="1348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051154" y="1703375"/>
              <a:ext cx="576580" cy="1341755"/>
            </a:xfrm>
            <a:custGeom>
              <a:avLst/>
              <a:gdLst/>
              <a:ahLst/>
              <a:cxnLst/>
              <a:rect l="l" t="t" r="r" b="b"/>
              <a:pathLst>
                <a:path w="576579" h="1341755">
                  <a:moveTo>
                    <a:pt x="0" y="0"/>
                  </a:moveTo>
                  <a:lnTo>
                    <a:pt x="576315" y="134160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613401" y="3030912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457" y="31268"/>
                  </a:moveTo>
                  <a:lnTo>
                    <a:pt x="0" y="8455"/>
                  </a:lnTo>
                  <a:lnTo>
                    <a:pt x="14069" y="14069"/>
                  </a:lnTo>
                  <a:lnTo>
                    <a:pt x="19683" y="0"/>
                  </a:lnTo>
                  <a:lnTo>
                    <a:pt x="21457" y="312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613401" y="3030912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14069" y="14069"/>
                  </a:moveTo>
                  <a:lnTo>
                    <a:pt x="0" y="8455"/>
                  </a:lnTo>
                  <a:lnTo>
                    <a:pt x="21457" y="31268"/>
                  </a:lnTo>
                  <a:lnTo>
                    <a:pt x="19683" y="0"/>
                  </a:lnTo>
                  <a:lnTo>
                    <a:pt x="14069" y="1406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051154" y="1703375"/>
              <a:ext cx="572135" cy="887094"/>
            </a:xfrm>
            <a:custGeom>
              <a:avLst/>
              <a:gdLst/>
              <a:ahLst/>
              <a:cxnLst/>
              <a:rect l="l" t="t" r="r" b="b"/>
              <a:pathLst>
                <a:path w="572135" h="887094">
                  <a:moveTo>
                    <a:pt x="0" y="0"/>
                  </a:moveTo>
                  <a:lnTo>
                    <a:pt x="571518" y="88696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607867" y="2575528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24944" y="30540"/>
                  </a:moveTo>
                  <a:lnTo>
                    <a:pt x="0" y="11603"/>
                  </a:lnTo>
                  <a:lnTo>
                    <a:pt x="14805" y="14806"/>
                  </a:lnTo>
                  <a:lnTo>
                    <a:pt x="18008" y="0"/>
                  </a:lnTo>
                  <a:lnTo>
                    <a:pt x="24944" y="3054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607867" y="2575528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14805" y="14806"/>
                  </a:moveTo>
                  <a:lnTo>
                    <a:pt x="0" y="11603"/>
                  </a:lnTo>
                  <a:lnTo>
                    <a:pt x="24944" y="30540"/>
                  </a:lnTo>
                  <a:lnTo>
                    <a:pt x="18008" y="0"/>
                  </a:lnTo>
                  <a:lnTo>
                    <a:pt x="14805" y="1480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051154" y="1703375"/>
              <a:ext cx="563880" cy="437515"/>
            </a:xfrm>
            <a:custGeom>
              <a:avLst/>
              <a:gdLst/>
              <a:ahLst/>
              <a:cxnLst/>
              <a:rect l="l" t="t" r="r" b="b"/>
              <a:pathLst>
                <a:path w="563879" h="437514">
                  <a:moveTo>
                    <a:pt x="0" y="0"/>
                  </a:moveTo>
                  <a:lnTo>
                    <a:pt x="563410" y="437188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599536" y="2125533"/>
              <a:ext cx="29845" cy="26670"/>
            </a:xfrm>
            <a:custGeom>
              <a:avLst/>
              <a:gdLst/>
              <a:ahLst/>
              <a:cxnLst/>
              <a:rect l="l" t="t" r="r" b="b"/>
              <a:pathLst>
                <a:path w="29845" h="26669">
                  <a:moveTo>
                    <a:pt x="29817" y="26504"/>
                  </a:moveTo>
                  <a:lnTo>
                    <a:pt x="0" y="16925"/>
                  </a:lnTo>
                  <a:lnTo>
                    <a:pt x="15029" y="15029"/>
                  </a:lnTo>
                  <a:lnTo>
                    <a:pt x="13133" y="0"/>
                  </a:lnTo>
                  <a:lnTo>
                    <a:pt x="29817" y="2650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599536" y="2125533"/>
              <a:ext cx="29845" cy="26670"/>
            </a:xfrm>
            <a:custGeom>
              <a:avLst/>
              <a:gdLst/>
              <a:ahLst/>
              <a:cxnLst/>
              <a:rect l="l" t="t" r="r" b="b"/>
              <a:pathLst>
                <a:path w="29845" h="26669">
                  <a:moveTo>
                    <a:pt x="15029" y="15029"/>
                  </a:moveTo>
                  <a:lnTo>
                    <a:pt x="0" y="16925"/>
                  </a:lnTo>
                  <a:lnTo>
                    <a:pt x="29817" y="26504"/>
                  </a:lnTo>
                  <a:lnTo>
                    <a:pt x="13133" y="0"/>
                  </a:lnTo>
                  <a:lnTo>
                    <a:pt x="15029" y="1502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051154" y="1703375"/>
              <a:ext cx="556895" cy="0"/>
            </a:xfrm>
            <a:custGeom>
              <a:avLst/>
              <a:gdLst/>
              <a:ahLst/>
              <a:cxnLst/>
              <a:rect l="l" t="t" r="r" b="b"/>
              <a:pathLst>
                <a:path w="556895">
                  <a:moveTo>
                    <a:pt x="0" y="0"/>
                  </a:moveTo>
                  <a:lnTo>
                    <a:pt x="5565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597000" y="16926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597000" y="16926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469454" y="37101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458743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458743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69454" y="32529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458743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458743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469454" y="27957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458743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458743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469454" y="2338567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458743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458743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469454" y="1881367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458743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458743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243867" y="37101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5233156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233156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243867" y="32529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233156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233156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243867" y="27957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233156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233156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5243867" y="2338567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233156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5233156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5243867" y="1881367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5233156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5233156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243867" y="1274167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80">
                  <a:moveTo>
                    <a:pt x="0" y="28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5233156" y="1255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5233156" y="1255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3469454" y="4169767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79">
                  <a:moveTo>
                    <a:pt x="0" y="28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3458743" y="4151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458743" y="4151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735349" y="891224"/>
              <a:ext cx="3364229" cy="3891915"/>
            </a:xfrm>
            <a:custGeom>
              <a:avLst/>
              <a:gdLst/>
              <a:ahLst/>
              <a:cxnLst/>
              <a:rect l="l" t="t" r="r" b="b"/>
              <a:pathLst>
                <a:path w="3364229" h="3891915">
                  <a:moveTo>
                    <a:pt x="0" y="521099"/>
                  </a:moveTo>
                  <a:lnTo>
                    <a:pt x="1472399" y="521099"/>
                  </a:lnTo>
                  <a:lnTo>
                    <a:pt x="1472399" y="3891899"/>
                  </a:lnTo>
                  <a:lnTo>
                    <a:pt x="0" y="3891899"/>
                  </a:lnTo>
                  <a:lnTo>
                    <a:pt x="0" y="521099"/>
                  </a:lnTo>
                  <a:close/>
                </a:path>
                <a:path w="3364229" h="3891915">
                  <a:moveTo>
                    <a:pt x="1716249" y="0"/>
                  </a:moveTo>
                  <a:lnTo>
                    <a:pt x="3363849" y="0"/>
                  </a:lnTo>
                  <a:lnTo>
                    <a:pt x="3363849" y="3509399"/>
                  </a:lnTo>
                  <a:lnTo>
                    <a:pt x="1716249" y="3509399"/>
                  </a:lnTo>
                  <a:lnTo>
                    <a:pt x="1716249" y="0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862074" y="4512574"/>
              <a:ext cx="1242060" cy="183515"/>
            </a:xfrm>
            <a:custGeom>
              <a:avLst/>
              <a:gdLst/>
              <a:ahLst/>
              <a:cxnLst/>
              <a:rect l="l" t="t" r="r" b="b"/>
              <a:pathLst>
                <a:path w="1242060" h="183514">
                  <a:moveTo>
                    <a:pt x="1211499" y="182999"/>
                  </a:moveTo>
                  <a:lnTo>
                    <a:pt x="30500" y="182999"/>
                  </a:lnTo>
                  <a:lnTo>
                    <a:pt x="18628" y="180603"/>
                  </a:lnTo>
                  <a:lnTo>
                    <a:pt x="8933" y="174066"/>
                  </a:lnTo>
                  <a:lnTo>
                    <a:pt x="2396" y="164371"/>
                  </a:lnTo>
                  <a:lnTo>
                    <a:pt x="0" y="152499"/>
                  </a:lnTo>
                  <a:lnTo>
                    <a:pt x="0" y="30500"/>
                  </a:lnTo>
                  <a:lnTo>
                    <a:pt x="2396" y="18628"/>
                  </a:lnTo>
                  <a:lnTo>
                    <a:pt x="8933" y="8933"/>
                  </a:lnTo>
                  <a:lnTo>
                    <a:pt x="18628" y="2396"/>
                  </a:lnTo>
                  <a:lnTo>
                    <a:pt x="30500" y="0"/>
                  </a:lnTo>
                  <a:lnTo>
                    <a:pt x="1219588" y="0"/>
                  </a:lnTo>
                  <a:lnTo>
                    <a:pt x="1227346" y="3213"/>
                  </a:lnTo>
                  <a:lnTo>
                    <a:pt x="1238786" y="14653"/>
                  </a:lnTo>
                  <a:lnTo>
                    <a:pt x="1241999" y="22411"/>
                  </a:lnTo>
                  <a:lnTo>
                    <a:pt x="1241999" y="152499"/>
                  </a:lnTo>
                  <a:lnTo>
                    <a:pt x="1239603" y="164371"/>
                  </a:lnTo>
                  <a:lnTo>
                    <a:pt x="1233066" y="174066"/>
                  </a:lnTo>
                  <a:lnTo>
                    <a:pt x="1223371" y="180603"/>
                  </a:lnTo>
                  <a:lnTo>
                    <a:pt x="1211499" y="182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862074" y="4512574"/>
              <a:ext cx="1242060" cy="183515"/>
            </a:xfrm>
            <a:custGeom>
              <a:avLst/>
              <a:gdLst/>
              <a:ahLst/>
              <a:cxnLst/>
              <a:rect l="l" t="t" r="r" b="b"/>
              <a:pathLst>
                <a:path w="1242060" h="183514">
                  <a:moveTo>
                    <a:pt x="0" y="30500"/>
                  </a:moveTo>
                  <a:lnTo>
                    <a:pt x="2396" y="18628"/>
                  </a:lnTo>
                  <a:lnTo>
                    <a:pt x="8933" y="8933"/>
                  </a:lnTo>
                  <a:lnTo>
                    <a:pt x="18628" y="2396"/>
                  </a:lnTo>
                  <a:lnTo>
                    <a:pt x="30500" y="0"/>
                  </a:lnTo>
                  <a:lnTo>
                    <a:pt x="1211499" y="0"/>
                  </a:lnTo>
                  <a:lnTo>
                    <a:pt x="1219588" y="0"/>
                  </a:lnTo>
                  <a:lnTo>
                    <a:pt x="1227346" y="3213"/>
                  </a:lnTo>
                  <a:lnTo>
                    <a:pt x="1233066" y="8933"/>
                  </a:lnTo>
                  <a:lnTo>
                    <a:pt x="1238786" y="14653"/>
                  </a:lnTo>
                  <a:lnTo>
                    <a:pt x="1241999" y="22411"/>
                  </a:lnTo>
                  <a:lnTo>
                    <a:pt x="1241999" y="30500"/>
                  </a:lnTo>
                  <a:lnTo>
                    <a:pt x="1241999" y="152499"/>
                  </a:lnTo>
                  <a:lnTo>
                    <a:pt x="1239603" y="164371"/>
                  </a:lnTo>
                  <a:lnTo>
                    <a:pt x="1233066" y="174066"/>
                  </a:lnTo>
                  <a:lnTo>
                    <a:pt x="1223371" y="180603"/>
                  </a:lnTo>
                  <a:lnTo>
                    <a:pt x="1211499" y="182999"/>
                  </a:lnTo>
                  <a:lnTo>
                    <a:pt x="30500" y="182999"/>
                  </a:lnTo>
                  <a:lnTo>
                    <a:pt x="18628" y="180603"/>
                  </a:lnTo>
                  <a:lnTo>
                    <a:pt x="8933" y="174066"/>
                  </a:lnTo>
                  <a:lnTo>
                    <a:pt x="2396" y="164371"/>
                  </a:lnTo>
                  <a:lnTo>
                    <a:pt x="0" y="152499"/>
                  </a:lnTo>
                  <a:lnTo>
                    <a:pt x="0" y="3050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213107" y="1054887"/>
            <a:ext cx="6464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5706" y="4483887"/>
            <a:ext cx="659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8517" y="4493670"/>
            <a:ext cx="1272540" cy="3539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oing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534637" y="977012"/>
            <a:ext cx="1528445" cy="193040"/>
            <a:chOff x="4534637" y="977012"/>
            <a:chExt cx="1528445" cy="193040"/>
          </a:xfrm>
        </p:grpSpPr>
        <p:sp>
          <p:nvSpPr>
            <p:cNvPr id="89" name="object 89"/>
            <p:cNvSpPr/>
            <p:nvPr/>
          </p:nvSpPr>
          <p:spPr>
            <a:xfrm>
              <a:off x="4539400" y="981774"/>
              <a:ext cx="1518920" cy="183515"/>
            </a:xfrm>
            <a:custGeom>
              <a:avLst/>
              <a:gdLst/>
              <a:ahLst/>
              <a:cxnLst/>
              <a:rect l="l" t="t" r="r" b="b"/>
              <a:pathLst>
                <a:path w="1518920" h="183515">
                  <a:moveTo>
                    <a:pt x="1488399" y="182999"/>
                  </a:moveTo>
                  <a:lnTo>
                    <a:pt x="30500" y="182999"/>
                  </a:lnTo>
                  <a:lnTo>
                    <a:pt x="18628" y="180603"/>
                  </a:lnTo>
                  <a:lnTo>
                    <a:pt x="8933" y="174066"/>
                  </a:lnTo>
                  <a:lnTo>
                    <a:pt x="2396" y="164371"/>
                  </a:lnTo>
                  <a:lnTo>
                    <a:pt x="0" y="152499"/>
                  </a:lnTo>
                  <a:lnTo>
                    <a:pt x="0" y="30500"/>
                  </a:lnTo>
                  <a:lnTo>
                    <a:pt x="2396" y="18628"/>
                  </a:lnTo>
                  <a:lnTo>
                    <a:pt x="8933" y="8933"/>
                  </a:lnTo>
                  <a:lnTo>
                    <a:pt x="18628" y="2396"/>
                  </a:lnTo>
                  <a:lnTo>
                    <a:pt x="30500" y="0"/>
                  </a:lnTo>
                  <a:lnTo>
                    <a:pt x="1496488" y="0"/>
                  </a:lnTo>
                  <a:lnTo>
                    <a:pt x="1504246" y="3213"/>
                  </a:lnTo>
                  <a:lnTo>
                    <a:pt x="1515686" y="14653"/>
                  </a:lnTo>
                  <a:lnTo>
                    <a:pt x="1518899" y="22411"/>
                  </a:lnTo>
                  <a:lnTo>
                    <a:pt x="1518899" y="152499"/>
                  </a:lnTo>
                  <a:lnTo>
                    <a:pt x="1516503" y="164371"/>
                  </a:lnTo>
                  <a:lnTo>
                    <a:pt x="1509966" y="174066"/>
                  </a:lnTo>
                  <a:lnTo>
                    <a:pt x="1500271" y="180603"/>
                  </a:lnTo>
                  <a:lnTo>
                    <a:pt x="1488399" y="182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4539400" y="981774"/>
              <a:ext cx="1518920" cy="183515"/>
            </a:xfrm>
            <a:custGeom>
              <a:avLst/>
              <a:gdLst/>
              <a:ahLst/>
              <a:cxnLst/>
              <a:rect l="l" t="t" r="r" b="b"/>
              <a:pathLst>
                <a:path w="1518920" h="183515">
                  <a:moveTo>
                    <a:pt x="0" y="30500"/>
                  </a:moveTo>
                  <a:lnTo>
                    <a:pt x="2396" y="18628"/>
                  </a:lnTo>
                  <a:lnTo>
                    <a:pt x="8933" y="8933"/>
                  </a:lnTo>
                  <a:lnTo>
                    <a:pt x="18628" y="2396"/>
                  </a:lnTo>
                  <a:lnTo>
                    <a:pt x="30500" y="0"/>
                  </a:lnTo>
                  <a:lnTo>
                    <a:pt x="1488399" y="0"/>
                  </a:lnTo>
                  <a:lnTo>
                    <a:pt x="1496488" y="0"/>
                  </a:lnTo>
                  <a:lnTo>
                    <a:pt x="1504246" y="3213"/>
                  </a:lnTo>
                  <a:lnTo>
                    <a:pt x="1509966" y="8933"/>
                  </a:lnTo>
                  <a:lnTo>
                    <a:pt x="1515686" y="14653"/>
                  </a:lnTo>
                  <a:lnTo>
                    <a:pt x="1518899" y="22411"/>
                  </a:lnTo>
                  <a:lnTo>
                    <a:pt x="1518899" y="30500"/>
                  </a:lnTo>
                  <a:lnTo>
                    <a:pt x="1518899" y="152499"/>
                  </a:lnTo>
                  <a:lnTo>
                    <a:pt x="1516503" y="164371"/>
                  </a:lnTo>
                  <a:lnTo>
                    <a:pt x="1509966" y="174066"/>
                  </a:lnTo>
                  <a:lnTo>
                    <a:pt x="1500271" y="180603"/>
                  </a:lnTo>
                  <a:lnTo>
                    <a:pt x="1488399" y="182999"/>
                  </a:lnTo>
                  <a:lnTo>
                    <a:pt x="30500" y="182999"/>
                  </a:lnTo>
                  <a:lnTo>
                    <a:pt x="18628" y="180603"/>
                  </a:lnTo>
                  <a:lnTo>
                    <a:pt x="8933" y="174066"/>
                  </a:lnTo>
                  <a:lnTo>
                    <a:pt x="2396" y="164371"/>
                  </a:lnTo>
                  <a:lnTo>
                    <a:pt x="0" y="152499"/>
                  </a:lnTo>
                  <a:lnTo>
                    <a:pt x="0" y="3050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568818" y="961161"/>
            <a:ext cx="1508125" cy="3539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m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9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1650" i="1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erade</a:t>
            </a:r>
            <a:endParaRPr sz="1650" baseline="252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1560" y="182317"/>
            <a:ext cx="3654425" cy="4599940"/>
            <a:chOff x="3191560" y="182317"/>
            <a:chExt cx="3654425" cy="459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1560" y="182317"/>
              <a:ext cx="3654061" cy="45993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55831" y="3159805"/>
              <a:ext cx="707390" cy="396875"/>
            </a:xfrm>
            <a:custGeom>
              <a:avLst/>
              <a:gdLst/>
              <a:ahLst/>
              <a:cxnLst/>
              <a:rect l="l" t="t" r="r" b="b"/>
              <a:pathLst>
                <a:path w="707389" h="396875">
                  <a:moveTo>
                    <a:pt x="640655" y="396857"/>
                  </a:moveTo>
                  <a:lnTo>
                    <a:pt x="66144" y="396857"/>
                  </a:lnTo>
                  <a:lnTo>
                    <a:pt x="40397" y="391659"/>
                  </a:lnTo>
                  <a:lnTo>
                    <a:pt x="19373" y="377484"/>
                  </a:lnTo>
                  <a:lnTo>
                    <a:pt x="5197" y="356459"/>
                  </a:lnTo>
                  <a:lnTo>
                    <a:pt x="0" y="330713"/>
                  </a:lnTo>
                  <a:lnTo>
                    <a:pt x="0" y="66144"/>
                  </a:lnTo>
                  <a:lnTo>
                    <a:pt x="5197" y="40397"/>
                  </a:lnTo>
                  <a:lnTo>
                    <a:pt x="19373" y="19373"/>
                  </a:lnTo>
                  <a:lnTo>
                    <a:pt x="40397" y="5197"/>
                  </a:lnTo>
                  <a:lnTo>
                    <a:pt x="66144" y="0"/>
                  </a:lnTo>
                  <a:lnTo>
                    <a:pt x="640655" y="0"/>
                  </a:lnTo>
                  <a:lnTo>
                    <a:pt x="677352" y="11113"/>
                  </a:lnTo>
                  <a:lnTo>
                    <a:pt x="701765" y="40831"/>
                  </a:lnTo>
                  <a:lnTo>
                    <a:pt x="706799" y="66144"/>
                  </a:lnTo>
                  <a:lnTo>
                    <a:pt x="706799" y="330713"/>
                  </a:lnTo>
                  <a:lnTo>
                    <a:pt x="701602" y="356459"/>
                  </a:lnTo>
                  <a:lnTo>
                    <a:pt x="687426" y="377484"/>
                  </a:lnTo>
                  <a:lnTo>
                    <a:pt x="666401" y="391659"/>
                  </a:lnTo>
                  <a:lnTo>
                    <a:pt x="640655" y="396857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4358" y="321415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47024" y="4680511"/>
              <a:ext cx="3810" cy="99060"/>
            </a:xfrm>
            <a:custGeom>
              <a:avLst/>
              <a:gdLst/>
              <a:ahLst/>
              <a:cxnLst/>
              <a:rect l="l" t="t" r="r" b="b"/>
              <a:pathLst>
                <a:path w="3809" h="99060">
                  <a:moveTo>
                    <a:pt x="0" y="98888"/>
                  </a:moveTo>
                  <a:lnTo>
                    <a:pt x="3613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34915" y="46373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4" y="43770"/>
                  </a:moveTo>
                  <a:lnTo>
                    <a:pt x="0" y="42622"/>
                  </a:lnTo>
                  <a:lnTo>
                    <a:pt x="17300" y="0"/>
                  </a:lnTo>
                  <a:lnTo>
                    <a:pt x="31444" y="4377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34915" y="46373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4" y="43770"/>
                  </a:moveTo>
                  <a:lnTo>
                    <a:pt x="17300" y="0"/>
                  </a:lnTo>
                  <a:lnTo>
                    <a:pt x="0" y="42622"/>
                  </a:lnTo>
                  <a:lnTo>
                    <a:pt x="31444" y="4377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75893" y="2209934"/>
            <a:ext cx="4046854" cy="48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embeddings of tokens goes as input in encoder.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3921" y="4798218"/>
            <a:ext cx="524510" cy="106680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sz="7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you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6724" y="3510674"/>
            <a:ext cx="729615" cy="292735"/>
          </a:xfrm>
          <a:custGeom>
            <a:avLst/>
            <a:gdLst/>
            <a:ahLst/>
            <a:cxnLst/>
            <a:rect l="l" t="t" r="r" b="b"/>
            <a:pathLst>
              <a:path w="729614" h="292735">
                <a:moveTo>
                  <a:pt x="680248" y="292499"/>
                </a:moveTo>
                <a:lnTo>
                  <a:pt x="48750" y="292499"/>
                </a:lnTo>
                <a:lnTo>
                  <a:pt x="29774" y="288668"/>
                </a:lnTo>
                <a:lnTo>
                  <a:pt x="14278" y="278221"/>
                </a:lnTo>
                <a:lnTo>
                  <a:pt x="3831" y="262725"/>
                </a:lnTo>
                <a:lnTo>
                  <a:pt x="0" y="243749"/>
                </a:lnTo>
                <a:lnTo>
                  <a:pt x="0" y="48750"/>
                </a:lnTo>
                <a:lnTo>
                  <a:pt x="3766" y="30094"/>
                </a:lnTo>
                <a:lnTo>
                  <a:pt x="3831" y="29774"/>
                </a:lnTo>
                <a:lnTo>
                  <a:pt x="14278" y="14278"/>
                </a:lnTo>
                <a:lnTo>
                  <a:pt x="29953" y="3710"/>
                </a:lnTo>
                <a:lnTo>
                  <a:pt x="30369" y="3710"/>
                </a:lnTo>
                <a:lnTo>
                  <a:pt x="48750" y="0"/>
                </a:lnTo>
                <a:lnTo>
                  <a:pt x="680248" y="0"/>
                </a:lnTo>
                <a:lnTo>
                  <a:pt x="689804" y="945"/>
                </a:lnTo>
                <a:lnTo>
                  <a:pt x="725289" y="30094"/>
                </a:lnTo>
                <a:lnTo>
                  <a:pt x="728999" y="48750"/>
                </a:lnTo>
                <a:lnTo>
                  <a:pt x="728999" y="243749"/>
                </a:lnTo>
                <a:lnTo>
                  <a:pt x="725168" y="262725"/>
                </a:lnTo>
                <a:lnTo>
                  <a:pt x="714721" y="278221"/>
                </a:lnTo>
                <a:lnTo>
                  <a:pt x="699225" y="288668"/>
                </a:lnTo>
                <a:lnTo>
                  <a:pt x="680248" y="2924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47" y="938130"/>
            <a:ext cx="3894634" cy="4008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172" y="4163480"/>
            <a:ext cx="396240" cy="91440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"/>
              </a:lnSpc>
            </a:pPr>
            <a:r>
              <a:rPr sz="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706" y="4254920"/>
            <a:ext cx="423545" cy="91440"/>
          </a:xfrm>
          <a:custGeom>
            <a:avLst/>
            <a:gdLst/>
            <a:ahLst/>
            <a:cxnLst/>
            <a:rect l="l" t="t" r="r" b="b"/>
            <a:pathLst>
              <a:path w="423544" h="91439">
                <a:moveTo>
                  <a:pt x="423307" y="91440"/>
                </a:moveTo>
                <a:lnTo>
                  <a:pt x="0" y="91440"/>
                </a:lnTo>
                <a:lnTo>
                  <a:pt x="0" y="0"/>
                </a:lnTo>
                <a:lnTo>
                  <a:pt x="423307" y="0"/>
                </a:lnTo>
                <a:lnTo>
                  <a:pt x="423307" y="91440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06" y="4239172"/>
            <a:ext cx="44894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7243" y="2192558"/>
            <a:ext cx="4068445" cy="48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transformers use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 embedding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capture sequential information of the tokens.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0153" y="3510674"/>
            <a:ext cx="1965960" cy="969010"/>
            <a:chOff x="1330153" y="3510674"/>
            <a:chExt cx="1965960" cy="969010"/>
          </a:xfrm>
        </p:grpSpPr>
        <p:sp>
          <p:nvSpPr>
            <p:cNvPr id="9" name="object 9"/>
            <p:cNvSpPr/>
            <p:nvPr/>
          </p:nvSpPr>
          <p:spPr>
            <a:xfrm>
              <a:off x="1347024" y="4375711"/>
              <a:ext cx="3810" cy="99060"/>
            </a:xfrm>
            <a:custGeom>
              <a:avLst/>
              <a:gdLst/>
              <a:ahLst/>
              <a:cxnLst/>
              <a:rect l="l" t="t" r="r" b="b"/>
              <a:pathLst>
                <a:path w="3809" h="99060">
                  <a:moveTo>
                    <a:pt x="0" y="98888"/>
                  </a:moveTo>
                  <a:lnTo>
                    <a:pt x="3613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34915" y="43325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4" y="43770"/>
                  </a:moveTo>
                  <a:lnTo>
                    <a:pt x="0" y="42622"/>
                  </a:lnTo>
                  <a:lnTo>
                    <a:pt x="17300" y="0"/>
                  </a:lnTo>
                  <a:lnTo>
                    <a:pt x="31444" y="4377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334915" y="43325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4" y="43770"/>
                  </a:moveTo>
                  <a:lnTo>
                    <a:pt x="17300" y="0"/>
                  </a:lnTo>
                  <a:lnTo>
                    <a:pt x="0" y="42622"/>
                  </a:lnTo>
                  <a:lnTo>
                    <a:pt x="31444" y="4377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47" y="938130"/>
            <a:ext cx="3894634" cy="4008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172" y="4163480"/>
            <a:ext cx="396240" cy="91440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"/>
              </a:lnSpc>
            </a:pPr>
            <a:r>
              <a:rPr sz="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706" y="4254920"/>
            <a:ext cx="423545" cy="91440"/>
          </a:xfrm>
          <a:custGeom>
            <a:avLst/>
            <a:gdLst/>
            <a:ahLst/>
            <a:cxnLst/>
            <a:rect l="l" t="t" r="r" b="b"/>
            <a:pathLst>
              <a:path w="423544" h="91439">
                <a:moveTo>
                  <a:pt x="423307" y="91440"/>
                </a:moveTo>
                <a:lnTo>
                  <a:pt x="0" y="91440"/>
                </a:lnTo>
                <a:lnTo>
                  <a:pt x="0" y="0"/>
                </a:lnTo>
                <a:lnTo>
                  <a:pt x="423307" y="0"/>
                </a:lnTo>
                <a:lnTo>
                  <a:pt x="423307" y="91440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06" y="4239172"/>
            <a:ext cx="44894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4512" y="4154163"/>
            <a:ext cx="462915" cy="211454"/>
            <a:chOff x="954512" y="4154163"/>
            <a:chExt cx="462915" cy="211454"/>
          </a:xfrm>
        </p:grpSpPr>
        <p:sp>
          <p:nvSpPr>
            <p:cNvPr id="8" name="object 8"/>
            <p:cNvSpPr/>
            <p:nvPr/>
          </p:nvSpPr>
          <p:spPr>
            <a:xfrm>
              <a:off x="959274" y="4158925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30" h="201929">
                  <a:moveTo>
                    <a:pt x="100799" y="201599"/>
                  </a:moveTo>
                  <a:lnTo>
                    <a:pt x="61564" y="193678"/>
                  </a:lnTo>
                  <a:lnTo>
                    <a:pt x="29523" y="172076"/>
                  </a:lnTo>
                  <a:lnTo>
                    <a:pt x="7921" y="140035"/>
                  </a:lnTo>
                  <a:lnTo>
                    <a:pt x="0" y="100799"/>
                  </a:lnTo>
                  <a:lnTo>
                    <a:pt x="7921" y="61564"/>
                  </a:lnTo>
                  <a:lnTo>
                    <a:pt x="29523" y="29523"/>
                  </a:lnTo>
                  <a:lnTo>
                    <a:pt x="61564" y="7921"/>
                  </a:lnTo>
                  <a:lnTo>
                    <a:pt x="100799" y="0"/>
                  </a:lnTo>
                  <a:lnTo>
                    <a:pt x="120556" y="1954"/>
                  </a:lnTo>
                  <a:lnTo>
                    <a:pt x="156723" y="16935"/>
                  </a:lnTo>
                  <a:lnTo>
                    <a:pt x="184664" y="44876"/>
                  </a:lnTo>
                  <a:lnTo>
                    <a:pt x="199645" y="81042"/>
                  </a:lnTo>
                  <a:lnTo>
                    <a:pt x="201599" y="100799"/>
                  </a:lnTo>
                  <a:lnTo>
                    <a:pt x="193678" y="140035"/>
                  </a:lnTo>
                  <a:lnTo>
                    <a:pt x="172076" y="172076"/>
                  </a:lnTo>
                  <a:lnTo>
                    <a:pt x="140035" y="193678"/>
                  </a:lnTo>
                  <a:lnTo>
                    <a:pt x="100799" y="20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59274" y="4158925"/>
              <a:ext cx="453390" cy="201930"/>
            </a:xfrm>
            <a:custGeom>
              <a:avLst/>
              <a:gdLst/>
              <a:ahLst/>
              <a:cxnLst/>
              <a:rect l="l" t="t" r="r" b="b"/>
              <a:pathLst>
                <a:path w="453390" h="201929">
                  <a:moveTo>
                    <a:pt x="0" y="100799"/>
                  </a:moveTo>
                  <a:lnTo>
                    <a:pt x="7921" y="61564"/>
                  </a:lnTo>
                  <a:lnTo>
                    <a:pt x="29523" y="29523"/>
                  </a:lnTo>
                  <a:lnTo>
                    <a:pt x="61564" y="7921"/>
                  </a:lnTo>
                  <a:lnTo>
                    <a:pt x="100799" y="0"/>
                  </a:lnTo>
                  <a:lnTo>
                    <a:pt x="139374" y="7672"/>
                  </a:lnTo>
                  <a:lnTo>
                    <a:pt x="172076" y="29523"/>
                  </a:lnTo>
                  <a:lnTo>
                    <a:pt x="193927" y="62225"/>
                  </a:lnTo>
                  <a:lnTo>
                    <a:pt x="201599" y="100799"/>
                  </a:lnTo>
                  <a:lnTo>
                    <a:pt x="193678" y="140035"/>
                  </a:lnTo>
                  <a:lnTo>
                    <a:pt x="172076" y="172076"/>
                  </a:lnTo>
                  <a:lnTo>
                    <a:pt x="140035" y="193678"/>
                  </a:lnTo>
                  <a:lnTo>
                    <a:pt x="100799" y="201599"/>
                  </a:lnTo>
                  <a:lnTo>
                    <a:pt x="61564" y="193678"/>
                  </a:lnTo>
                  <a:lnTo>
                    <a:pt x="29523" y="172076"/>
                  </a:lnTo>
                  <a:lnTo>
                    <a:pt x="7921" y="140035"/>
                  </a:lnTo>
                  <a:lnTo>
                    <a:pt x="0" y="100799"/>
                  </a:lnTo>
                  <a:close/>
                </a:path>
                <a:path w="453390" h="201929">
                  <a:moveTo>
                    <a:pt x="324713" y="103434"/>
                  </a:moveTo>
                  <a:lnTo>
                    <a:pt x="329746" y="78503"/>
                  </a:lnTo>
                  <a:lnTo>
                    <a:pt x="343472" y="58144"/>
                  </a:lnTo>
                  <a:lnTo>
                    <a:pt x="363831" y="44417"/>
                  </a:lnTo>
                  <a:lnTo>
                    <a:pt x="388763" y="39384"/>
                  </a:lnTo>
                  <a:lnTo>
                    <a:pt x="434053" y="58144"/>
                  </a:lnTo>
                  <a:lnTo>
                    <a:pt x="452813" y="103434"/>
                  </a:lnTo>
                  <a:lnTo>
                    <a:pt x="447779" y="128365"/>
                  </a:lnTo>
                  <a:lnTo>
                    <a:pt x="434053" y="148724"/>
                  </a:lnTo>
                  <a:lnTo>
                    <a:pt x="413694" y="162450"/>
                  </a:lnTo>
                  <a:lnTo>
                    <a:pt x="388763" y="167484"/>
                  </a:lnTo>
                  <a:lnTo>
                    <a:pt x="363831" y="162450"/>
                  </a:lnTo>
                  <a:lnTo>
                    <a:pt x="343472" y="148724"/>
                  </a:lnTo>
                  <a:lnTo>
                    <a:pt x="329746" y="128365"/>
                  </a:lnTo>
                  <a:lnTo>
                    <a:pt x="324713" y="103434"/>
                  </a:lnTo>
                  <a:close/>
                </a:path>
                <a:path w="453390" h="201929">
                  <a:moveTo>
                    <a:pt x="8844" y="123526"/>
                  </a:moveTo>
                  <a:lnTo>
                    <a:pt x="11573" y="92749"/>
                  </a:lnTo>
                  <a:lnTo>
                    <a:pt x="23438" y="59791"/>
                  </a:lnTo>
                  <a:lnTo>
                    <a:pt x="41626" y="36559"/>
                  </a:lnTo>
                  <a:lnTo>
                    <a:pt x="63318" y="34958"/>
                  </a:lnTo>
                  <a:lnTo>
                    <a:pt x="83612" y="59910"/>
                  </a:lnTo>
                  <a:lnTo>
                    <a:pt x="92233" y="94613"/>
                  </a:lnTo>
                  <a:lnTo>
                    <a:pt x="99640" y="130883"/>
                  </a:lnTo>
                  <a:lnTo>
                    <a:pt x="116293" y="160539"/>
                  </a:lnTo>
                  <a:lnTo>
                    <a:pt x="137108" y="166889"/>
                  </a:lnTo>
                  <a:lnTo>
                    <a:pt x="161819" y="157679"/>
                  </a:lnTo>
                  <a:lnTo>
                    <a:pt x="184772" y="139116"/>
                  </a:lnTo>
                  <a:lnTo>
                    <a:pt x="200309" y="117409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76654" y="4077755"/>
            <a:ext cx="927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6112" y="3510674"/>
            <a:ext cx="2139950" cy="969010"/>
            <a:chOff x="1156112" y="3510674"/>
            <a:chExt cx="2139950" cy="969010"/>
          </a:xfrm>
        </p:grpSpPr>
        <p:sp>
          <p:nvSpPr>
            <p:cNvPr id="12" name="object 12"/>
            <p:cNvSpPr/>
            <p:nvPr/>
          </p:nvSpPr>
          <p:spPr>
            <a:xfrm>
              <a:off x="1160874" y="4268229"/>
              <a:ext cx="189865" cy="206375"/>
            </a:xfrm>
            <a:custGeom>
              <a:avLst/>
              <a:gdLst/>
              <a:ahLst/>
              <a:cxnLst/>
              <a:rect l="l" t="t" r="r" b="b"/>
              <a:pathLst>
                <a:path w="189865" h="206375">
                  <a:moveTo>
                    <a:pt x="0" y="0"/>
                  </a:moveTo>
                  <a:lnTo>
                    <a:pt x="122999" y="2699"/>
                  </a:lnTo>
                </a:path>
                <a:path w="189865" h="206375">
                  <a:moveTo>
                    <a:pt x="186150" y="206369"/>
                  </a:moveTo>
                  <a:lnTo>
                    <a:pt x="189763" y="107481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334915" y="43325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4" y="43770"/>
                  </a:moveTo>
                  <a:lnTo>
                    <a:pt x="0" y="42622"/>
                  </a:lnTo>
                  <a:lnTo>
                    <a:pt x="17300" y="0"/>
                  </a:lnTo>
                  <a:lnTo>
                    <a:pt x="31444" y="4377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34915" y="43325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4" y="43770"/>
                  </a:moveTo>
                  <a:lnTo>
                    <a:pt x="17300" y="0"/>
                  </a:lnTo>
                  <a:lnTo>
                    <a:pt x="0" y="42622"/>
                  </a:lnTo>
                  <a:lnTo>
                    <a:pt x="31444" y="4377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66725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46868" y="1887758"/>
            <a:ext cx="412750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84175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uses positional encoding with word embeddings to generate a unique vector for each token.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5260">
              <a:lnSpc>
                <a:spcPct val="100000"/>
              </a:lnSpc>
            </a:pPr>
            <a:r>
              <a:rPr sz="14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Positional Embedding + Word embedding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2988" y="3864343"/>
              <a:ext cx="0" cy="259715"/>
            </a:xfrm>
            <a:custGeom>
              <a:avLst/>
              <a:gdLst/>
              <a:ahLst/>
              <a:cxnLst/>
              <a:rect l="l" t="t" r="r" b="b"/>
              <a:pathLst>
                <a:path h="259714">
                  <a:moveTo>
                    <a:pt x="0" y="2595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42276" y="38456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42276" y="38456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86999" y="386424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86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576288" y="3845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76288" y="3845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740" y="386424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86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028" y="3845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92028" y="384552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04024" y="3945287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199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79549" y="3496099"/>
              <a:ext cx="741680" cy="314325"/>
            </a:xfrm>
            <a:custGeom>
              <a:avLst/>
              <a:gdLst/>
              <a:ahLst/>
              <a:cxnLst/>
              <a:rect l="l" t="t" r="r" b="b"/>
              <a:pathLst>
                <a:path w="741680" h="314325">
                  <a:moveTo>
                    <a:pt x="0" y="52301"/>
                  </a:moveTo>
                  <a:lnTo>
                    <a:pt x="4110" y="31943"/>
                  </a:lnTo>
                  <a:lnTo>
                    <a:pt x="15318" y="15318"/>
                  </a:lnTo>
                  <a:lnTo>
                    <a:pt x="31943" y="4110"/>
                  </a:lnTo>
                  <a:lnTo>
                    <a:pt x="52301" y="0"/>
                  </a:lnTo>
                  <a:lnTo>
                    <a:pt x="689298" y="0"/>
                  </a:lnTo>
                  <a:lnTo>
                    <a:pt x="726281" y="15318"/>
                  </a:lnTo>
                  <a:lnTo>
                    <a:pt x="741599" y="52301"/>
                  </a:lnTo>
                  <a:lnTo>
                    <a:pt x="741599" y="261498"/>
                  </a:lnTo>
                  <a:lnTo>
                    <a:pt x="737489" y="281856"/>
                  </a:lnTo>
                  <a:lnTo>
                    <a:pt x="726281" y="298481"/>
                  </a:lnTo>
                  <a:lnTo>
                    <a:pt x="709656" y="309689"/>
                  </a:lnTo>
                  <a:lnTo>
                    <a:pt x="689298" y="313799"/>
                  </a:lnTo>
                  <a:lnTo>
                    <a:pt x="52301" y="313799"/>
                  </a:lnTo>
                  <a:lnTo>
                    <a:pt x="31943" y="309689"/>
                  </a:lnTo>
                  <a:lnTo>
                    <a:pt x="15318" y="298481"/>
                  </a:lnTo>
                  <a:lnTo>
                    <a:pt x="4110" y="281856"/>
                  </a:lnTo>
                  <a:lnTo>
                    <a:pt x="0" y="261498"/>
                  </a:lnTo>
                  <a:lnTo>
                    <a:pt x="0" y="5230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Flow of Information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47" y="938130"/>
            <a:ext cx="3895090" cy="4008754"/>
            <a:chOff x="354347" y="938130"/>
            <a:chExt cx="3895090" cy="4008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47" y="938130"/>
              <a:ext cx="3894634" cy="400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3025" y="3471815"/>
              <a:ext cx="1270" cy="67310"/>
            </a:xfrm>
            <a:custGeom>
              <a:avLst/>
              <a:gdLst/>
              <a:ahLst/>
              <a:cxnLst/>
              <a:rect l="l" t="t" r="r" b="b"/>
              <a:pathLst>
                <a:path w="1269" h="67310">
                  <a:moveTo>
                    <a:pt x="0" y="66959"/>
                  </a:moveTo>
                  <a:lnTo>
                    <a:pt x="806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32991" y="345309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1" y="29556"/>
                  </a:moveTo>
                  <a:lnTo>
                    <a:pt x="10839" y="18716"/>
                  </a:lnTo>
                  <a:lnTo>
                    <a:pt x="0" y="29298"/>
                  </a:lnTo>
                  <a:lnTo>
                    <a:pt x="11065" y="0"/>
                  </a:lnTo>
                  <a:lnTo>
                    <a:pt x="21421" y="29556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32991" y="345309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839" y="18716"/>
                  </a:moveTo>
                  <a:lnTo>
                    <a:pt x="21421" y="29556"/>
                  </a:lnTo>
                  <a:lnTo>
                    <a:pt x="11065" y="0"/>
                  </a:lnTo>
                  <a:lnTo>
                    <a:pt x="0" y="29298"/>
                  </a:lnTo>
                  <a:lnTo>
                    <a:pt x="10839" y="18716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79549" y="3504575"/>
              <a:ext cx="741680" cy="314325"/>
            </a:xfrm>
            <a:custGeom>
              <a:avLst/>
              <a:gdLst/>
              <a:ahLst/>
              <a:cxnLst/>
              <a:rect l="l" t="t" r="r" b="b"/>
              <a:pathLst>
                <a:path w="741680" h="314325">
                  <a:moveTo>
                    <a:pt x="0" y="52301"/>
                  </a:moveTo>
                  <a:lnTo>
                    <a:pt x="4110" y="31943"/>
                  </a:lnTo>
                  <a:lnTo>
                    <a:pt x="15318" y="15318"/>
                  </a:lnTo>
                  <a:lnTo>
                    <a:pt x="31943" y="4110"/>
                  </a:lnTo>
                  <a:lnTo>
                    <a:pt x="52301" y="0"/>
                  </a:lnTo>
                  <a:lnTo>
                    <a:pt x="689298" y="0"/>
                  </a:lnTo>
                  <a:lnTo>
                    <a:pt x="726281" y="15318"/>
                  </a:lnTo>
                  <a:lnTo>
                    <a:pt x="741599" y="52301"/>
                  </a:lnTo>
                  <a:lnTo>
                    <a:pt x="741599" y="261498"/>
                  </a:lnTo>
                  <a:lnTo>
                    <a:pt x="737489" y="281856"/>
                  </a:lnTo>
                  <a:lnTo>
                    <a:pt x="726281" y="298481"/>
                  </a:lnTo>
                  <a:lnTo>
                    <a:pt x="709656" y="309689"/>
                  </a:lnTo>
                  <a:lnTo>
                    <a:pt x="689298" y="313799"/>
                  </a:lnTo>
                  <a:lnTo>
                    <a:pt x="52301" y="313799"/>
                  </a:lnTo>
                  <a:lnTo>
                    <a:pt x="31943" y="309689"/>
                  </a:lnTo>
                  <a:lnTo>
                    <a:pt x="15318" y="298481"/>
                  </a:lnTo>
                  <a:lnTo>
                    <a:pt x="4110" y="281856"/>
                  </a:lnTo>
                  <a:lnTo>
                    <a:pt x="0" y="261498"/>
                  </a:lnTo>
                  <a:lnTo>
                    <a:pt x="0" y="5230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6194" y="3385281"/>
              <a:ext cx="100965" cy="678815"/>
            </a:xfrm>
            <a:custGeom>
              <a:avLst/>
              <a:gdLst/>
              <a:ahLst/>
              <a:cxnLst/>
              <a:rect l="l" t="t" r="r" b="b"/>
              <a:pathLst>
                <a:path w="100965" h="678814">
                  <a:moveTo>
                    <a:pt x="0" y="678381"/>
                  </a:moveTo>
                  <a:lnTo>
                    <a:pt x="0" y="5481"/>
                  </a:lnTo>
                </a:path>
                <a:path w="100965" h="678814">
                  <a:moveTo>
                    <a:pt x="4327" y="0"/>
                  </a:moveTo>
                  <a:lnTo>
                    <a:pt x="100384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35866" y="3374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35866" y="337457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45813" y="3317096"/>
              <a:ext cx="875665" cy="746125"/>
            </a:xfrm>
            <a:custGeom>
              <a:avLst/>
              <a:gdLst/>
              <a:ahLst/>
              <a:cxnLst/>
              <a:rect l="l" t="t" r="r" b="b"/>
              <a:pathLst>
                <a:path w="875664" h="746125">
                  <a:moveTo>
                    <a:pt x="133736" y="22300"/>
                  </a:moveTo>
                  <a:lnTo>
                    <a:pt x="135488" y="13620"/>
                  </a:lnTo>
                  <a:lnTo>
                    <a:pt x="140268" y="6531"/>
                  </a:lnTo>
                  <a:lnTo>
                    <a:pt x="147356" y="1752"/>
                  </a:lnTo>
                  <a:lnTo>
                    <a:pt x="156036" y="0"/>
                  </a:lnTo>
                  <a:lnTo>
                    <a:pt x="853036" y="0"/>
                  </a:lnTo>
                  <a:lnTo>
                    <a:pt x="858950" y="0"/>
                  </a:lnTo>
                  <a:lnTo>
                    <a:pt x="864622" y="2349"/>
                  </a:lnTo>
                  <a:lnTo>
                    <a:pt x="868804" y="6531"/>
                  </a:lnTo>
                  <a:lnTo>
                    <a:pt x="872986" y="10713"/>
                  </a:lnTo>
                  <a:lnTo>
                    <a:pt x="875336" y="16385"/>
                  </a:lnTo>
                  <a:lnTo>
                    <a:pt x="875336" y="22300"/>
                  </a:lnTo>
                  <a:lnTo>
                    <a:pt x="875336" y="111499"/>
                  </a:lnTo>
                  <a:lnTo>
                    <a:pt x="873583" y="120179"/>
                  </a:lnTo>
                  <a:lnTo>
                    <a:pt x="868804" y="127268"/>
                  </a:lnTo>
                  <a:lnTo>
                    <a:pt x="861716" y="132047"/>
                  </a:lnTo>
                  <a:lnTo>
                    <a:pt x="853036" y="133799"/>
                  </a:lnTo>
                  <a:lnTo>
                    <a:pt x="156036" y="133799"/>
                  </a:lnTo>
                  <a:lnTo>
                    <a:pt x="147356" y="132047"/>
                  </a:lnTo>
                  <a:lnTo>
                    <a:pt x="140268" y="127268"/>
                  </a:lnTo>
                  <a:lnTo>
                    <a:pt x="135488" y="120179"/>
                  </a:lnTo>
                  <a:lnTo>
                    <a:pt x="133736" y="111499"/>
                  </a:lnTo>
                  <a:lnTo>
                    <a:pt x="133736" y="22300"/>
                  </a:lnTo>
                  <a:close/>
                </a:path>
                <a:path w="875664" h="746125">
                  <a:moveTo>
                    <a:pt x="0" y="746044"/>
                  </a:moveTo>
                  <a:lnTo>
                    <a:pt x="506399" y="746044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66724" y="3510674"/>
              <a:ext cx="729615" cy="292735"/>
            </a:xfrm>
            <a:custGeom>
              <a:avLst/>
              <a:gdLst/>
              <a:ahLst/>
              <a:cxnLst/>
              <a:rect l="l" t="t" r="r" b="b"/>
              <a:pathLst>
                <a:path w="729614" h="292735">
                  <a:moveTo>
                    <a:pt x="6802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9"/>
                  </a:lnTo>
                  <a:lnTo>
                    <a:pt x="0" y="48750"/>
                  </a:lnTo>
                  <a:lnTo>
                    <a:pt x="3766" y="30094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953" y="3710"/>
                  </a:lnTo>
                  <a:lnTo>
                    <a:pt x="30369" y="3710"/>
                  </a:lnTo>
                  <a:lnTo>
                    <a:pt x="48750" y="0"/>
                  </a:lnTo>
                  <a:lnTo>
                    <a:pt x="680248" y="0"/>
                  </a:lnTo>
                  <a:lnTo>
                    <a:pt x="689804" y="945"/>
                  </a:lnTo>
                  <a:lnTo>
                    <a:pt x="725289" y="30094"/>
                  </a:lnTo>
                  <a:lnTo>
                    <a:pt x="728999" y="48750"/>
                  </a:lnTo>
                  <a:lnTo>
                    <a:pt x="728999" y="243749"/>
                  </a:lnTo>
                  <a:lnTo>
                    <a:pt x="725168" y="262725"/>
                  </a:lnTo>
                  <a:lnTo>
                    <a:pt x="714721" y="278221"/>
                  </a:lnTo>
                  <a:lnTo>
                    <a:pt x="699225" y="288668"/>
                  </a:lnTo>
                  <a:lnTo>
                    <a:pt x="680248" y="292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36351" y="3512843"/>
            <a:ext cx="389890" cy="2643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85"/>
              </a:spcBef>
            </a:pPr>
            <a:r>
              <a:rPr sz="5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Masked Attention</a:t>
            </a:r>
            <a:endParaRPr sz="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06719" y="3117283"/>
            <a:ext cx="31115" cy="137795"/>
            <a:chOff x="2906719" y="3117283"/>
            <a:chExt cx="31115" cy="137795"/>
          </a:xfrm>
        </p:grpSpPr>
        <p:sp>
          <p:nvSpPr>
            <p:cNvPr id="16" name="object 16"/>
            <p:cNvSpPr/>
            <p:nvPr/>
          </p:nvSpPr>
          <p:spPr>
            <a:xfrm>
              <a:off x="2922193" y="3140763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05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911482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911482" y="312204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514</Words>
  <Application>Microsoft Office PowerPoint</Application>
  <PresentationFormat>On-screen Show (16:9)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Tahoma</vt:lpstr>
      <vt:lpstr>Office Theme</vt:lpstr>
      <vt:lpstr>Recap</vt:lpstr>
      <vt:lpstr>PowerPoint Presentation</vt:lpstr>
      <vt:lpstr>Transformers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Multi-Head Self Attention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The Flow of Information</vt:lpstr>
      <vt:lpstr>Up Next: Implementation of Transformers in Jupyter</vt:lpstr>
      <vt:lpstr>IN AIR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V8 final : Flow of information in transformers</dc:title>
  <cp:lastModifiedBy>dell</cp:lastModifiedBy>
  <cp:revision>1</cp:revision>
  <dcterms:created xsi:type="dcterms:W3CDTF">2025-03-04T06:35:03Z</dcterms:created>
  <dcterms:modified xsi:type="dcterms:W3CDTF">2025-03-06T09:50:57Z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