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5616" y="1130040"/>
            <a:ext cx="3136900" cy="341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19016" y="1130031"/>
            <a:ext cx="3147059" cy="341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25457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6445" y="2018213"/>
            <a:ext cx="7610475" cy="1075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03518" y="372381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72" y="3285538"/>
            <a:ext cx="4405627" cy="1066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sz="28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">
              <a:lnSpc>
                <a:spcPct val="100000"/>
              </a:lnSpc>
              <a:spcBef>
                <a:spcPts val="1470"/>
              </a:spcBef>
            </a:pPr>
            <a:r>
              <a:rPr sz="2800" b="1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sz="28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4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sz="2800" b="1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sz="2800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v/s</a:t>
            </a:r>
            <a:r>
              <a:rPr sz="2800" spc="-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29150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49" y="2757100"/>
            <a:ext cx="362512" cy="362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6169" y="1730464"/>
            <a:ext cx="491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GPT: </a:t>
            </a:r>
            <a:r>
              <a:rPr sz="20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enerative </a:t>
            </a:r>
            <a:r>
              <a:rPr sz="20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re-trained </a:t>
            </a:r>
            <a:r>
              <a:rPr sz="20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ransformer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409" y="1715679"/>
            <a:ext cx="362512" cy="362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445" y="2018213"/>
            <a:ext cx="7610475" cy="107569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R="404495" algn="ctr">
              <a:lnSpc>
                <a:spcPct val="100000"/>
              </a:lnSpc>
              <a:spcBef>
                <a:spcPts val="1689"/>
              </a:spcBef>
            </a:pPr>
            <a:r>
              <a:rPr sz="2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V/s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BERT: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idirectional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ncoder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epresentations from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ransformers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9016" y="1910663"/>
            <a:ext cx="1987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616" y="1910663"/>
            <a:ext cx="19704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45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 v/s GPT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950" y="1130040"/>
            <a:ext cx="8030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150" y="1130031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099" y="1175650"/>
            <a:ext cx="7884795" cy="3477895"/>
          </a:xfrm>
          <a:custGeom>
            <a:avLst/>
            <a:gdLst/>
            <a:ahLst/>
            <a:cxnLst/>
            <a:rect l="l" t="t" r="r" b="b"/>
            <a:pathLst>
              <a:path w="7884795" h="3477895">
                <a:moveTo>
                  <a:pt x="3984674" y="0"/>
                </a:moveTo>
                <a:lnTo>
                  <a:pt x="3984674" y="3477299"/>
                </a:lnTo>
              </a:path>
              <a:path w="7884795" h="3477895">
                <a:moveTo>
                  <a:pt x="7884599" y="443249"/>
                </a:moveTo>
                <a:lnTo>
                  <a:pt x="0" y="443249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45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 v/s GPT</a:t>
            </a:r>
          </a:p>
        </p:txBody>
      </p:sp>
      <p:sp>
        <p:nvSpPr>
          <p:cNvPr id="3" name="object 3"/>
          <p:cNvSpPr/>
          <p:nvPr/>
        </p:nvSpPr>
        <p:spPr>
          <a:xfrm>
            <a:off x="4559775" y="1175650"/>
            <a:ext cx="0" cy="3477895"/>
          </a:xfrm>
          <a:custGeom>
            <a:avLst/>
            <a:gdLst/>
            <a:ahLst/>
            <a:cxnLst/>
            <a:rect l="l" t="t" r="r" b="b"/>
            <a:pathLst>
              <a:path h="3477895">
                <a:moveTo>
                  <a:pt x="0" y="0"/>
                </a:moveTo>
                <a:lnTo>
                  <a:pt x="0" y="3477299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16" y="1130040"/>
            <a:ext cx="313690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845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80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encoder part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099" y="161890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78845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016" y="1130031"/>
            <a:ext cx="314706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decoder part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45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 v/s GPT</a:t>
            </a:r>
          </a:p>
        </p:txBody>
      </p:sp>
      <p:sp>
        <p:nvSpPr>
          <p:cNvPr id="3" name="object 3"/>
          <p:cNvSpPr/>
          <p:nvPr/>
        </p:nvSpPr>
        <p:spPr>
          <a:xfrm>
            <a:off x="4559775" y="1175650"/>
            <a:ext cx="0" cy="3477895"/>
          </a:xfrm>
          <a:custGeom>
            <a:avLst/>
            <a:gdLst/>
            <a:ahLst/>
            <a:cxnLst/>
            <a:rect l="l" t="t" r="r" b="b"/>
            <a:pathLst>
              <a:path h="3477895">
                <a:moveTo>
                  <a:pt x="0" y="0"/>
                </a:moveTo>
                <a:lnTo>
                  <a:pt x="0" y="3477299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16" y="1130040"/>
            <a:ext cx="3136900" cy="239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845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80"/>
              </a:spcBef>
              <a:buClr>
                <a:srgbClr val="F6F6F6"/>
              </a:buClr>
              <a:buFont typeface="Arial"/>
              <a:buChar char="●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encoder part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F6F6F6"/>
              </a:buClr>
              <a:buFont typeface="Arial"/>
              <a:buChar char="●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is a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099" y="161890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78845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016" y="1130031"/>
            <a:ext cx="3147060" cy="239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decoder part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 is a </a:t>
            </a:r>
            <a:r>
              <a:rPr sz="14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unidirectional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45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 v/s GPT</a:t>
            </a:r>
          </a:p>
        </p:txBody>
      </p:sp>
      <p:sp>
        <p:nvSpPr>
          <p:cNvPr id="3" name="object 3"/>
          <p:cNvSpPr/>
          <p:nvPr/>
        </p:nvSpPr>
        <p:spPr>
          <a:xfrm>
            <a:off x="4559775" y="1175650"/>
            <a:ext cx="0" cy="3477895"/>
          </a:xfrm>
          <a:custGeom>
            <a:avLst/>
            <a:gdLst/>
            <a:ahLst/>
            <a:cxnLst/>
            <a:rect l="l" t="t" r="r" b="b"/>
            <a:pathLst>
              <a:path h="3477895">
                <a:moveTo>
                  <a:pt x="0" y="0"/>
                </a:moveTo>
                <a:lnTo>
                  <a:pt x="0" y="3477299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8455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b="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80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sz="1400" b="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encoder part 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Bert is a </a:t>
            </a:r>
            <a:r>
              <a:rPr sz="1400" b="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635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Bert is pre-trained using </a:t>
            </a:r>
            <a:r>
              <a:rPr sz="1400" b="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Language Model (MLM) and Next Sentence Prediction (NSP)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099" y="1618900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>
                <a:moveTo>
                  <a:pt x="78845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GPT-1</a:t>
            </a: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sz="1400" b="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GPT </a:t>
            </a:r>
            <a:r>
              <a:rPr sz="1400" b="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decoder part 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of the transformer architecture.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GPT is a </a:t>
            </a:r>
            <a:r>
              <a:rPr sz="1400" b="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unidirectional 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F6F6F6"/>
              </a:buClr>
              <a:buFont typeface="Arial"/>
              <a:buChar char="●"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124460" indent="-336550">
              <a:lnSpc>
                <a:spcPct val="114999"/>
              </a:lnSpc>
              <a:buFont typeface="Arial"/>
              <a:buChar char="●"/>
              <a:tabLst>
                <a:tab pos="348615" algn="l"/>
              </a:tabLst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GPT is pre-trained to </a:t>
            </a:r>
            <a:r>
              <a:rPr sz="1400" b="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coherent representations from a language </a:t>
            </a: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and make predictions.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45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9016" y="1910663"/>
            <a:ext cx="3218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for  creative writing tasks.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16" y="1878659"/>
            <a:ext cx="2174240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for </a:t>
            </a: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comprehension tasks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950" y="1130040"/>
            <a:ext cx="8030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150" y="1130031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099" y="1175650"/>
            <a:ext cx="7884795" cy="3477895"/>
          </a:xfrm>
          <a:custGeom>
            <a:avLst/>
            <a:gdLst/>
            <a:ahLst/>
            <a:cxnLst/>
            <a:rect l="l" t="t" r="r" b="b"/>
            <a:pathLst>
              <a:path w="7884795" h="3477895">
                <a:moveTo>
                  <a:pt x="3984674" y="0"/>
                </a:moveTo>
                <a:lnTo>
                  <a:pt x="3984674" y="3477299"/>
                </a:lnTo>
              </a:path>
              <a:path w="7884795" h="3477895">
                <a:moveTo>
                  <a:pt x="7884599" y="443249"/>
                </a:moveTo>
                <a:lnTo>
                  <a:pt x="0" y="443249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141" y="2875563"/>
            <a:ext cx="2996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for text generation tasks.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741" y="2843558"/>
            <a:ext cx="2766060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for text understanding tasks.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885253"/>
            <a:ext cx="2294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231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Office Theme</vt:lpstr>
      <vt:lpstr>PowerPoint Presentation</vt:lpstr>
      <vt:lpstr>GPT: Generative Pre-trained Transformer</vt:lpstr>
      <vt:lpstr>BERT v/s GPT</vt:lpstr>
      <vt:lpstr>BERT v/s GPT</vt:lpstr>
      <vt:lpstr>BERT v/s GPT</vt:lpstr>
      <vt:lpstr>BERT v/s GPT</vt:lpstr>
      <vt:lpstr>Use Case</vt:lpstr>
      <vt:lpstr>IN 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</dc:title>
  <cp:lastModifiedBy>dell</cp:lastModifiedBy>
  <cp:revision>1</cp:revision>
  <dcterms:created xsi:type="dcterms:W3CDTF">2025-03-04T06:36:56Z</dcterms:created>
  <dcterms:modified xsi:type="dcterms:W3CDTF">2025-03-06T10:56:53Z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