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3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34684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6560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0642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45475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4745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2C4EA-8882-40AA-28BC-5CA00B347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F40C62-431D-1A0C-ED6F-F9B352DA7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DD613-6329-6550-6453-F762248E6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5620-860E-47D0-AD40-A50D61FA257F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9ECE7-B5CA-5960-0886-A1C2DC586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755DF-00A9-3840-1925-0A0D1AA1E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E5A1C-1D62-46DD-975D-D1C8B324E6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313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213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1DC85-1F6D-6383-FD98-9ECE65C74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86633"/>
            <a:ext cx="9144000" cy="923330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Agile EA Defined</a:t>
            </a:r>
            <a:endParaRPr lang="en-IN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388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4A0CDE-3324-C4A4-5FE6-66828C0D2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b="1" dirty="0">
                <a:solidFill>
                  <a:srgbClr val="FF5900"/>
                </a:solidFill>
              </a:rPr>
              <a:t>Why Agile ?</a:t>
            </a:r>
            <a:endParaRPr lang="en-IN" sz="2800" b="1" dirty="0">
              <a:solidFill>
                <a:srgbClr val="FF5900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4F8D1FF-42A8-0516-0479-F1361E767234}"/>
              </a:ext>
            </a:extLst>
          </p:cNvPr>
          <p:cNvGrpSpPr/>
          <p:nvPr/>
        </p:nvGrpSpPr>
        <p:grpSpPr>
          <a:xfrm>
            <a:off x="677041" y="1145967"/>
            <a:ext cx="7396948" cy="4654982"/>
            <a:chOff x="677041" y="1145967"/>
            <a:chExt cx="7396948" cy="465498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8F82261-409E-4D34-6352-33146F95C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7041" y="1145967"/>
              <a:ext cx="7140559" cy="4168501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6FCAAA9-4FCE-EC1B-06B6-6540A743CEDF}"/>
                </a:ext>
              </a:extLst>
            </p:cNvPr>
            <p:cNvSpPr/>
            <p:nvPr/>
          </p:nvSpPr>
          <p:spPr>
            <a:xfrm rot="2052892">
              <a:off x="7251890" y="3972149"/>
              <a:ext cx="822099" cy="18288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90684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1CD18-DF64-7AEE-6E38-3935F9E88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b="1" dirty="0">
                <a:solidFill>
                  <a:srgbClr val="FF5900"/>
                </a:solidFill>
              </a:rPr>
              <a:t>Agile EA Defined</a:t>
            </a:r>
            <a:endParaRPr lang="en-IN" sz="2800" b="1" dirty="0">
              <a:solidFill>
                <a:srgbClr val="FF59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212883-F45B-3C59-C7AB-3FAC7665C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91" y="1034143"/>
            <a:ext cx="11864009" cy="478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71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7393D-FB6C-3EEC-263D-75B095395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2813447"/>
            <a:ext cx="2855876" cy="615553"/>
          </a:xfrm>
        </p:spPr>
        <p:txBody>
          <a:bodyPr/>
          <a:lstStyle/>
          <a:p>
            <a:r>
              <a:rPr lang="en-US" sz="4000" b="1" dirty="0">
                <a:solidFill>
                  <a:srgbClr val="FF5900"/>
                </a:solidFill>
              </a:rPr>
              <a:t>Thank you </a:t>
            </a:r>
            <a:endParaRPr lang="en-IN" sz="4000" b="1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616343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12</TotalTime>
  <Words>11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GenAITheme3-whiteBG</vt:lpstr>
      <vt:lpstr>Agile EA Defined</vt:lpstr>
      <vt:lpstr>Why Agile ?</vt:lpstr>
      <vt:lpstr>Agile EA Defined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dell</cp:lastModifiedBy>
  <cp:revision>1</cp:revision>
  <dcterms:created xsi:type="dcterms:W3CDTF">2025-03-07T06:19:33Z</dcterms:created>
  <dcterms:modified xsi:type="dcterms:W3CDTF">2025-03-07T06:32:09Z</dcterms:modified>
</cp:coreProperties>
</file>