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459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0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1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66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2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8513-FD33-9B75-3F69-DE3C39555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D58B3-290E-DEE7-AD20-CC0699ED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A353-A074-BB6A-24C9-4D69C4A7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0A9-6A95-4C47-9064-230617A8959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C229E-09FD-A73F-DEBF-EBD3FD50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EFA21-54B9-6B98-2929-CFF0F97B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524-ADDB-492D-9A08-14EE43149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8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0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CEAB-B183-11BB-B42A-E613A8E5F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9530"/>
            <a:ext cx="9144000" cy="1846659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Agile Enterprise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Architecture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165C8-78F8-A470-914C-0F185B3D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Course Objectives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F86A1-17AB-BC75-C787-85BAF1C1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2" y="1015271"/>
            <a:ext cx="9802267" cy="48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D3DFC-F5B8-B4E4-5ADD-CB0DE4B0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940" y="2966270"/>
            <a:ext cx="2816120" cy="615553"/>
          </a:xfrm>
        </p:spPr>
        <p:txBody>
          <a:bodyPr/>
          <a:lstStyle/>
          <a:p>
            <a:r>
              <a:rPr lang="en-US" sz="4000" dirty="0">
                <a:solidFill>
                  <a:srgbClr val="FF5900"/>
                </a:solidFill>
              </a:rPr>
              <a:t>Thank You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9730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Agile Enterprise  Architecture</vt:lpstr>
      <vt:lpstr>Course Objectives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2025-03-07T06:02:17Z</dcterms:created>
  <dcterms:modified xsi:type="dcterms:W3CDTF">2025-03-07T06:07:28Z</dcterms:modified>
</cp:coreProperties>
</file>