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75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668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63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1287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21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C8F9-3FC6-5A87-7781-72954BBC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9178F-7636-6C0F-E5A1-4BA660E6A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9D173-CADB-5683-1D00-2AE9F792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8E7E-8744-4BAF-925B-38E7ABE5320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B11C-27F4-6CEF-06E1-8DFF3217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B4D9-E60C-2BEC-D5BF-35230314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5E20-FF1A-44AB-8932-CC67B5D0A2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33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65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8E6E-4183-A492-F7CB-5D990596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9348"/>
            <a:ext cx="9144000" cy="1846659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Our Use Case: </a:t>
            </a:r>
            <a:r>
              <a:rPr lang="en-US" dirty="0" err="1">
                <a:solidFill>
                  <a:srgbClr val="FF5900"/>
                </a:solidFill>
              </a:rPr>
              <a:t>TechWave</a:t>
            </a:r>
            <a:r>
              <a:rPr lang="en-US" dirty="0">
                <a:solidFill>
                  <a:srgbClr val="FF5900"/>
                </a:solidFill>
              </a:rPr>
              <a:t> Solution ltd.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50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B83098-6DD5-D4B1-C336-3E9EFB70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Our Use Case: </a:t>
            </a:r>
            <a:r>
              <a:rPr lang="en-US" sz="2800" b="1" dirty="0" err="1">
                <a:solidFill>
                  <a:srgbClr val="FF5900"/>
                </a:solidFill>
              </a:rPr>
              <a:t>TechWave</a:t>
            </a:r>
            <a:r>
              <a:rPr lang="en-US" sz="2800" b="1" dirty="0">
                <a:solidFill>
                  <a:srgbClr val="FF5900"/>
                </a:solidFill>
              </a:rPr>
              <a:t> Solution ltd.</a:t>
            </a:r>
            <a:endParaRPr lang="en-IN" sz="28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70D257-FD3E-39E0-E7C1-ED663E09F941}"/>
              </a:ext>
            </a:extLst>
          </p:cNvPr>
          <p:cNvGrpSpPr/>
          <p:nvPr/>
        </p:nvGrpSpPr>
        <p:grpSpPr>
          <a:xfrm>
            <a:off x="752028" y="923132"/>
            <a:ext cx="8198790" cy="5103378"/>
            <a:chOff x="761967" y="863498"/>
            <a:chExt cx="8198790" cy="51033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2F297B-BE54-A7DE-829B-4FDE83CAB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67" y="863498"/>
              <a:ext cx="7971211" cy="489246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FA0D93-2D4E-DDE0-5446-41E5A1BF10DA}"/>
                </a:ext>
              </a:extLst>
            </p:cNvPr>
            <p:cNvSpPr/>
            <p:nvPr/>
          </p:nvSpPr>
          <p:spPr>
            <a:xfrm rot="483807">
              <a:off x="8470086" y="3521850"/>
              <a:ext cx="490671" cy="24450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9728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9A68-4697-343B-5864-2218ED47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333" y="2579204"/>
            <a:ext cx="3432345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2960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</TotalTime>
  <Words>18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Our Use Case: TechWave Solution ltd.</vt:lpstr>
      <vt:lpstr>Our Use Case: TechWave Solution ltd.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2025-03-07T06:32:49Z</dcterms:created>
  <dcterms:modified xsi:type="dcterms:W3CDTF">2025-03-07T06:35:59Z</dcterms:modified>
</cp:coreProperties>
</file>