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226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717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98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1248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94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D716-2F70-BD97-7847-3AB6F3AF1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C8100-152D-0186-CCCC-2CA027CC5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C94CE-89BC-F02B-1487-4E5D016A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8AD6-D97B-4DAB-AFDC-DC6D8D50C7C9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86C10-2CCB-A292-B550-07706F20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C7B4-2E3A-772F-6BF2-F7E0AB6E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E5764-FBA0-422C-AC7E-C13FC9DDC2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11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5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46A0-82D9-0C4A-9BC3-5A16515B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9226"/>
            <a:ext cx="9144000" cy="1846659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is enterprise Architecture?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2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A245624-54E8-8F5D-70F0-FBC80DD4476E}"/>
              </a:ext>
            </a:extLst>
          </p:cNvPr>
          <p:cNvGrpSpPr/>
          <p:nvPr/>
        </p:nvGrpSpPr>
        <p:grpSpPr>
          <a:xfrm>
            <a:off x="0" y="1196743"/>
            <a:ext cx="12192000" cy="4230023"/>
            <a:chOff x="0" y="1196743"/>
            <a:chExt cx="12192000" cy="42300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5CAFD0-09CF-9B65-88FB-40D9EC573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96743"/>
              <a:ext cx="12192000" cy="402719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4A9B37-B976-8BBE-7335-EA4264E222F3}"/>
                </a:ext>
              </a:extLst>
            </p:cNvPr>
            <p:cNvSpPr/>
            <p:nvPr/>
          </p:nvSpPr>
          <p:spPr>
            <a:xfrm>
              <a:off x="0" y="5019262"/>
              <a:ext cx="367748" cy="40750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967E2887-4337-7151-0CE1-5A91B23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What is enterprise Architecture?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8911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85BF53-C7E1-088F-0786-72BB334C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861774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Overview Of Traditional Enterprise Architecture And Its Purpose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A6171-EBCD-632A-B190-964A4E4A9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11" y="1223992"/>
            <a:ext cx="8954920" cy="476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6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B07A-F659-CE10-6138-94C9601E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811" y="2854547"/>
            <a:ext cx="2706789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73201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9</TotalTime>
  <Words>20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GenAITheme3-whiteBG</vt:lpstr>
      <vt:lpstr>What is enterprise Architecture?</vt:lpstr>
      <vt:lpstr>What is enterprise Architecture?</vt:lpstr>
      <vt:lpstr>Overview Of Traditional Enterprise Architecture And Its Purpose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2025-03-07T06:08:04Z</dcterms:created>
  <dcterms:modified xsi:type="dcterms:W3CDTF">2025-03-07T06:17:06Z</dcterms:modified>
</cp:coreProperties>
</file>