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704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24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71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8974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5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6E1-3722-8652-1B17-71BC6D45A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21A6A-2C92-5EA7-40D9-8DAB0AB33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B53CC-52DF-943E-E4B2-BF3F7771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9F84-541A-432C-BF1C-23CDDED9C5EA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6930A-A3F2-2ED9-F858-7FBED185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4D1E-AA94-B7FC-F0DF-AD4F276F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52B2-BDB1-4E50-A6DA-278D9EB35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4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262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92F4-4958-137D-FF8F-16D34A45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574" y="2279530"/>
            <a:ext cx="9144000" cy="1846659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Key Principles of agile in enterprise architecture (1)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6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218B5-EE29-FA4C-2270-552069A9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Key Principles of agile in enterprise architecture </a:t>
            </a:r>
            <a:endParaRPr lang="en-IN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94F177-C8DA-4E70-1187-0551B145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040" y="2068712"/>
            <a:ext cx="3215919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E30B-0EF1-92EB-9FA1-065A9D8E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Key Principles of agile in enterprise architecture 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5E6F7-7857-64A7-608A-FEE58056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629" y="1459059"/>
            <a:ext cx="4404742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6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629FA-F9B3-EF61-9702-84A3C9EDF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63" y="1109477"/>
            <a:ext cx="5928874" cy="523539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E53D704-9B3C-2570-FCB6-86A39F34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Key Principles of agile in enterprise architecture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28130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231469-7E53-03FF-20ED-467671D16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282" y="1103792"/>
            <a:ext cx="6218767" cy="508869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D8D5962-8F5B-FABD-EB26-155DC29F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Key Principles of agile in enterprise architecture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30783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DB13-E3C7-1399-5A56-4026B702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Agility and Flexibility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09AE7-6526-2A61-7CA5-0ABF2332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7" y="915655"/>
            <a:ext cx="10682316" cy="51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1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F4AE-B486-60BD-0D41-6C418E96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Iteration Over Perfection</a:t>
            </a:r>
            <a:endParaRPr lang="en-IN" sz="2800" b="1" dirty="0">
              <a:solidFill>
                <a:srgbClr val="FF59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FFFB6D-9A6E-4C64-8686-4DE5BF632A1B}"/>
              </a:ext>
            </a:extLst>
          </p:cNvPr>
          <p:cNvGrpSpPr/>
          <p:nvPr/>
        </p:nvGrpSpPr>
        <p:grpSpPr>
          <a:xfrm>
            <a:off x="679120" y="362217"/>
            <a:ext cx="9359402" cy="5570170"/>
            <a:chOff x="679120" y="362217"/>
            <a:chExt cx="9359402" cy="55701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056854-4F61-F0C5-E683-BDB486D8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120" y="925613"/>
              <a:ext cx="8885690" cy="500677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203FDE2-5C58-5184-4C50-CD64CF2754FD}"/>
                </a:ext>
              </a:extLst>
            </p:cNvPr>
            <p:cNvSpPr/>
            <p:nvPr/>
          </p:nvSpPr>
          <p:spPr>
            <a:xfrm>
              <a:off x="8785099" y="362217"/>
              <a:ext cx="1253423" cy="411361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9578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FF18-9F54-A272-0556-E5AB6E5F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055" y="2813447"/>
            <a:ext cx="2865816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8493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9</TotalTime>
  <Words>46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Key Principles of agile in enterprise architecture (1)</vt:lpstr>
      <vt:lpstr>Key Principles of agile in enterprise architecture </vt:lpstr>
      <vt:lpstr>Key Principles of agile in enterprise architecture </vt:lpstr>
      <vt:lpstr>Key Principles of agile in enterprise architecture </vt:lpstr>
      <vt:lpstr>Key Principles of agile in enterprise architecture </vt:lpstr>
      <vt:lpstr>Agility and Flexibility</vt:lpstr>
      <vt:lpstr>Iteration Over Perfection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2025-03-07T06:36:29Z</dcterms:created>
  <dcterms:modified xsi:type="dcterms:W3CDTF">2025-03-07T06:46:21Z</dcterms:modified>
</cp:coreProperties>
</file>