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63" r:id="rId5"/>
    <p:sldId id="264" r:id="rId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265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00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1129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407863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1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E8B94-B87C-4D5D-BF7C-6B4289D6C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1FC89F-67B2-A2BB-FB04-176E8CA7A6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3E153-DDA6-E24B-DDEB-DA56CD56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AFD6-A08E-486A-AFB0-F935CCA19E54}" type="datetimeFigureOut">
              <a:rPr lang="en-IN" smtClean="0"/>
              <a:t>07-03-2025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54AE9-82C6-8DE3-482A-56AC89503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C0859-9A60-9740-E022-B3FFB3B3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D867-BDB1-4362-BBD0-25FBA2DC31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46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455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EE88-6972-9A74-B844-946B8AFA5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69591"/>
            <a:ext cx="9144000" cy="1846659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Key Principles of agile in enterprise architecture (2)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3381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501D32-4D30-D6DF-CB75-7E9F0BABF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Collaboration And Cross-Functional Teams 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60AF4F-122D-D7C9-1241-2168E151B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740"/>
            <a:ext cx="12192000" cy="444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0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9C65B3-CDA8-3678-66A2-8C7189594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03" y="1017583"/>
            <a:ext cx="7148179" cy="42066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B54E7-AB3E-DD37-E7EF-45240ADDE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951" y="1176569"/>
            <a:ext cx="3798638" cy="3792995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496A30E-48E2-5AFD-4BDA-F2E8933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b="1" dirty="0">
                <a:solidFill>
                  <a:srgbClr val="FF5900"/>
                </a:solidFill>
              </a:rPr>
              <a:t>Value – Driven Approach</a:t>
            </a:r>
            <a:endParaRPr lang="en-IN" sz="28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5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0C543-B2E9-2C81-8EA8-91E5DF516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966207" cy="861774"/>
          </a:xfrm>
        </p:spPr>
        <p:txBody>
          <a:bodyPr/>
          <a:lstStyle/>
          <a:p>
            <a:r>
              <a:rPr lang="en-US" sz="2800" b="1" dirty="0" err="1">
                <a:solidFill>
                  <a:srgbClr val="FF5900"/>
                </a:solidFill>
              </a:rPr>
              <a:t>TeahWave</a:t>
            </a:r>
            <a:r>
              <a:rPr lang="en-US" sz="2800" b="1" dirty="0">
                <a:solidFill>
                  <a:srgbClr val="FF5900"/>
                </a:solidFill>
              </a:rPr>
              <a:t> Embracing Principles Of Agile In Enterprise Architecture</a:t>
            </a:r>
            <a:endParaRPr lang="en-IN" sz="2800" b="1" dirty="0">
              <a:solidFill>
                <a:srgbClr val="FF59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CE54EC-5D6F-9CC3-65CC-3CEC33B25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1855"/>
            <a:ext cx="12192000" cy="45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8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82CE-BED4-6C22-B752-9BBAB7B2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2854547"/>
            <a:ext cx="2746546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 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932327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</TotalTime>
  <Words>28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GenAITheme3-whiteBG</vt:lpstr>
      <vt:lpstr>Key Principles of agile in enterprise architecture (2)</vt:lpstr>
      <vt:lpstr>Collaboration And Cross-Functional Teams </vt:lpstr>
      <vt:lpstr>Value – Driven Approach</vt:lpstr>
      <vt:lpstr>TeahWave Embracing Principles Of Agile In Enterprise Architecture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2025-03-07T06:47:12Z</dcterms:created>
  <dcterms:modified xsi:type="dcterms:W3CDTF">2025-03-07T07:07:53Z</dcterms:modified>
</cp:coreProperties>
</file>