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171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61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8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60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24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4AE9-3661-D096-A4FF-F4C15F031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D82D0-E9C1-FA6A-D6B6-C13A8E1B8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C8CE-6BE9-0394-030B-4CE8C880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8E9-DF9D-4FE3-B244-5C45FC1C0437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02C2F-2694-F5F9-93F5-4188E1BF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71F9-53EB-E133-ECAF-A61C0923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B7E-74AD-4C95-A65B-ABC2A0B1D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50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6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6AA4-F198-95A3-C534-F6F76D25D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Agile EA Frameworks And Methodologies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E06BA-7346-8564-F1C0-A37BE67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Agile EA Frameworks And Methodologies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B57A2-3AB0-B00E-C01C-672EDE83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031"/>
            <a:ext cx="12192000" cy="5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1023-B2B8-3B72-F50B-8FD46D4D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Agile And </a:t>
            </a:r>
            <a:r>
              <a:rPr lang="en-US" sz="2800" b="1" dirty="0" err="1">
                <a:solidFill>
                  <a:srgbClr val="FF5900"/>
                </a:solidFill>
              </a:rPr>
              <a:t>SAFe</a:t>
            </a:r>
            <a:r>
              <a:rPr lang="en-US" sz="2800" b="1" dirty="0">
                <a:solidFill>
                  <a:srgbClr val="FF5900"/>
                </a:solidFill>
              </a:rPr>
              <a:t> (Scaled Agile Framework)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2C1F1-191C-4D6D-2F3F-385B8FE0D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6" y="1358821"/>
            <a:ext cx="7430144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9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5B2F-E86A-16F3-B97F-ACEE3FC6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TOGAF In Agile Context</a:t>
            </a:r>
            <a:endParaRPr lang="en-IN" sz="2800" b="1" dirty="0">
              <a:solidFill>
                <a:srgbClr val="FF59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EAF78E-EB2F-CEAF-4764-89AB31788E89}"/>
              </a:ext>
            </a:extLst>
          </p:cNvPr>
          <p:cNvGrpSpPr/>
          <p:nvPr/>
        </p:nvGrpSpPr>
        <p:grpSpPr>
          <a:xfrm>
            <a:off x="0" y="1094662"/>
            <a:ext cx="12192000" cy="4292349"/>
            <a:chOff x="0" y="1094662"/>
            <a:chExt cx="12192000" cy="42923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3FB355-C81A-6918-D46A-1FEFDBC79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94662"/>
              <a:ext cx="12192000" cy="419159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A96EBB-576C-820C-1FCC-64B5DF885C6F}"/>
                </a:ext>
              </a:extLst>
            </p:cNvPr>
            <p:cNvSpPr/>
            <p:nvPr/>
          </p:nvSpPr>
          <p:spPr>
            <a:xfrm>
              <a:off x="0" y="2683565"/>
              <a:ext cx="228600" cy="60628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B3A122-35A2-C328-3D43-B8C23D3022F9}"/>
                </a:ext>
              </a:extLst>
            </p:cNvPr>
            <p:cNvSpPr/>
            <p:nvPr/>
          </p:nvSpPr>
          <p:spPr>
            <a:xfrm>
              <a:off x="11963400" y="2683565"/>
              <a:ext cx="228600" cy="60628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8D6E29-B0D8-24A9-7A04-52A2DF464DA5}"/>
                </a:ext>
              </a:extLst>
            </p:cNvPr>
            <p:cNvSpPr/>
            <p:nvPr/>
          </p:nvSpPr>
          <p:spPr>
            <a:xfrm rot="5400000">
              <a:off x="237859" y="4720410"/>
              <a:ext cx="428743" cy="9044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1831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3BE2-484B-66A3-C028-CD7C4D8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Scrum And Kanban In EA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DE5B6-9D55-E8E8-0F10-E6EB4E54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2" y="960551"/>
            <a:ext cx="9266702" cy="47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0710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12</TotalTime>
  <Words>27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Agile EA Frameworks And Methodologies</vt:lpstr>
      <vt:lpstr>Agile EA Frameworks And Methodologies</vt:lpstr>
      <vt:lpstr>Agile And SAFe (Scaled Agile Framework)</vt:lpstr>
      <vt:lpstr>TOGAF In Agile Context</vt:lpstr>
      <vt:lpstr>Scrum And Kanban In 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2025-03-07T07:08:13Z</dcterms:created>
  <dcterms:modified xsi:type="dcterms:W3CDTF">2025-03-07T07:20:23Z</dcterms:modified>
</cp:coreProperties>
</file>