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730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57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2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853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881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F9EF-9A16-D01C-C70E-FD12EE3A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E23E-FBAA-BDBE-4CA7-33196024B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D5DB-9B08-D233-DA8B-20D6ACD8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EB832-F33E-43F6-9673-07DBE8462C4E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4552-C0B6-E74D-0407-7F45BCC6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4DDF5-4F1F-C1DC-36E5-006CE6DE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B6F1F-9FC9-4443-9090-3F57646C5A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0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61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698A-8006-D0BA-E6AF-A40C528C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Building A Scalable And Adaptive Architecture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3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08E4CC-271B-2569-6562-BAA0255F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Microservices And Agile EA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D2C1E-97C6-44A4-35E6-B326E336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70" y="1225822"/>
            <a:ext cx="762066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1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10DF-5098-C154-F8CF-8FCE3C90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Microservices at </a:t>
            </a:r>
            <a:r>
              <a:rPr lang="en-US" sz="2800" b="1" dirty="0" err="1">
                <a:solidFill>
                  <a:srgbClr val="FF5900"/>
                </a:solidFill>
              </a:rPr>
              <a:t>Techwave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3E39E-C49C-A5F6-8AB8-C7DE4949E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05" y="936670"/>
            <a:ext cx="10461702" cy="49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4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416F-44AC-0CCE-CD74-160AB732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API-First  Architecture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DDBEB-3403-8982-3E2A-E1C9D5337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2853"/>
            <a:ext cx="12192000" cy="469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FDD4-DC12-28AE-6A76-8E74D92E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Scalability Challenges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01210F-B333-1935-7E52-E8C0DD2D8AC8}"/>
              </a:ext>
            </a:extLst>
          </p:cNvPr>
          <p:cNvGrpSpPr/>
          <p:nvPr/>
        </p:nvGrpSpPr>
        <p:grpSpPr>
          <a:xfrm>
            <a:off x="288235" y="1334829"/>
            <a:ext cx="11820847" cy="3983509"/>
            <a:chOff x="288235" y="1334829"/>
            <a:chExt cx="11820847" cy="39835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4BC2CC-3D3E-28E0-C6A8-18791BEE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787" y="1334829"/>
              <a:ext cx="11595743" cy="39835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F8A246-80D1-3C55-86E3-7E2E7A2F28CF}"/>
                </a:ext>
              </a:extLst>
            </p:cNvPr>
            <p:cNvSpPr/>
            <p:nvPr/>
          </p:nvSpPr>
          <p:spPr>
            <a:xfrm>
              <a:off x="288235" y="2733261"/>
              <a:ext cx="119269" cy="6957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D60C2-1E5B-90CD-48CE-A087B110C606}"/>
                </a:ext>
              </a:extLst>
            </p:cNvPr>
            <p:cNvSpPr/>
            <p:nvPr/>
          </p:nvSpPr>
          <p:spPr>
            <a:xfrm>
              <a:off x="11989813" y="2733261"/>
              <a:ext cx="119269" cy="6957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7074244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20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Building A Scalable And Adaptive Architecture (2)</vt:lpstr>
      <vt:lpstr>Microservices And Agile EA</vt:lpstr>
      <vt:lpstr>Microservices at Techwave</vt:lpstr>
      <vt:lpstr>API-First  Architecture</vt:lpstr>
      <vt:lpstr>Scalability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2025-03-07T07:32:01Z</dcterms:created>
  <dcterms:modified xsi:type="dcterms:W3CDTF">2025-03-07T07:43:57Z</dcterms:modified>
</cp:coreProperties>
</file>