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140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847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494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9045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877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A842-E78C-A6F4-B42D-D062E4D9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1A7D3-8ECF-C12C-F3E9-0FC84A7F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4855-B1D3-103D-2BDC-B85AF67F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4A5B9-366A-41C3-B879-40817347B45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BF5C-B46C-1777-CDDA-988BAB27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F4584-8D31-98A1-A26A-060B586A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1E81-B54A-4F3B-BC03-66376DB83C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7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FCA7-D45A-9E9B-8ECC-5DD079A61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Building A Scalable And Adaptive Architecture (1)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3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F561BFF-9683-CCDF-BEC3-BBBA87E505E7}"/>
              </a:ext>
            </a:extLst>
          </p:cNvPr>
          <p:cNvGrpSpPr/>
          <p:nvPr/>
        </p:nvGrpSpPr>
        <p:grpSpPr>
          <a:xfrm>
            <a:off x="2755460" y="1033672"/>
            <a:ext cx="6272853" cy="5039139"/>
            <a:chOff x="2562312" y="487017"/>
            <a:chExt cx="6681079" cy="536707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EA81B1-58D9-41CB-0837-9D130BCDD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2312" y="603711"/>
              <a:ext cx="6681079" cy="525038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209479-671A-52F2-15EE-3B7C147338A4}"/>
                </a:ext>
              </a:extLst>
            </p:cNvPr>
            <p:cNvSpPr/>
            <p:nvPr/>
          </p:nvSpPr>
          <p:spPr>
            <a:xfrm>
              <a:off x="2562312" y="487017"/>
              <a:ext cx="6681079" cy="1365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74724BD2-AB8C-66FE-D42F-F223595F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861774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Building A Scalable And Adaptive Architecture</a:t>
            </a:r>
            <a:br>
              <a:rPr lang="en-IN" sz="2800" b="1" dirty="0"/>
            </a:b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90408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F494-79AB-4723-0105-916ED967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Component-Based Architecture</a:t>
            </a:r>
            <a:endParaRPr lang="en-IN" sz="2800" b="1" dirty="0">
              <a:solidFill>
                <a:srgbClr val="FF59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0D0F4A-C17F-E5C8-E961-CB4D623646B9}"/>
              </a:ext>
            </a:extLst>
          </p:cNvPr>
          <p:cNvGrpSpPr/>
          <p:nvPr/>
        </p:nvGrpSpPr>
        <p:grpSpPr>
          <a:xfrm>
            <a:off x="636104" y="1278502"/>
            <a:ext cx="8478532" cy="4587233"/>
            <a:chOff x="636104" y="1278502"/>
            <a:chExt cx="8478532" cy="45872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305D45-9C24-C87B-1390-89B356DC0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7" y="1278502"/>
              <a:ext cx="7964590" cy="41758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2139FA-8BBC-E1F7-8CB1-32DFA0AB2BB1}"/>
                </a:ext>
              </a:extLst>
            </p:cNvPr>
            <p:cNvSpPr/>
            <p:nvPr/>
          </p:nvSpPr>
          <p:spPr>
            <a:xfrm rot="1558360">
              <a:off x="7866804" y="3594366"/>
              <a:ext cx="1247832" cy="227136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6C3DF2-1A6E-B4AF-0FC1-80B58497CE49}"/>
                </a:ext>
              </a:extLst>
            </p:cNvPr>
            <p:cNvSpPr/>
            <p:nvPr/>
          </p:nvSpPr>
          <p:spPr>
            <a:xfrm>
              <a:off x="636104" y="2882348"/>
              <a:ext cx="145741" cy="5466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5724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32AC-9D56-15F8-942F-D6BFB502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Component – Based Architecture At </a:t>
            </a:r>
            <a:r>
              <a:rPr lang="en-US" sz="2800" b="1" dirty="0" err="1">
                <a:solidFill>
                  <a:srgbClr val="FF5900"/>
                </a:solidFill>
              </a:rPr>
              <a:t>TechWave</a:t>
            </a:r>
            <a:endParaRPr lang="en-IN" sz="2800" b="1" dirty="0">
              <a:solidFill>
                <a:srgbClr val="FF59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F2440E-D79B-A674-FB7F-ABA74EA64DF6}"/>
              </a:ext>
            </a:extLst>
          </p:cNvPr>
          <p:cNvGrpSpPr/>
          <p:nvPr/>
        </p:nvGrpSpPr>
        <p:grpSpPr>
          <a:xfrm>
            <a:off x="487017" y="936670"/>
            <a:ext cx="11532697" cy="4887660"/>
            <a:chOff x="487017" y="936670"/>
            <a:chExt cx="11532697" cy="48876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3BF354-B077-1980-8456-6BF756993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861" y="936670"/>
              <a:ext cx="11343853" cy="488766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ABE355-5532-6FF3-3C74-B1303E64D4D3}"/>
                </a:ext>
              </a:extLst>
            </p:cNvPr>
            <p:cNvSpPr/>
            <p:nvPr/>
          </p:nvSpPr>
          <p:spPr>
            <a:xfrm>
              <a:off x="487017" y="2286000"/>
              <a:ext cx="208722" cy="8448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6051731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24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Building A Scalable And Adaptive Architecture (1)</vt:lpstr>
      <vt:lpstr>Building A Scalable And Adaptive Architecture </vt:lpstr>
      <vt:lpstr>Component-Based Architecture</vt:lpstr>
      <vt:lpstr>Component – Based Architecture At TechWave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2025-03-07T07:20:37Z</dcterms:created>
  <dcterms:modified xsi:type="dcterms:W3CDTF">2025-03-07T07:33:52Z</dcterms:modified>
</cp:coreProperties>
</file>