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689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114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460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09315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6588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A52A-E1B8-E4BE-133D-8AEBABE62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64D6-D4FE-1692-E979-508185BC3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94F8D-7CA5-8C0A-A710-71699AF2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A287-ECED-487D-B720-678933B021A0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AC9A-F14E-4438-33F4-2E1F0EBD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06736-5D4E-DBD0-AD59-03E65553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C066F-8EA7-4D49-86DF-738F45E34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782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1EE0-6E79-0352-F0BF-CD3DD86DA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3304"/>
            <a:ext cx="9144000" cy="1846659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Aligning Agile EA With Business Strategy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8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9BBFE9C-A549-079C-8BF9-507FBE24EA8E}"/>
              </a:ext>
            </a:extLst>
          </p:cNvPr>
          <p:cNvGrpSpPr/>
          <p:nvPr/>
        </p:nvGrpSpPr>
        <p:grpSpPr>
          <a:xfrm>
            <a:off x="541515" y="964096"/>
            <a:ext cx="11599069" cy="4939748"/>
            <a:chOff x="0" y="860668"/>
            <a:chExt cx="12192000" cy="51922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3D0F99-02A2-63DC-37E3-5CDA34F25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60668"/>
              <a:ext cx="12192000" cy="513666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7D045F-DDB4-11F8-F614-F270E1968758}"/>
                </a:ext>
              </a:extLst>
            </p:cNvPr>
            <p:cNvSpPr/>
            <p:nvPr/>
          </p:nvSpPr>
          <p:spPr>
            <a:xfrm>
              <a:off x="9939" y="5396948"/>
              <a:ext cx="69574" cy="65598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98049606-44F8-62B9-DCCB-ABDA01CE0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Aligning Agile EA With Business Strategy</a:t>
            </a:r>
            <a:endParaRPr lang="en-IN" sz="28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56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1A44-5D61-5365-6E9F-10188096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Business And IT Alignment</a:t>
            </a:r>
            <a:endParaRPr lang="en-IN" sz="2800" b="1" dirty="0">
              <a:solidFill>
                <a:srgbClr val="FF5900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5F9805-F4FE-34F3-1C20-75081191CD10}"/>
              </a:ext>
            </a:extLst>
          </p:cNvPr>
          <p:cNvGrpSpPr/>
          <p:nvPr/>
        </p:nvGrpSpPr>
        <p:grpSpPr>
          <a:xfrm>
            <a:off x="675861" y="1031959"/>
            <a:ext cx="7265505" cy="4921580"/>
            <a:chOff x="675861" y="1031959"/>
            <a:chExt cx="7265505" cy="492158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7301BD1-E1ED-D4EC-015E-99BB40BDB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968" y="1031959"/>
              <a:ext cx="7179398" cy="479832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BAC175-5157-8628-D249-1A7C750C2C07}"/>
                </a:ext>
              </a:extLst>
            </p:cNvPr>
            <p:cNvSpPr/>
            <p:nvPr/>
          </p:nvSpPr>
          <p:spPr>
            <a:xfrm>
              <a:off x="675861" y="5744817"/>
              <a:ext cx="178904" cy="20872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7752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4F99-43BB-FFAC-73C9-D2E9C870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 err="1">
                <a:solidFill>
                  <a:srgbClr val="FF5900"/>
                </a:solidFill>
              </a:rPr>
              <a:t>FeedBack</a:t>
            </a:r>
            <a:r>
              <a:rPr lang="en-US" sz="2800" b="1" dirty="0">
                <a:solidFill>
                  <a:srgbClr val="FF5900"/>
                </a:solidFill>
              </a:rPr>
              <a:t> Loops</a:t>
            </a:r>
            <a:endParaRPr lang="en-IN" sz="2800" b="1" dirty="0">
              <a:solidFill>
                <a:srgbClr val="FF590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044490-9AD5-807E-7CC4-786ADF02A0B5}"/>
              </a:ext>
            </a:extLst>
          </p:cNvPr>
          <p:cNvGrpSpPr/>
          <p:nvPr/>
        </p:nvGrpSpPr>
        <p:grpSpPr>
          <a:xfrm>
            <a:off x="108307" y="1435767"/>
            <a:ext cx="12053876" cy="3941304"/>
            <a:chOff x="0" y="1435766"/>
            <a:chExt cx="12192000" cy="39864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D16EEA7-98C3-EE70-C164-25DA22B74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35766"/>
              <a:ext cx="12192000" cy="3986467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C1BB8A4-7F3A-A337-C8E8-1C2BD88BCFCB}"/>
                </a:ext>
              </a:extLst>
            </p:cNvPr>
            <p:cNvSpPr/>
            <p:nvPr/>
          </p:nvSpPr>
          <p:spPr>
            <a:xfrm>
              <a:off x="0" y="2872409"/>
              <a:ext cx="178904" cy="8547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02F7F8-A2BD-8A23-D683-4EBEF043CDF9}"/>
                </a:ext>
              </a:extLst>
            </p:cNvPr>
            <p:cNvSpPr/>
            <p:nvPr/>
          </p:nvSpPr>
          <p:spPr>
            <a:xfrm>
              <a:off x="12039600" y="2786270"/>
              <a:ext cx="152400" cy="8547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10347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0128-62B4-AB19-28C6-3C425E6B1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Value Streams And Agile EA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BDE14A-007D-180C-2937-F16354833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7" y="1027471"/>
            <a:ext cx="9356519" cy="480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45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D1F1-7BDD-BBAF-2BC5-17651F71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The </a:t>
            </a:r>
            <a:r>
              <a:rPr lang="en-US" sz="2800" b="1" dirty="0" err="1">
                <a:solidFill>
                  <a:srgbClr val="FF5900"/>
                </a:solidFill>
              </a:rPr>
              <a:t>TechWave</a:t>
            </a:r>
            <a:r>
              <a:rPr lang="en-US" sz="2800" b="1" dirty="0">
                <a:solidFill>
                  <a:srgbClr val="FF5900"/>
                </a:solidFill>
              </a:rPr>
              <a:t> Case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DD4FD-C7EE-DBCA-24C7-C4D229D2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06" y="936670"/>
            <a:ext cx="7544454" cy="40922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7F9FC5-6E18-D3AC-F155-7B07726BF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562" y="1960673"/>
            <a:ext cx="4018281" cy="275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890956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55</TotalTime>
  <Words>26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Aligning Agile EA With Business Strategy</vt:lpstr>
      <vt:lpstr>Aligning Agile EA With Business Strategy</vt:lpstr>
      <vt:lpstr>Business And IT Alignment</vt:lpstr>
      <vt:lpstr>FeedBack Loops</vt:lpstr>
      <vt:lpstr>Value Streams And Agile EA</vt:lpstr>
      <vt:lpstr>The TechWave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2</cp:revision>
  <dcterms:created xsi:type="dcterms:W3CDTF">2025-03-07T07:45:05Z</dcterms:created>
  <dcterms:modified xsi:type="dcterms:W3CDTF">2025-03-07T08:40:51Z</dcterms:modified>
</cp:coreProperties>
</file>