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208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35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8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5667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8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A853-D364-FA96-A8B7-132943396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1BFA4-75AE-6340-C614-53D7F942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3530-93AC-6616-AB82-DCA264F4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2BB5-74F4-4F64-8B37-A30CEFC4076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2A96-F852-DF47-0331-E95C2772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ABA9E-2707-98B7-0C23-72D52B37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57B9-836B-4604-8CC2-1819002E9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5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2168-61C6-7859-EF5E-01F84EF2F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9591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Collaboration And Governance In Agile EA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9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20AA62-65FC-7975-A00A-43313750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Collaboration And Governance In Agile EA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6A742-179B-2156-D940-8A3687DF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36" y="1317676"/>
            <a:ext cx="5410439" cy="45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8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3C9B-B43B-E24F-F5C0-7D5BA113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Agile Governance In EA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EED0C-80D8-1D36-00A6-EE19AF31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154537"/>
            <a:ext cx="8805047" cy="42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3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2DA9-1C04-83F2-2966-D56C2B4A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Cross-Functional Teams 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3D773-40C5-5A55-31E8-4774EC0A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1" y="1069923"/>
            <a:ext cx="736155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8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F75B-8FB0-750E-1C4B-2C887DC2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Role Of the Enterprise Architect In Agile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474ADD-0D0A-D625-13B2-CD508E1BAA73}"/>
              </a:ext>
            </a:extLst>
          </p:cNvPr>
          <p:cNvGrpSpPr/>
          <p:nvPr/>
        </p:nvGrpSpPr>
        <p:grpSpPr>
          <a:xfrm>
            <a:off x="208722" y="1431098"/>
            <a:ext cx="11883887" cy="3894824"/>
            <a:chOff x="0" y="1431097"/>
            <a:chExt cx="12192000" cy="39958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D16794-01B0-9B01-DB4A-35928E946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31097"/>
              <a:ext cx="12192000" cy="399580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8D506A-AA7C-89D7-E1DE-5C782EACE7BC}"/>
                </a:ext>
              </a:extLst>
            </p:cNvPr>
            <p:cNvSpPr/>
            <p:nvPr/>
          </p:nvSpPr>
          <p:spPr>
            <a:xfrm>
              <a:off x="0" y="3001617"/>
              <a:ext cx="248478" cy="7056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872D15-95E0-E64B-DDDE-F8222C465074}"/>
                </a:ext>
              </a:extLst>
            </p:cNvPr>
            <p:cNvSpPr/>
            <p:nvPr/>
          </p:nvSpPr>
          <p:spPr>
            <a:xfrm>
              <a:off x="12009782" y="3061252"/>
              <a:ext cx="182218" cy="70567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1511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1F74-6340-4496-7D5F-94E499AF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Agile EA Tools 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2A632-4EB4-149D-0B88-CB993D3F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2" y="1016182"/>
            <a:ext cx="10240650" cy="48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177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28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Collaboration And Governance In Agile EA</vt:lpstr>
      <vt:lpstr>Collaboration And Governance In Agile EA</vt:lpstr>
      <vt:lpstr>Agile Governance In EA</vt:lpstr>
      <vt:lpstr>Cross-Functional Teams </vt:lpstr>
      <vt:lpstr>Role Of the Enterprise Architect In Agile</vt:lpstr>
      <vt:lpstr>Agile EA 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2025-03-07T08:41:11Z</dcterms:created>
  <dcterms:modified xsi:type="dcterms:W3CDTF">2025-03-07T08:51:28Z</dcterms:modified>
</cp:coreProperties>
</file>