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289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967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52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8718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1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F3FB-2C36-8C82-9673-DB489BF3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62AD-DD10-270A-EB30-49F7F0501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115DB-04C9-3463-7764-85D121D5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46D6-F9BD-4901-91DD-627DC9D5986C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0DC8-BDC5-2CE2-BDBA-83398F44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92F2-FFF7-2228-B17A-5243C3E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1B8D4-40F8-4642-BE42-7DFF3711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4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8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853-1589-A544-4B8F-F6EEE022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347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Continuous Improvement And Innovation In Agile EA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6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E1CC84-0349-F563-ACB1-311A302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Continuous Improvement And Innovation In Agile EA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046BA-FDA9-C123-0AD8-179740A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06" y="1115020"/>
            <a:ext cx="5685013" cy="3475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C30824-D0A2-955E-203E-0C90C2F8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37" y="1115020"/>
            <a:ext cx="3845509" cy="44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F052-FD28-3FA4-A76F-B7ABF18E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Continuous Improvement Cycles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C42EC-51B6-1359-2537-4B0005EA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970853"/>
            <a:ext cx="7247248" cy="46181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718D73-C771-B890-3F6A-6EDEB652B0B7}"/>
              </a:ext>
            </a:extLst>
          </p:cNvPr>
          <p:cNvGrpSpPr/>
          <p:nvPr/>
        </p:nvGrpSpPr>
        <p:grpSpPr>
          <a:xfrm>
            <a:off x="7656519" y="1340965"/>
            <a:ext cx="4309013" cy="4015666"/>
            <a:chOff x="7656519" y="1340965"/>
            <a:chExt cx="4309013" cy="40156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24E888-D6F7-7909-9526-443E69E45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9215" y="1653275"/>
              <a:ext cx="3956317" cy="37033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0A6E91-61C9-36F9-49F5-E27F7F41FF8B}"/>
                </a:ext>
              </a:extLst>
            </p:cNvPr>
            <p:cNvSpPr/>
            <p:nvPr/>
          </p:nvSpPr>
          <p:spPr>
            <a:xfrm rot="1738132">
              <a:off x="7656519" y="1340965"/>
              <a:ext cx="705391" cy="158068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50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4565-71EE-2B51-0859-5EDFB0E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Innovation Through Agility 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A0575-36F3-FE20-1521-0EDA97EF4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1" y="1581428"/>
            <a:ext cx="11802125" cy="357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46B3-4F9E-B053-60A1-C0DD5B06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Metrics And KPIs For Agile EA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A70F-D022-F5B9-8D55-9AB95519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89931"/>
            <a:ext cx="11658600" cy="407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822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26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Continuous Improvement And Innovation In Agile EA</vt:lpstr>
      <vt:lpstr>Continuous Improvement And Innovation In Agile EA</vt:lpstr>
      <vt:lpstr>Continuous Improvement Cycles</vt:lpstr>
      <vt:lpstr>Innovation Through Agility </vt:lpstr>
      <vt:lpstr>Metrics And KPIs For Agile 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2025-03-07T08:52:19Z</dcterms:created>
  <dcterms:modified xsi:type="dcterms:W3CDTF">2025-03-07T09:02:21Z</dcterms:modified>
</cp:coreProperties>
</file>